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</p:sldMasterIdLst>
  <p:notesMasterIdLst>
    <p:notesMasterId r:id="rId37"/>
  </p:notesMasterIdLst>
  <p:sldIdLst>
    <p:sldId id="256" r:id="rId3"/>
    <p:sldId id="293" r:id="rId4"/>
    <p:sldId id="2578" r:id="rId5"/>
    <p:sldId id="290" r:id="rId6"/>
    <p:sldId id="640" r:id="rId7"/>
    <p:sldId id="612" r:id="rId8"/>
    <p:sldId id="653" r:id="rId9"/>
    <p:sldId id="2579" r:id="rId10"/>
    <p:sldId id="2587" r:id="rId11"/>
    <p:sldId id="2588" r:id="rId12"/>
    <p:sldId id="2590" r:id="rId13"/>
    <p:sldId id="2607" r:id="rId14"/>
    <p:sldId id="2608" r:id="rId15"/>
    <p:sldId id="2612" r:id="rId16"/>
    <p:sldId id="662" r:id="rId17"/>
    <p:sldId id="2605" r:id="rId18"/>
    <p:sldId id="2581" r:id="rId19"/>
    <p:sldId id="2582" r:id="rId20"/>
    <p:sldId id="2583" r:id="rId21"/>
    <p:sldId id="2584" r:id="rId22"/>
    <p:sldId id="2594" r:id="rId23"/>
    <p:sldId id="2604" r:id="rId24"/>
    <p:sldId id="2593" r:id="rId25"/>
    <p:sldId id="2615" r:id="rId26"/>
    <p:sldId id="2614" r:id="rId27"/>
    <p:sldId id="2617" r:id="rId28"/>
    <p:sldId id="2616" r:id="rId29"/>
    <p:sldId id="2613" r:id="rId30"/>
    <p:sldId id="663" r:id="rId31"/>
    <p:sldId id="2606" r:id="rId32"/>
    <p:sldId id="2610" r:id="rId33"/>
    <p:sldId id="2611" r:id="rId34"/>
    <p:sldId id="2609" r:id="rId35"/>
    <p:sldId id="63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oon" initials="BM" lastIdx="1" clrIdx="0">
    <p:extLst>
      <p:ext uri="{19B8F6BF-5375-455C-9EA6-DF929625EA0E}">
        <p15:presenceInfo xmlns:p15="http://schemas.microsoft.com/office/powerpoint/2012/main" userId="S::bmoon@kicwashington.onmicrosoft.com::235e14d9-d3b7-4be9-9e1d-65098a48b6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87"/>
    <p:restoredTop sz="91960" autoAdjust="0"/>
  </p:normalViewPr>
  <p:slideViewPr>
    <p:cSldViewPr snapToGrid="0" snapToObjects="1">
      <p:cViewPr varScale="1">
        <p:scale>
          <a:sx n="79" d="100"/>
          <a:sy n="79" d="100"/>
        </p:scale>
        <p:origin x="14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FBF9D-F5DF-BF4C-ADBB-B081B1C7403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3780D-C551-E14F-9795-948C23E30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6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2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9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70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업데이트 필요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92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7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6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25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3780D-C551-E14F-9795-948C23E307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A733-9D7A-49DF-98B3-6CB2461CA7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9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8" descr="조각8.png">
            <a:extLst>
              <a:ext uri="{FF2B5EF4-FFF2-40B4-BE49-F238E27FC236}">
                <a16:creationId xmlns:a16="http://schemas.microsoft.com/office/drawing/2014/main" id="{26AC992B-EC5C-7E43-8C28-5CDC3802E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18914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그림 23" descr="조각.png">
            <a:extLst>
              <a:ext uri="{FF2B5EF4-FFF2-40B4-BE49-F238E27FC236}">
                <a16:creationId xmlns:a16="http://schemas.microsoft.com/office/drawing/2014/main" id="{B77CA633-0074-DC4F-A8AC-232A1D4F94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755991" y="370068"/>
            <a:ext cx="224241" cy="224241"/>
          </a:xfrm>
          <a:prstGeom prst="rect">
            <a:avLst/>
          </a:prstGeom>
        </p:spPr>
      </p:pic>
      <p:pic>
        <p:nvPicPr>
          <p:cNvPr id="9" name="그림 24" descr="조각2.png">
            <a:extLst>
              <a:ext uri="{FF2B5EF4-FFF2-40B4-BE49-F238E27FC236}">
                <a16:creationId xmlns:a16="http://schemas.microsoft.com/office/drawing/2014/main" id="{A4644C71-2FB2-3A46-93AE-9DF826BE21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23621" y="180868"/>
            <a:ext cx="325068" cy="424724"/>
          </a:xfrm>
          <a:prstGeom prst="rect">
            <a:avLst/>
          </a:prstGeom>
        </p:spPr>
      </p:pic>
      <p:pic>
        <p:nvPicPr>
          <p:cNvPr id="10" name="그림 26" descr="조각4.png">
            <a:extLst>
              <a:ext uri="{FF2B5EF4-FFF2-40B4-BE49-F238E27FC236}">
                <a16:creationId xmlns:a16="http://schemas.microsoft.com/office/drawing/2014/main" id="{00F17A66-69DD-624C-AA6D-D27BFA73B2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878203" y="56466"/>
            <a:ext cx="102029" cy="204057"/>
          </a:xfrm>
          <a:prstGeom prst="rect">
            <a:avLst/>
          </a:prstGeom>
        </p:spPr>
      </p:pic>
      <p:pic>
        <p:nvPicPr>
          <p:cNvPr id="11" name="그림 27" descr="조각6.png">
            <a:extLst>
              <a:ext uri="{FF2B5EF4-FFF2-40B4-BE49-F238E27FC236}">
                <a16:creationId xmlns:a16="http://schemas.microsoft.com/office/drawing/2014/main" id="{626BD033-2926-7C40-9C69-6975D5DD9D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0" y="0"/>
            <a:ext cx="548107" cy="671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C7B63-6F34-3A47-BDE3-0A04290B55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08373" y="44194"/>
            <a:ext cx="965734" cy="7841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F6E2A3-BB2C-A44F-9C5C-F9280A3A8A01}"/>
              </a:ext>
            </a:extLst>
          </p:cNvPr>
          <p:cNvSpPr/>
          <p:nvPr userDrawn="1"/>
        </p:nvSpPr>
        <p:spPr>
          <a:xfrm flipV="1">
            <a:off x="0" y="852632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EC8516C-A051-4548-AEC7-40209204A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142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FAF4F01-F33E-964E-BA24-8A4A361FC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8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974B8-1A94-DA4B-8B28-06DCAD62F519}" type="datetime1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2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4166" y="403225"/>
            <a:ext cx="2330450" cy="8582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585" y="403225"/>
            <a:ext cx="6792383" cy="8582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336CB-EEDB-174A-A433-153EF3279C57}" type="datetime1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8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3C45-CAA6-46B4-9249-546D90E7B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94CB3-95B6-4B39-A19A-83CCE5AD1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A7FF-2C35-4AB1-94F8-3EE140C4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9BFCC-55A4-43D4-B8C9-3082DAD64930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3919B-1376-4419-A75F-4C8ECA77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3E36-7019-49FE-AEE3-5FB7551A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C863A-82A4-403E-B64B-F64441B9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21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35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5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82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4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2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272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1pPr>
            <a:lvl2pPr marL="31171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2pPr>
            <a:lvl3pPr marL="623438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3pPr>
            <a:lvl4pPr marL="93515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246876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55859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870314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218203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493752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27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585" y="2346325"/>
            <a:ext cx="4561416" cy="6638925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2346325"/>
            <a:ext cx="4561418" cy="6638925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89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51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11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1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30F5-200A-9142-B9B3-961A0EE2A253}" type="datetime1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71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3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364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955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3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3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955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67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14166" y="403225"/>
            <a:ext cx="2330450" cy="8582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585" y="403225"/>
            <a:ext cx="6792383" cy="8582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48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8" descr="조각8.png">
            <a:extLst>
              <a:ext uri="{FF2B5EF4-FFF2-40B4-BE49-F238E27FC236}">
                <a16:creationId xmlns:a16="http://schemas.microsoft.com/office/drawing/2014/main" id="{26AC992B-EC5C-7E43-8C28-5CDC3802E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18914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그림 23" descr="조각.png">
            <a:extLst>
              <a:ext uri="{FF2B5EF4-FFF2-40B4-BE49-F238E27FC236}">
                <a16:creationId xmlns:a16="http://schemas.microsoft.com/office/drawing/2014/main" id="{B77CA633-0074-DC4F-A8AC-232A1D4F94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755991" y="370068"/>
            <a:ext cx="224241" cy="224241"/>
          </a:xfrm>
          <a:prstGeom prst="rect">
            <a:avLst/>
          </a:prstGeom>
        </p:spPr>
      </p:pic>
      <p:pic>
        <p:nvPicPr>
          <p:cNvPr id="9" name="그림 24" descr="조각2.png">
            <a:extLst>
              <a:ext uri="{FF2B5EF4-FFF2-40B4-BE49-F238E27FC236}">
                <a16:creationId xmlns:a16="http://schemas.microsoft.com/office/drawing/2014/main" id="{A4644C71-2FB2-3A46-93AE-9DF826BE21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623621" y="180868"/>
            <a:ext cx="325068" cy="424724"/>
          </a:xfrm>
          <a:prstGeom prst="rect">
            <a:avLst/>
          </a:prstGeom>
        </p:spPr>
      </p:pic>
      <p:pic>
        <p:nvPicPr>
          <p:cNvPr id="10" name="그림 26" descr="조각4.png">
            <a:extLst>
              <a:ext uri="{FF2B5EF4-FFF2-40B4-BE49-F238E27FC236}">
                <a16:creationId xmlns:a16="http://schemas.microsoft.com/office/drawing/2014/main" id="{00F17A66-69DD-624C-AA6D-D27BFA73B2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878203" y="56466"/>
            <a:ext cx="102029" cy="204057"/>
          </a:xfrm>
          <a:prstGeom prst="rect">
            <a:avLst/>
          </a:prstGeom>
        </p:spPr>
      </p:pic>
      <p:pic>
        <p:nvPicPr>
          <p:cNvPr id="11" name="그림 27" descr="조각6.png">
            <a:extLst>
              <a:ext uri="{FF2B5EF4-FFF2-40B4-BE49-F238E27FC236}">
                <a16:creationId xmlns:a16="http://schemas.microsoft.com/office/drawing/2014/main" id="{626BD033-2926-7C40-9C69-6975D5DD9D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0" y="0"/>
            <a:ext cx="548107" cy="671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C7B63-6F34-3A47-BDE3-0A04290B552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08373" y="44194"/>
            <a:ext cx="965734" cy="7841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F6E2A3-BB2C-A44F-9C5C-F9280A3A8A01}"/>
              </a:ext>
            </a:extLst>
          </p:cNvPr>
          <p:cNvSpPr/>
          <p:nvPr userDrawn="1"/>
        </p:nvSpPr>
        <p:spPr>
          <a:xfrm flipV="1">
            <a:off x="0" y="852632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EC8516C-A051-4548-AEC7-40209204A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5142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FAF4F01-F33E-964E-BA24-8A4A361FC8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272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1pPr>
            <a:lvl2pPr marL="311719" indent="0">
              <a:buNone/>
              <a:defRPr sz="1227">
                <a:solidFill>
                  <a:schemeClr val="tx1">
                    <a:tint val="75000"/>
                  </a:schemeClr>
                </a:solidFill>
              </a:defRPr>
            </a:lvl2pPr>
            <a:lvl3pPr marL="623438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3pPr>
            <a:lvl4pPr marL="93515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246876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55859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870314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218203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493752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1DC71-9549-F54D-9521-CB25DF301181}" type="datetime1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0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585" y="2346325"/>
            <a:ext cx="4561416" cy="6638925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3200" y="2346325"/>
            <a:ext cx="4561418" cy="6638925"/>
          </a:xfrm>
        </p:spPr>
        <p:txBody>
          <a:bodyPr/>
          <a:lstStyle>
            <a:lvl1pPr>
              <a:defRPr sz="1909"/>
            </a:lvl1pPr>
            <a:lvl2pPr>
              <a:defRPr sz="1636"/>
            </a:lvl2pPr>
            <a:lvl3pPr>
              <a:defRPr sz="1364"/>
            </a:lvl3pPr>
            <a:lvl4pPr>
              <a:defRPr sz="1227"/>
            </a:lvl4pPr>
            <a:lvl5pPr>
              <a:defRPr sz="1227"/>
            </a:lvl5pPr>
            <a:lvl6pPr>
              <a:defRPr sz="1227"/>
            </a:lvl6pPr>
            <a:lvl7pPr>
              <a:defRPr sz="1227"/>
            </a:lvl7pPr>
            <a:lvl8pPr>
              <a:defRPr sz="1227"/>
            </a:lvl8pPr>
            <a:lvl9pPr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7560-27BF-A949-815B-179BBFE2F77F}" type="datetime1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6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1636" b="1"/>
            </a:lvl1pPr>
            <a:lvl2pPr marL="311719" indent="0">
              <a:buNone/>
              <a:defRPr sz="1364" b="1"/>
            </a:lvl2pPr>
            <a:lvl3pPr marL="623438" indent="0">
              <a:buNone/>
              <a:defRPr sz="1227" b="1"/>
            </a:lvl3pPr>
            <a:lvl4pPr marL="935157" indent="0">
              <a:buNone/>
              <a:defRPr sz="1091" b="1"/>
            </a:lvl4pPr>
            <a:lvl5pPr marL="1246876" indent="0">
              <a:buNone/>
              <a:defRPr sz="1091" b="1"/>
            </a:lvl5pPr>
            <a:lvl6pPr marL="1558595" indent="0">
              <a:buNone/>
              <a:defRPr sz="1091" b="1"/>
            </a:lvl6pPr>
            <a:lvl7pPr marL="1870314" indent="0">
              <a:buNone/>
              <a:defRPr sz="1091" b="1"/>
            </a:lvl7pPr>
            <a:lvl8pPr marL="2182033" indent="0">
              <a:buNone/>
              <a:defRPr sz="1091" b="1"/>
            </a:lvl8pPr>
            <a:lvl9pPr marL="2493752" indent="0">
              <a:buNone/>
              <a:defRPr sz="109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1636"/>
            </a:lvl1pPr>
            <a:lvl2pPr>
              <a:defRPr sz="1364"/>
            </a:lvl2pPr>
            <a:lvl3pPr>
              <a:defRPr sz="122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9E26-35AC-2747-A3C4-B2A9BE9F93D9}" type="datetime1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17A4-C5E1-AF4D-8643-D7AB5EB3B552}" type="datetime1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2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E978D-1B93-6A46-B620-1551FA7BD9E0}" type="datetime1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6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3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182"/>
            </a:lvl1pPr>
            <a:lvl2pPr>
              <a:defRPr sz="1909"/>
            </a:lvl2pPr>
            <a:lvl3pPr>
              <a:defRPr sz="1636"/>
            </a:lvl3pPr>
            <a:lvl4pPr>
              <a:defRPr sz="1364"/>
            </a:lvl4pPr>
            <a:lvl5pPr>
              <a:defRPr sz="1364"/>
            </a:lvl5pPr>
            <a:lvl6pPr>
              <a:defRPr sz="1364"/>
            </a:lvl6pPr>
            <a:lvl7pPr>
              <a:defRPr sz="1364"/>
            </a:lvl7pPr>
            <a:lvl8pPr>
              <a:defRPr sz="1364"/>
            </a:lvl8pPr>
            <a:lvl9pPr>
              <a:defRPr sz="1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955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FBC6D-723F-4D4C-83F4-D684D16CF9DF}" type="datetime1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0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36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2182"/>
            </a:lvl1pPr>
            <a:lvl2pPr marL="311719" indent="0">
              <a:buNone/>
              <a:defRPr sz="1909"/>
            </a:lvl2pPr>
            <a:lvl3pPr marL="623438" indent="0">
              <a:buNone/>
              <a:defRPr sz="1636"/>
            </a:lvl3pPr>
            <a:lvl4pPr marL="935157" indent="0">
              <a:buNone/>
              <a:defRPr sz="1364"/>
            </a:lvl4pPr>
            <a:lvl5pPr marL="1246876" indent="0">
              <a:buNone/>
              <a:defRPr sz="1364"/>
            </a:lvl5pPr>
            <a:lvl6pPr marL="1558595" indent="0">
              <a:buNone/>
              <a:defRPr sz="1364"/>
            </a:lvl6pPr>
            <a:lvl7pPr marL="1870314" indent="0">
              <a:buNone/>
              <a:defRPr sz="1364"/>
            </a:lvl7pPr>
            <a:lvl8pPr marL="2182033" indent="0">
              <a:buNone/>
              <a:defRPr sz="1364"/>
            </a:lvl8pPr>
            <a:lvl9pPr marL="2493752" indent="0">
              <a:buNone/>
              <a:defRPr sz="136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955"/>
            </a:lvl1pPr>
            <a:lvl2pPr marL="311719" indent="0">
              <a:buNone/>
              <a:defRPr sz="818"/>
            </a:lvl2pPr>
            <a:lvl3pPr marL="623438" indent="0">
              <a:buNone/>
              <a:defRPr sz="682"/>
            </a:lvl3pPr>
            <a:lvl4pPr marL="935157" indent="0">
              <a:buNone/>
              <a:defRPr sz="614"/>
            </a:lvl4pPr>
            <a:lvl5pPr marL="1246876" indent="0">
              <a:buNone/>
              <a:defRPr sz="614"/>
            </a:lvl5pPr>
            <a:lvl6pPr marL="1558595" indent="0">
              <a:buNone/>
              <a:defRPr sz="614"/>
            </a:lvl6pPr>
            <a:lvl7pPr marL="1870314" indent="0">
              <a:buNone/>
              <a:defRPr sz="614"/>
            </a:lvl7pPr>
            <a:lvl8pPr marL="2182033" indent="0">
              <a:buNone/>
              <a:defRPr sz="614"/>
            </a:lvl8pPr>
            <a:lvl9pPr marL="2493752" indent="0">
              <a:buNone/>
              <a:defRPr sz="6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066F-B22D-9846-9272-DF65D46E7871}" type="datetime1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2342-BA5E-EE42-9EC8-972A5B6C65EB}" type="datetime1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0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8" r:id="rId12"/>
  </p:sldLayoutIdLst>
  <p:hf hdr="0" ftr="0" dt="0"/>
  <p:txStyles>
    <p:titleStyle>
      <a:lvl1pPr algn="ctr" defTabSz="311719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789" indent="-233789" algn="l" defTabSz="311719" rtl="0" eaLnBrk="1" latinLnBrk="0" hangingPunct="1">
        <a:spcBef>
          <a:spcPct val="20000"/>
        </a:spcBef>
        <a:buFont typeface="Arial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06543" indent="-194824" algn="l" defTabSz="311719" rtl="0" eaLnBrk="1" latinLnBrk="0" hangingPunct="1">
        <a:spcBef>
          <a:spcPct val="20000"/>
        </a:spcBef>
        <a:buFont typeface="Arial"/>
        <a:buChar char="–"/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779297" indent="-155859" algn="l" defTabSz="311719" rtl="0" eaLnBrk="1" latinLnBrk="0" hangingPunct="1">
        <a:spcBef>
          <a:spcPct val="20000"/>
        </a:spcBef>
        <a:buFont typeface="Arial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3pPr>
      <a:lvl4pPr marL="1091016" indent="-155859" algn="l" defTabSz="311719" rtl="0" eaLnBrk="1" latinLnBrk="0" hangingPunct="1">
        <a:spcBef>
          <a:spcPct val="20000"/>
        </a:spcBef>
        <a:buFont typeface="Arial"/>
        <a:buChar char="–"/>
        <a:defRPr sz="1364" kern="1200">
          <a:solidFill>
            <a:schemeClr val="tx1"/>
          </a:solidFill>
          <a:latin typeface="+mn-lt"/>
          <a:ea typeface="+mn-ea"/>
          <a:cs typeface="+mn-cs"/>
        </a:defRPr>
      </a:lvl4pPr>
      <a:lvl5pPr marL="1402735" indent="-155859" algn="l" defTabSz="311719" rtl="0" eaLnBrk="1" latinLnBrk="0" hangingPunct="1">
        <a:spcBef>
          <a:spcPct val="20000"/>
        </a:spcBef>
        <a:buFont typeface="Arial"/>
        <a:buChar char="»"/>
        <a:defRPr sz="1364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9E1B2-912E-5845-BBCB-5EA8DE8590A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4F01-F33E-964E-BA24-8A4A361F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311719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789" indent="-233789" algn="l" defTabSz="311719" rtl="0" eaLnBrk="1" latinLnBrk="0" hangingPunct="1">
        <a:spcBef>
          <a:spcPct val="20000"/>
        </a:spcBef>
        <a:buFont typeface="Arial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06543" indent="-194824" algn="l" defTabSz="311719" rtl="0" eaLnBrk="1" latinLnBrk="0" hangingPunct="1">
        <a:spcBef>
          <a:spcPct val="20000"/>
        </a:spcBef>
        <a:buFont typeface="Arial"/>
        <a:buChar char="–"/>
        <a:defRPr sz="1909" kern="1200">
          <a:solidFill>
            <a:schemeClr val="tx1"/>
          </a:solidFill>
          <a:latin typeface="+mn-lt"/>
          <a:ea typeface="+mn-ea"/>
          <a:cs typeface="+mn-cs"/>
        </a:defRPr>
      </a:lvl2pPr>
      <a:lvl3pPr marL="779297" indent="-155859" algn="l" defTabSz="311719" rtl="0" eaLnBrk="1" latinLnBrk="0" hangingPunct="1">
        <a:spcBef>
          <a:spcPct val="20000"/>
        </a:spcBef>
        <a:buFont typeface="Arial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3pPr>
      <a:lvl4pPr marL="1091016" indent="-155859" algn="l" defTabSz="311719" rtl="0" eaLnBrk="1" latinLnBrk="0" hangingPunct="1">
        <a:spcBef>
          <a:spcPct val="20000"/>
        </a:spcBef>
        <a:buFont typeface="Arial"/>
        <a:buChar char="–"/>
        <a:defRPr sz="1364" kern="1200">
          <a:solidFill>
            <a:schemeClr val="tx1"/>
          </a:solidFill>
          <a:latin typeface="+mn-lt"/>
          <a:ea typeface="+mn-ea"/>
          <a:cs typeface="+mn-cs"/>
        </a:defRPr>
      </a:lvl4pPr>
      <a:lvl5pPr marL="1402735" indent="-155859" algn="l" defTabSz="311719" rtl="0" eaLnBrk="1" latinLnBrk="0" hangingPunct="1">
        <a:spcBef>
          <a:spcPct val="20000"/>
        </a:spcBef>
        <a:buFont typeface="Arial"/>
        <a:buChar char="»"/>
        <a:defRPr sz="1364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6pPr>
      <a:lvl7pPr marL="2026173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7pPr>
      <a:lvl8pPr marL="2337892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8pPr>
      <a:lvl9pPr marL="2649611" indent="-155859" algn="l" defTabSz="311719" rtl="0" eaLnBrk="1" latinLnBrk="0" hangingPunct="1">
        <a:spcBef>
          <a:spcPct val="20000"/>
        </a:spcBef>
        <a:buFont typeface="Arial"/>
        <a:buChar char="•"/>
        <a:defRPr sz="1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1pPr>
      <a:lvl2pPr marL="311719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623438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3pPr>
      <a:lvl4pPr marL="935157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4pPr>
      <a:lvl5pPr marL="1246876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5pPr>
      <a:lvl6pPr marL="1558595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6pPr>
      <a:lvl7pPr marL="1870314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7pPr>
      <a:lvl8pPr marL="2182033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8pPr>
      <a:lvl9pPr marL="2493752" algn="l" defTabSz="311719" rtl="0" eaLnBrk="1" latinLnBrk="0" hangingPunct="1">
        <a:defRPr sz="122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2" Type="http://schemas.openxmlformats.org/officeDocument/2006/relationships/image" Target="../media/image39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s://loonylabs.org/2016/07/21/artificial-muscle-for-soft-robotics/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hyperlink" Target="https://www.thingiverse.com/thing:3231109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space.stackexchange.com/questions/17610/does-new-technology-make-it-advantageous-to-have-walking-rovers" TargetMode="External"/><Relationship Id="rId10" Type="http://schemas.openxmlformats.org/officeDocument/2006/relationships/image" Target="../media/image48.jpg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59.png"/><Relationship Id="rId2" Type="http://schemas.openxmlformats.org/officeDocument/2006/relationships/image" Target="../media/image1.png"/><Relationship Id="rId16" Type="http://schemas.openxmlformats.org/officeDocument/2006/relationships/hyperlink" Target="https://bond.libguides.com/student-wellness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5" Type="http://schemas.openxmlformats.org/officeDocument/2006/relationships/image" Target="../media/image62.jpg"/><Relationship Id="rId10" Type="http://schemas.openxmlformats.org/officeDocument/2006/relationships/hyperlink" Target="http://futurism.com/scientists-think-theyve-found-a-hormone-that-reverses-cell-aging-in-humans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57.jpg"/><Relationship Id="rId1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65.png"/><Relationship Id="rId5" Type="http://schemas.openxmlformats.org/officeDocument/2006/relationships/image" Target="../media/image3.pn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4.png"/><Relationship Id="rId7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75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jmoon@kicdc.org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A22CD7-D4A0-1847-99E5-F4C55D529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6" r="8735" b="201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87BE8-4FDE-274E-B290-3C908A996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424" y="-48083"/>
            <a:ext cx="2175983" cy="193420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8C2B35-8A2A-4E4C-A205-8190BB0A5C8F}"/>
              </a:ext>
            </a:extLst>
          </p:cNvPr>
          <p:cNvSpPr txBox="1">
            <a:spLocks/>
          </p:cNvSpPr>
          <p:nvPr/>
        </p:nvSpPr>
        <p:spPr>
          <a:xfrm>
            <a:off x="-1" y="5681192"/>
            <a:ext cx="12191999" cy="753867"/>
          </a:xfrm>
          <a:prstGeom prst="rect">
            <a:avLst/>
          </a:prstGeom>
          <a:noFill/>
          <a:ln>
            <a:noFill/>
          </a:ln>
        </p:spPr>
        <p:txBody>
          <a:bodyPr vert="horz" lIns="80682" tIns="40341" rIns="80682" bIns="40341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AF9F469-3F50-D64F-82D8-E17795AEA294}"/>
              </a:ext>
            </a:extLst>
          </p:cNvPr>
          <p:cNvSpPr txBox="1">
            <a:spLocks/>
          </p:cNvSpPr>
          <p:nvPr/>
        </p:nvSpPr>
        <p:spPr>
          <a:xfrm>
            <a:off x="1658468" y="4971876"/>
            <a:ext cx="8875060" cy="335939"/>
          </a:xfrm>
          <a:prstGeom prst="rect">
            <a:avLst/>
          </a:prstGeom>
          <a:noFill/>
          <a:ln>
            <a:noFill/>
          </a:ln>
        </p:spPr>
        <p:txBody>
          <a:bodyPr vert="horz" lIns="80682" tIns="40341" rIns="80682" bIns="40341" rtlCol="0">
            <a:normAutofit fontScale="92500" lnSpcReduction="20000"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Montserrat" pitchFamily="2" charset="77"/>
                <a:cs typeface="Futura Medium" panose="020B0602020204020303" pitchFamily="34" charset="-79"/>
              </a:rPr>
              <a:t>May 6,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0FCC4-1220-450E-AF4F-0A85AC5271E4}"/>
              </a:ext>
            </a:extLst>
          </p:cNvPr>
          <p:cNvSpPr txBox="1"/>
          <p:nvPr/>
        </p:nvSpPr>
        <p:spPr>
          <a:xfrm>
            <a:off x="10056176" y="6058125"/>
            <a:ext cx="234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문정환 센터장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F83C9-DA14-41EC-A895-A980943BBCF3}"/>
              </a:ext>
            </a:extLst>
          </p:cNvPr>
          <p:cNvSpPr txBox="1"/>
          <p:nvPr/>
        </p:nvSpPr>
        <p:spPr>
          <a:xfrm>
            <a:off x="719719" y="2082713"/>
            <a:ext cx="105105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200000"/>
              </a:lnSpc>
              <a:defRPr/>
            </a:pPr>
            <a:r>
              <a:rPr lang="ko-KR" altLang="en-US" sz="4400" b="1" dirty="0">
                <a:solidFill>
                  <a:prstClr val="white"/>
                </a:solidFill>
                <a:latin typeface="Montserrat" pitchFamily="2" charset="77"/>
              </a:rPr>
              <a:t>미국내 스타트업 생태환경 및</a:t>
            </a:r>
            <a:r>
              <a:rPr lang="en-US" altLang="ko-KR" sz="4400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</a:p>
          <a:p>
            <a:pPr lvl="0" algn="ctr">
              <a:defRPr/>
            </a:pPr>
            <a:r>
              <a:rPr lang="ko-KR" altLang="en-US" sz="4400" b="1" dirty="0">
                <a:solidFill>
                  <a:prstClr val="white"/>
                </a:solidFill>
                <a:latin typeface="Montserrat" pitchFamily="2" charset="77"/>
              </a:rPr>
              <a:t>투자</a:t>
            </a:r>
            <a:r>
              <a:rPr lang="en-US" altLang="ko-KR" sz="4400" b="1" dirty="0">
                <a:solidFill>
                  <a:prstClr val="white"/>
                </a:solidFill>
                <a:latin typeface="Montserrat" pitchFamily="2" charset="77"/>
              </a:rPr>
              <a:t>/</a:t>
            </a:r>
            <a:r>
              <a:rPr lang="ko-KR" altLang="en-US" sz="4400" b="1" dirty="0">
                <a:solidFill>
                  <a:prstClr val="white"/>
                </a:solidFill>
                <a:latin typeface="Montserrat" pitchFamily="2" charset="77"/>
              </a:rPr>
              <a:t>기술 동향</a:t>
            </a:r>
            <a:endParaRPr lang="en-US" altLang="ko-KR" sz="4400" b="1" dirty="0">
              <a:solidFill>
                <a:prstClr val="white"/>
              </a:solidFill>
              <a:latin typeface="Montserrat" pitchFamily="2" charset="77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white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536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1016990" y="120677"/>
            <a:ext cx="6800185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2-2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미국내 스타트업 현황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–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지역별 특징</a:t>
            </a:r>
          </a:p>
        </p:txBody>
      </p:sp>
      <p:pic>
        <p:nvPicPr>
          <p:cNvPr id="6146" name="Picture 2" descr="pitchbook-data-Screen Shot 2016-08-04 at 5.00.08 PM">
            <a:extLst>
              <a:ext uri="{FF2B5EF4-FFF2-40B4-BE49-F238E27FC236}">
                <a16:creationId xmlns:a16="http://schemas.microsoft.com/office/drawing/2014/main" id="{6FD7AE8B-F8CA-411F-80B1-DB3A91CAB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586" b="58964"/>
          <a:stretch/>
        </p:blipFill>
        <p:spPr bwMode="auto">
          <a:xfrm>
            <a:off x="97654" y="895629"/>
            <a:ext cx="6383265" cy="292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tchbook-data-Screen Shot 2016-08-04 at 5.00.08 PM">
            <a:extLst>
              <a:ext uri="{FF2B5EF4-FFF2-40B4-BE49-F238E27FC236}">
                <a16:creationId xmlns:a16="http://schemas.microsoft.com/office/drawing/2014/main" id="{6AC625F2-3E07-4C25-BBD6-DF75C442B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40956"/>
          <a:stretch/>
        </p:blipFill>
        <p:spPr bwMode="auto">
          <a:xfrm>
            <a:off x="6096000" y="2044954"/>
            <a:ext cx="6096000" cy="43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DB239D-664B-4BF1-9314-F489E98A969F}"/>
              </a:ext>
            </a:extLst>
          </p:cNvPr>
          <p:cNvSpPr txBox="1"/>
          <p:nvPr/>
        </p:nvSpPr>
        <p:spPr>
          <a:xfrm>
            <a:off x="6480919" y="1008626"/>
            <a:ext cx="68001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ko-KR" altLang="en-US" sz="1800" i="0" u="none" strike="noStrike" baseline="0" dirty="0">
                <a:latin typeface="????"/>
              </a:rPr>
              <a:t>미국 내 주요 스타트업 도시로는 </a:t>
            </a:r>
            <a:r>
              <a:rPr lang="ko-KR" altLang="en-US" sz="1800" b="1" i="0" u="none" strike="noStrike" baseline="0" dirty="0">
                <a:latin typeface="????"/>
              </a:rPr>
              <a:t>동부</a:t>
            </a:r>
            <a:r>
              <a:rPr lang="en-US" altLang="ko-KR" sz="1800" b="1" i="0" u="none" strike="noStrike" baseline="0" dirty="0">
                <a:latin typeface="????"/>
              </a:rPr>
              <a:t>(</a:t>
            </a:r>
            <a:r>
              <a:rPr lang="ko-KR" altLang="en-US" sz="1800" b="1" i="0" u="none" strike="noStrike" baseline="0" dirty="0">
                <a:latin typeface="????"/>
              </a:rPr>
              <a:t>뉴욕</a:t>
            </a:r>
            <a:r>
              <a:rPr lang="en-US" altLang="ko-KR" sz="1800" b="1" i="0" u="none" strike="noStrike" baseline="0" dirty="0">
                <a:latin typeface="????"/>
              </a:rPr>
              <a:t>, </a:t>
            </a:r>
            <a:r>
              <a:rPr lang="ko-KR" altLang="en-US" sz="1800" b="1" i="0" u="none" strike="noStrike" baseline="0" dirty="0">
                <a:latin typeface="????"/>
              </a:rPr>
              <a:t>보스턴</a:t>
            </a:r>
            <a:r>
              <a:rPr lang="en-US" altLang="ko-KR" sz="1800" b="1" i="0" u="none" strike="noStrike" baseline="0" dirty="0">
                <a:latin typeface="????"/>
              </a:rPr>
              <a:t>), </a:t>
            </a:r>
            <a:r>
              <a:rPr lang="ko-KR" altLang="en-US" sz="1800" b="1" i="0" u="none" strike="noStrike" baseline="0" dirty="0">
                <a:latin typeface="????"/>
              </a:rPr>
              <a:t>서부</a:t>
            </a:r>
            <a:r>
              <a:rPr lang="en-US" altLang="ko-KR" sz="1800" b="1" i="0" u="none" strike="noStrike" baseline="0" dirty="0">
                <a:latin typeface="????"/>
              </a:rPr>
              <a:t>(</a:t>
            </a:r>
            <a:r>
              <a:rPr lang="ko-KR" altLang="en-US" sz="1800" b="1" i="0" u="none" strike="noStrike" baseline="0" dirty="0">
                <a:latin typeface="????"/>
              </a:rPr>
              <a:t>로스앤젤레스</a:t>
            </a:r>
            <a:r>
              <a:rPr lang="en-US" altLang="ko-KR" sz="1800" b="1" i="0" u="none" strike="noStrike" baseline="0" dirty="0">
                <a:latin typeface="????"/>
              </a:rPr>
              <a:t>, </a:t>
            </a:r>
            <a:r>
              <a:rPr lang="ko-KR" altLang="en-US" sz="1800" b="1" i="0" u="none" strike="noStrike" baseline="0" dirty="0">
                <a:latin typeface="????"/>
              </a:rPr>
              <a:t>시애틀</a:t>
            </a:r>
            <a:r>
              <a:rPr lang="en-US" altLang="ko-KR" sz="1800" b="1" i="0" u="none" strike="noStrike" baseline="0" dirty="0">
                <a:latin typeface="????"/>
              </a:rPr>
              <a:t>,</a:t>
            </a:r>
            <a:r>
              <a:rPr lang="ko-KR" altLang="en-US" sz="1800" b="1" i="0" u="none" strike="noStrike" baseline="0" dirty="0">
                <a:latin typeface="????"/>
              </a:rPr>
              <a:t>실리콘밸리</a:t>
            </a:r>
            <a:r>
              <a:rPr lang="en-US" altLang="ko-KR" sz="1800" b="1" i="0" u="none" strike="noStrike" baseline="0" dirty="0">
                <a:latin typeface="????"/>
              </a:rPr>
              <a:t>), </a:t>
            </a:r>
          </a:p>
          <a:p>
            <a:pPr algn="l"/>
            <a:r>
              <a:rPr lang="ko-KR" altLang="en-US" sz="1800" b="1" i="0" u="none" strike="noStrike" baseline="0" dirty="0">
                <a:latin typeface="????"/>
              </a:rPr>
              <a:t>중부</a:t>
            </a:r>
            <a:r>
              <a:rPr lang="en-US" altLang="ko-KR" sz="1800" b="1" i="0" u="none" strike="noStrike" baseline="0" dirty="0">
                <a:latin typeface="????"/>
              </a:rPr>
              <a:t>(</a:t>
            </a:r>
            <a:r>
              <a:rPr lang="ko-KR" altLang="en-US" sz="1800" b="1" i="0" u="none" strike="noStrike" baseline="0" dirty="0">
                <a:latin typeface="????"/>
              </a:rPr>
              <a:t>시카고</a:t>
            </a:r>
            <a:r>
              <a:rPr lang="en-US" altLang="ko-KR" sz="1800" b="1" i="0" u="none" strike="noStrike" baseline="0" dirty="0">
                <a:latin typeface="????"/>
              </a:rPr>
              <a:t>, </a:t>
            </a:r>
            <a:r>
              <a:rPr lang="ko-KR" altLang="en-US" sz="1800" b="1" i="0" u="none" strike="noStrike" baseline="0" dirty="0">
                <a:latin typeface="????"/>
              </a:rPr>
              <a:t>오스틴</a:t>
            </a:r>
            <a:r>
              <a:rPr lang="en-US" altLang="ko-KR" sz="1800" b="1" i="0" u="none" strike="noStrike" baseline="0" dirty="0">
                <a:latin typeface="????"/>
              </a:rPr>
              <a:t>)</a:t>
            </a:r>
            <a:r>
              <a:rPr lang="ko-KR" altLang="en-US" sz="1800" i="0" u="none" strike="noStrike" baseline="0" dirty="0">
                <a:latin typeface="????"/>
              </a:rPr>
              <a:t>의 총 </a:t>
            </a:r>
            <a:r>
              <a:rPr lang="en-US" altLang="ko-KR" sz="1800" i="0" u="none" strike="noStrike" baseline="0" dirty="0">
                <a:latin typeface="????"/>
              </a:rPr>
              <a:t>7</a:t>
            </a:r>
            <a:r>
              <a:rPr lang="ko-KR" altLang="en-US" sz="1800" i="0" u="none" strike="noStrike" baseline="0" dirty="0">
                <a:latin typeface="????"/>
              </a:rPr>
              <a:t>개 도시가 꼽힘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7083D-F12E-421D-842A-44183F51121F}"/>
              </a:ext>
            </a:extLst>
          </p:cNvPr>
          <p:cNvSpPr txBox="1"/>
          <p:nvPr/>
        </p:nvSpPr>
        <p:spPr>
          <a:xfrm>
            <a:off x="97654" y="4127218"/>
            <a:ext cx="680018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ko-KR" altLang="en-US" sz="1600" i="0" u="none" strike="noStrike" baseline="0" dirty="0">
                <a:latin typeface="+mn-ea"/>
              </a:rPr>
              <a:t>지난 몇년 동안 </a:t>
            </a:r>
            <a:r>
              <a:rPr lang="en-US" altLang="ko-KR" b="1" i="0" u="none" strike="noStrike" baseline="0" dirty="0">
                <a:latin typeface="+mn-ea"/>
              </a:rPr>
              <a:t>75%</a:t>
            </a:r>
            <a:r>
              <a:rPr lang="ko-KR" altLang="en-US" sz="1600" i="0" u="none" strike="noStrike" baseline="0" dirty="0">
                <a:latin typeface="+mn-ea"/>
              </a:rPr>
              <a:t>의 </a:t>
            </a:r>
            <a:r>
              <a:rPr lang="en-US" altLang="ko-KR" sz="1600" i="0" u="none" strike="noStrike" baseline="0" dirty="0">
                <a:latin typeface="+mn-ea"/>
              </a:rPr>
              <a:t>VC</a:t>
            </a:r>
            <a:r>
              <a:rPr lang="ko-KR" altLang="en-US" sz="1600" i="0" u="none" strike="noStrike" baseline="0" dirty="0">
                <a:latin typeface="+mn-ea"/>
              </a:rPr>
              <a:t>가 샌프란시스코</a:t>
            </a:r>
            <a:r>
              <a:rPr lang="en-US" altLang="ko-KR" sz="1600" i="0" u="none" strike="noStrike" baseline="0" dirty="0">
                <a:latin typeface="+mn-ea"/>
              </a:rPr>
              <a:t>, </a:t>
            </a:r>
            <a:r>
              <a:rPr lang="ko-KR" altLang="en-US" sz="1600" i="0" u="none" strike="noStrike" baseline="0" dirty="0">
                <a:latin typeface="+mn-ea"/>
              </a:rPr>
              <a:t>로스앤젤레스</a:t>
            </a:r>
            <a:r>
              <a:rPr lang="en-US" altLang="ko-KR" sz="1600" i="0" u="none" strike="noStrike" baseline="0" dirty="0">
                <a:latin typeface="+mn-ea"/>
              </a:rPr>
              <a:t>,</a:t>
            </a:r>
          </a:p>
          <a:p>
            <a:pPr algn="l"/>
            <a:r>
              <a:rPr lang="en-US" altLang="ko-KR" sz="1600" dirty="0">
                <a:latin typeface="+mn-ea"/>
              </a:rPr>
              <a:t>    </a:t>
            </a:r>
            <a:r>
              <a:rPr lang="ko-KR" altLang="en-US" sz="1600" dirty="0">
                <a:latin typeface="+mn-ea"/>
              </a:rPr>
              <a:t>뉴욕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보스턴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개 도시에 집중투자 </a:t>
            </a:r>
            <a:r>
              <a:rPr lang="en-US" altLang="ko-KR" sz="1600" dirty="0">
                <a:latin typeface="+mn-ea"/>
              </a:rPr>
              <a:t>(</a:t>
            </a:r>
            <a:r>
              <a:rPr lang="ko-KR" altLang="en-US" sz="1600" dirty="0">
                <a:latin typeface="+mn-ea"/>
              </a:rPr>
              <a:t>투자의 집중화</a:t>
            </a:r>
            <a:r>
              <a:rPr lang="en-US" altLang="ko-KR" sz="1600" dirty="0">
                <a:latin typeface="+mn-ea"/>
              </a:rPr>
              <a:t>)</a:t>
            </a:r>
          </a:p>
          <a:p>
            <a:pPr algn="l"/>
            <a:endParaRPr lang="en-US" sz="1600" dirty="0">
              <a:latin typeface="????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????"/>
              </a:rPr>
              <a:t>하지만 대도시의 부동산 물가상승 및 코로나 등으로 </a:t>
            </a:r>
            <a:r>
              <a:rPr lang="en-US" altLang="ko-KR" sz="1600" dirty="0">
                <a:latin typeface="????"/>
              </a:rPr>
              <a:t> </a:t>
            </a:r>
            <a:r>
              <a:rPr lang="ko-KR" altLang="en-US" sz="1600" dirty="0">
                <a:latin typeface="????"/>
              </a:rPr>
              <a:t>기업들은</a:t>
            </a:r>
            <a:endParaRPr lang="en-US" altLang="ko-KR" sz="1600" dirty="0">
              <a:latin typeface="????"/>
            </a:endParaRPr>
          </a:p>
          <a:p>
            <a:pPr algn="l"/>
            <a:r>
              <a:rPr lang="en-US" altLang="ko-KR" sz="1600" dirty="0">
                <a:latin typeface="????"/>
              </a:rPr>
              <a:t>      </a:t>
            </a:r>
            <a:r>
              <a:rPr lang="ko-KR" altLang="en-US" sz="1600" dirty="0">
                <a:latin typeface="????"/>
              </a:rPr>
              <a:t>도심 </a:t>
            </a:r>
            <a:r>
              <a:rPr lang="en-US" altLang="ko-KR" sz="1600" dirty="0">
                <a:latin typeface="????"/>
              </a:rPr>
              <a:t>(Non-metro area)</a:t>
            </a:r>
            <a:r>
              <a:rPr lang="ko-KR" altLang="en-US" sz="1600" dirty="0">
                <a:latin typeface="????"/>
              </a:rPr>
              <a:t>을 피하여 외곽으로 나가는 추세</a:t>
            </a:r>
            <a:endParaRPr lang="en-US" altLang="ko-KR" sz="1600" dirty="0">
              <a:latin typeface="????"/>
            </a:endParaRPr>
          </a:p>
          <a:p>
            <a:pPr algn="l"/>
            <a:endParaRPr lang="en-US" altLang="ko-KR" sz="1600" dirty="0">
              <a:latin typeface="????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????"/>
              </a:rPr>
              <a:t>주요 대도시들 이외에 애틀랜타</a:t>
            </a:r>
            <a:r>
              <a:rPr lang="en-US" altLang="ko-KR" sz="1600" dirty="0">
                <a:latin typeface="????"/>
              </a:rPr>
              <a:t>(</a:t>
            </a:r>
            <a:r>
              <a:rPr lang="ko-KR" altLang="en-US" sz="1600" dirty="0">
                <a:latin typeface="????"/>
              </a:rPr>
              <a:t>조지아</a:t>
            </a:r>
            <a:r>
              <a:rPr lang="en-US" altLang="ko-KR" sz="1600" dirty="0">
                <a:latin typeface="????"/>
              </a:rPr>
              <a:t>), </a:t>
            </a:r>
            <a:r>
              <a:rPr lang="ko-KR" altLang="en-US" sz="1600" dirty="0">
                <a:latin typeface="????"/>
              </a:rPr>
              <a:t>솔트레이크시티</a:t>
            </a:r>
            <a:r>
              <a:rPr lang="en-US" altLang="ko-KR" sz="1600" dirty="0">
                <a:latin typeface="????"/>
              </a:rPr>
              <a:t>(</a:t>
            </a:r>
            <a:r>
              <a:rPr lang="ko-KR" altLang="en-US" sz="1600" dirty="0">
                <a:latin typeface="????"/>
              </a:rPr>
              <a:t>유타</a:t>
            </a:r>
            <a:r>
              <a:rPr lang="en-US" altLang="ko-KR" sz="1600" dirty="0">
                <a:latin typeface="????"/>
              </a:rPr>
              <a:t>),</a:t>
            </a:r>
          </a:p>
          <a:p>
            <a:pPr algn="l"/>
            <a:r>
              <a:rPr lang="ko-KR" altLang="en-US" sz="1600" dirty="0">
                <a:latin typeface="????"/>
              </a:rPr>
              <a:t>      랠리</a:t>
            </a:r>
            <a:r>
              <a:rPr lang="en-US" altLang="ko-KR" sz="1600" dirty="0">
                <a:latin typeface="????"/>
              </a:rPr>
              <a:t>(</a:t>
            </a:r>
            <a:r>
              <a:rPr lang="ko-KR" altLang="en-US" sz="1600" dirty="0">
                <a:latin typeface="????"/>
              </a:rPr>
              <a:t>노스캐롤라이나</a:t>
            </a:r>
            <a:r>
              <a:rPr lang="en-US" altLang="ko-KR" sz="1600" dirty="0">
                <a:latin typeface="????"/>
              </a:rPr>
              <a:t>)</a:t>
            </a:r>
            <a:r>
              <a:rPr lang="ko-KR" altLang="en-US" sz="1600" dirty="0">
                <a:latin typeface="????"/>
              </a:rPr>
              <a:t>등의 새로운 유망 도시들도 </a:t>
            </a:r>
            <a:r>
              <a:rPr lang="ko-KR" altLang="en-US" sz="1600" dirty="0" err="1">
                <a:latin typeface="????"/>
              </a:rPr>
              <a:t>스타트업들이</a:t>
            </a:r>
            <a:endParaRPr lang="en-US" altLang="ko-KR" sz="1600" dirty="0">
              <a:latin typeface="????"/>
            </a:endParaRPr>
          </a:p>
          <a:p>
            <a:pPr algn="l"/>
            <a:r>
              <a:rPr lang="en-US" altLang="ko-KR" sz="1600" dirty="0">
                <a:latin typeface="????"/>
              </a:rPr>
              <a:t>       </a:t>
            </a:r>
            <a:r>
              <a:rPr lang="ko-KR" altLang="en-US" sz="1600" dirty="0">
                <a:latin typeface="????"/>
              </a:rPr>
              <a:t>선호하는 도시로 떠오르고 있음</a:t>
            </a:r>
            <a:endParaRPr lang="en-US" altLang="ko-KR" sz="1600" dirty="0">
              <a:latin typeface="????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201E4-FF49-472B-A0CB-C1F557D0AC99}"/>
              </a:ext>
            </a:extLst>
          </p:cNvPr>
          <p:cNvSpPr txBox="1"/>
          <p:nvPr/>
        </p:nvSpPr>
        <p:spPr>
          <a:xfrm>
            <a:off x="4417083" y="3635237"/>
            <a:ext cx="2334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/>
              <a:t>자료</a:t>
            </a:r>
            <a:r>
              <a:rPr lang="en-US" altLang="ko-KR" sz="1050" dirty="0"/>
              <a:t>:</a:t>
            </a:r>
            <a:r>
              <a:rPr lang="en-US" altLang="ko-KR" sz="1050" dirty="0" err="1"/>
              <a:t>GeekWire</a:t>
            </a:r>
            <a:r>
              <a:rPr lang="en-US" altLang="ko-KR" sz="1050" dirty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4522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est Coast Map, Cliparts &amp; Cartoons - Jing.fm">
            <a:extLst>
              <a:ext uri="{FF2B5EF4-FFF2-40B4-BE49-F238E27FC236}">
                <a16:creationId xmlns:a16="http://schemas.microsoft.com/office/drawing/2014/main" id="{F3DC90C6-C295-4C05-94D1-74F44F1E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89965" l="8256" r="90000">
                        <a14:foregroundMark x1="8488" y1="43861" x2="9535" y2="47639"/>
                        <a14:foregroundMark x1="29186" y1="29103" x2="30930" y2="34298"/>
                        <a14:foregroundMark x1="30930" y1="9563" x2="34535" y2="16293"/>
                        <a14:foregroundMark x1="34535" y1="16293" x2="34535" y2="16293"/>
                        <a14:foregroundMark x1="31977" y1="5667" x2="48023" y2="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96" y="1917076"/>
            <a:ext cx="2266845" cy="446546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782855" y="104313"/>
            <a:ext cx="6248492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2-3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스타트업 생태환경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서부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20566-4B90-4B6E-8FD4-FF41D5834E9D}"/>
              </a:ext>
            </a:extLst>
          </p:cNvPr>
          <p:cNvSpPr/>
          <p:nvPr/>
        </p:nvSpPr>
        <p:spPr>
          <a:xfrm>
            <a:off x="253056" y="2842953"/>
            <a:ext cx="1253228" cy="777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실리콘 밸리</a:t>
            </a:r>
            <a:endParaRPr lang="en-US" sz="1600" b="1" spc="-5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  <a:p>
            <a:pPr algn="ctr">
              <a:spcBef>
                <a:spcPts val="1540"/>
              </a:spcBef>
            </a:pP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B31B-2C83-42B7-B29C-A73201DCF943}"/>
              </a:ext>
            </a:extLst>
          </p:cNvPr>
          <p:cNvSpPr txBox="1"/>
          <p:nvPr/>
        </p:nvSpPr>
        <p:spPr>
          <a:xfrm>
            <a:off x="370133" y="1047955"/>
            <a:ext cx="55422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/>
              <a:t>2020</a:t>
            </a:r>
            <a:r>
              <a:rPr lang="ko-KR" altLang="en-US" sz="1400" b="1" dirty="0"/>
              <a:t>년 기준 서부에 한 해 </a:t>
            </a:r>
            <a:r>
              <a:rPr lang="ko-KR" altLang="en-US" sz="1400" b="1" dirty="0">
                <a:solidFill>
                  <a:srgbClr val="FF0000"/>
                </a:solidFill>
              </a:rPr>
              <a:t>약 </a:t>
            </a:r>
            <a:r>
              <a:rPr lang="en-US" altLang="ko-KR" sz="1400" b="1" dirty="0">
                <a:solidFill>
                  <a:srgbClr val="FF0000"/>
                </a:solidFill>
              </a:rPr>
              <a:t>1,101</a:t>
            </a:r>
            <a:r>
              <a:rPr lang="ko-KR" altLang="en-US" sz="1400" b="1" dirty="0">
                <a:solidFill>
                  <a:srgbClr val="FF0000"/>
                </a:solidFill>
              </a:rPr>
              <a:t>개의 스타트업 창업 </a:t>
            </a:r>
            <a:r>
              <a:rPr lang="en-US" altLang="ko-KR" sz="1400" b="1" dirty="0"/>
              <a:t>(</a:t>
            </a:r>
            <a:r>
              <a:rPr lang="en-US" altLang="ko-KR" sz="1400" b="1" dirty="0" err="1"/>
              <a:t>crunchbase</a:t>
            </a:r>
            <a:r>
              <a:rPr lang="en-US" altLang="ko-KR" sz="1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2020</a:t>
            </a:r>
            <a:r>
              <a:rPr lang="ko-KR" altLang="en-US" sz="1400" b="1" dirty="0"/>
              <a:t>년  기준 </a:t>
            </a:r>
            <a:r>
              <a:rPr lang="ko-KR" altLang="en-US" sz="1400" b="1" dirty="0">
                <a:solidFill>
                  <a:srgbClr val="FF0000"/>
                </a:solidFill>
              </a:rPr>
              <a:t>약 </a:t>
            </a:r>
            <a:r>
              <a:rPr lang="en-US" altLang="ko-KR" sz="1400" b="1" dirty="0">
                <a:solidFill>
                  <a:srgbClr val="FF0000"/>
                </a:solidFill>
              </a:rPr>
              <a:t>500</a:t>
            </a:r>
            <a:r>
              <a:rPr lang="ko-KR" altLang="en-US" sz="1400" b="1" dirty="0">
                <a:solidFill>
                  <a:srgbClr val="FF0000"/>
                </a:solidFill>
              </a:rPr>
              <a:t>억 달러 이상의 투자가</a:t>
            </a:r>
            <a:r>
              <a:rPr lang="ko-KR" altLang="en-US" sz="1400" b="1" dirty="0"/>
              <a:t> 이루어졌으며 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ko-KR" altLang="en-US" sz="1400" b="1" dirty="0"/>
              <a:t>미 전역 </a:t>
            </a:r>
            <a:r>
              <a:rPr lang="en-US" altLang="ko-KR" sz="1400" b="1" dirty="0"/>
              <a:t>VC </a:t>
            </a:r>
            <a:r>
              <a:rPr lang="ko-KR" altLang="en-US" sz="1400" b="1" dirty="0"/>
              <a:t>투자 중 </a:t>
            </a:r>
            <a:r>
              <a:rPr lang="en-US" altLang="ko-KR" sz="1400" b="1" dirty="0"/>
              <a:t>53%</a:t>
            </a:r>
            <a:r>
              <a:rPr lang="ko-KR" altLang="en-US" sz="1400" b="1" dirty="0"/>
              <a:t>가 이루어지는 곳   </a:t>
            </a:r>
            <a:endParaRPr lang="en-US" altLang="ko-K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8F126-57A9-4A56-A9F8-50C38CB2261D}"/>
              </a:ext>
            </a:extLst>
          </p:cNvPr>
          <p:cNvSpPr txBox="1"/>
          <p:nvPr/>
        </p:nvSpPr>
        <p:spPr>
          <a:xfrm>
            <a:off x="116837" y="3241869"/>
            <a:ext cx="3949136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세계 </a:t>
            </a:r>
            <a:r>
              <a:rPr lang="en-US" altLang="ko-KR" sz="1400" dirty="0"/>
              <a:t>1</a:t>
            </a:r>
            <a:r>
              <a:rPr lang="ko-KR" altLang="en-US" sz="1400" dirty="0"/>
              <a:t>위 도시로 최대 규모 인프라를 갖춘 곳</a:t>
            </a:r>
            <a:r>
              <a:rPr lang="en-US" altLang="ko-KR" sz="1400" dirty="0"/>
              <a:t>/ </a:t>
            </a:r>
            <a:r>
              <a:rPr lang="ko-KR" altLang="en-US" sz="1400" dirty="0"/>
              <a:t>약 </a:t>
            </a:r>
            <a:r>
              <a:rPr lang="en-US" altLang="ko-KR" sz="1400" dirty="0"/>
              <a:t>100</a:t>
            </a:r>
            <a:r>
              <a:rPr lang="ko-KR" altLang="en-US" sz="1400" dirty="0"/>
              <a:t>개의 유니콘 기업 배출</a:t>
            </a:r>
            <a:endParaRPr lang="en-US" altLang="ko-KR" sz="1400" dirty="0"/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</a:t>
            </a:r>
            <a:r>
              <a:rPr lang="ko-KR" altLang="en-US" sz="1400" dirty="0"/>
              <a:t>수</a:t>
            </a:r>
            <a:r>
              <a:rPr lang="en-US" altLang="ko-KR" sz="1400" dirty="0"/>
              <a:t>: 40~60</a:t>
            </a:r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Value: $956B</a:t>
            </a:r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6,770</a:t>
            </a:r>
            <a:r>
              <a:rPr lang="ko-KR" altLang="en-US" sz="1400" dirty="0"/>
              <a:t>억 달러 </a:t>
            </a:r>
            <a:r>
              <a:rPr lang="en-US" altLang="ko-KR" sz="1400" dirty="0"/>
              <a:t>(‘20</a:t>
            </a:r>
            <a:r>
              <a:rPr lang="ko-KR" altLang="en-US" sz="1400" dirty="0"/>
              <a:t>년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en-US" altLang="ko-KR" sz="1400" dirty="0"/>
              <a:t>AI, </a:t>
            </a:r>
            <a:r>
              <a:rPr lang="ko-KR" altLang="en-US" sz="1400" dirty="0"/>
              <a:t>빅데이터</a:t>
            </a:r>
            <a:r>
              <a:rPr lang="en-US" altLang="ko-KR" sz="1400" dirty="0"/>
              <a:t>: </a:t>
            </a:r>
            <a:r>
              <a:rPr lang="en-US" altLang="ko-KR" sz="1400" dirty="0" err="1"/>
              <a:t>Github</a:t>
            </a:r>
            <a:r>
              <a:rPr lang="en-US" altLang="ko-KR" sz="1400" dirty="0"/>
              <a:t> (MS </a:t>
            </a:r>
            <a:r>
              <a:rPr lang="ko-KR" altLang="en-US" sz="1400" dirty="0"/>
              <a:t>인수</a:t>
            </a:r>
            <a:r>
              <a:rPr lang="en-US" altLang="ko-KR" sz="1400" dirty="0"/>
              <a:t>),  </a:t>
            </a:r>
          </a:p>
          <a:p>
            <a:r>
              <a:rPr lang="en-US" altLang="ko-KR" sz="1400" dirty="0"/>
              <a:t>                          </a:t>
            </a:r>
            <a:r>
              <a:rPr lang="en-US" altLang="ko-KR" sz="1400" dirty="0" err="1"/>
              <a:t>OpenAI</a:t>
            </a:r>
            <a:r>
              <a:rPr lang="en-US" altLang="ko-KR" sz="1400" dirty="0"/>
              <a:t>(6.5</a:t>
            </a:r>
            <a:r>
              <a:rPr lang="ko-KR" altLang="en-US" sz="1400" dirty="0"/>
              <a:t>억 달러 투자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핀테크</a:t>
            </a:r>
            <a:r>
              <a:rPr lang="en-US" altLang="ko-KR" sz="1400" dirty="0"/>
              <a:t>: Stripe (</a:t>
            </a:r>
            <a:r>
              <a:rPr lang="ko-KR" altLang="en-US" sz="1400" dirty="0"/>
              <a:t>기업가치</a:t>
            </a:r>
            <a:r>
              <a:rPr lang="en-US" altLang="ko-KR" sz="1400" dirty="0"/>
              <a:t>-2</a:t>
            </a:r>
            <a:r>
              <a:rPr lang="ko-KR" altLang="en-US" sz="1400" dirty="0"/>
              <a:t>백억달러</a:t>
            </a:r>
            <a:r>
              <a:rPr lang="en-US" altLang="ko-KR" sz="1400" dirty="0"/>
              <a:t>), </a:t>
            </a:r>
          </a:p>
          <a:p>
            <a:r>
              <a:rPr lang="en-US" altLang="ko-KR" sz="1400" dirty="0"/>
              <a:t>              JP Morgan </a:t>
            </a:r>
            <a:r>
              <a:rPr lang="ko-KR" altLang="en-US" sz="1400" dirty="0"/>
              <a:t>핀테크 허브 창설 예정</a:t>
            </a:r>
            <a:r>
              <a:rPr lang="en-US" altLang="ko-KR" sz="1400" dirty="0"/>
              <a:t>(2020</a:t>
            </a:r>
            <a:r>
              <a:rPr lang="ko-KR" altLang="en-US" sz="1400" dirty="0"/>
              <a:t>년</a:t>
            </a:r>
            <a:r>
              <a:rPr lang="en-US" altLang="ko-KR" sz="1400" dirty="0"/>
              <a:t>)                   </a:t>
            </a:r>
          </a:p>
          <a:p>
            <a:r>
              <a:rPr lang="ko-KR" altLang="en-US" sz="1400" dirty="0"/>
              <a:t>헬스케어</a:t>
            </a:r>
            <a:r>
              <a:rPr lang="en-US" altLang="ko-KR" sz="1400" dirty="0"/>
              <a:t>: </a:t>
            </a:r>
            <a:r>
              <a:rPr lang="en-US" altLang="ko-KR" sz="1400" dirty="0" err="1"/>
              <a:t>Freenome</a:t>
            </a:r>
            <a:r>
              <a:rPr lang="en-US" altLang="ko-KR" sz="1400" dirty="0"/>
              <a:t> (6,500</a:t>
            </a:r>
            <a:r>
              <a:rPr lang="ko-KR" altLang="en-US" sz="1400" dirty="0"/>
              <a:t>만달러 투자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8C5F17-1AC2-40FB-A46C-6E92837481C1}"/>
              </a:ext>
            </a:extLst>
          </p:cNvPr>
          <p:cNvSpPr/>
          <p:nvPr/>
        </p:nvSpPr>
        <p:spPr>
          <a:xfrm>
            <a:off x="6980141" y="1138127"/>
            <a:ext cx="7982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accent2"/>
                </a:solidFill>
                <a:latin typeface="Montserrat"/>
                <a:cs typeface="Montserrat"/>
              </a:rPr>
              <a:t>시애틀</a:t>
            </a:r>
            <a:endParaRPr lang="en-US" sz="1600" dirty="0">
              <a:solidFill>
                <a:schemeClr val="accent2"/>
              </a:solidFill>
              <a:latin typeface="Montserrat"/>
              <a:cs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2841AE-E276-4ACA-BFF9-F05C6965C50B}"/>
              </a:ext>
            </a:extLst>
          </p:cNvPr>
          <p:cNvSpPr txBox="1"/>
          <p:nvPr/>
        </p:nvSpPr>
        <p:spPr>
          <a:xfrm>
            <a:off x="7031347" y="1477739"/>
            <a:ext cx="4045753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아마존</a:t>
            </a:r>
            <a:r>
              <a:rPr lang="en-US" altLang="ko-KR" sz="1400" dirty="0"/>
              <a:t>, MS</a:t>
            </a:r>
            <a:r>
              <a:rPr lang="ko-KR" altLang="en-US" sz="1400" dirty="0"/>
              <a:t>같은 대기업이 위치</a:t>
            </a:r>
            <a:r>
              <a:rPr lang="en-US" altLang="ko-KR" sz="1400" dirty="0"/>
              <a:t>. </a:t>
            </a:r>
            <a:r>
              <a:rPr lang="ko-KR" altLang="en-US" sz="1400" dirty="0"/>
              <a:t>워싱턴주립대 및 주 정부가 현지 기업 협력하여 </a:t>
            </a:r>
            <a:r>
              <a:rPr lang="en-US" altLang="ko-KR" sz="1400" dirty="0"/>
              <a:t>IT </a:t>
            </a:r>
            <a:r>
              <a:rPr lang="ko-KR" altLang="en-US" sz="1400" dirty="0"/>
              <a:t>인재 육성 주력</a:t>
            </a:r>
            <a:endParaRPr lang="en-US" altLang="ko-KR" sz="1400" dirty="0"/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</a:t>
            </a:r>
            <a:r>
              <a:rPr lang="ko-KR" altLang="en-US" sz="1400" dirty="0"/>
              <a:t>수</a:t>
            </a:r>
            <a:r>
              <a:rPr lang="en-US" altLang="ko-KR" sz="1400" dirty="0"/>
              <a:t>: 11</a:t>
            </a:r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Value: $50B</a:t>
            </a:r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300</a:t>
            </a:r>
            <a:r>
              <a:rPr lang="ko-KR" altLang="en-US" sz="1400" dirty="0"/>
              <a:t>억 달러 </a:t>
            </a:r>
            <a:endParaRPr lang="en-US" altLang="ko-KR" sz="1400" dirty="0"/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en-US" altLang="ko-KR" sz="1400" dirty="0"/>
              <a:t>AI, </a:t>
            </a:r>
            <a:r>
              <a:rPr lang="ko-KR" altLang="en-US" sz="1400" dirty="0"/>
              <a:t>빅데이터</a:t>
            </a:r>
            <a:r>
              <a:rPr lang="en-US" altLang="ko-KR" sz="1400" dirty="0"/>
              <a:t>: </a:t>
            </a:r>
            <a:r>
              <a:rPr lang="en-US" altLang="ko-KR" sz="1400" dirty="0" err="1"/>
              <a:t>Textio</a:t>
            </a:r>
            <a:r>
              <a:rPr lang="en-US" altLang="ko-KR" sz="1400" dirty="0"/>
              <a:t> (2,000</a:t>
            </a:r>
            <a:r>
              <a:rPr lang="ko-KR" altLang="en-US" sz="1400" dirty="0"/>
              <a:t>만달러 투자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클린테크</a:t>
            </a:r>
            <a:r>
              <a:rPr lang="en-US" altLang="ko-KR" sz="1400" dirty="0"/>
              <a:t>: </a:t>
            </a:r>
            <a:r>
              <a:rPr lang="ko-KR" altLang="en-US" sz="1400" dirty="0"/>
              <a:t>워싱턴주 클린테크 산업 세금 감면   </a:t>
            </a:r>
            <a:endParaRPr lang="en-US" altLang="ko-KR" sz="1400" dirty="0"/>
          </a:p>
          <a:p>
            <a:r>
              <a:rPr lang="en-US" altLang="ko-KR" sz="1400" dirty="0"/>
              <a:t>                     </a:t>
            </a:r>
            <a:r>
              <a:rPr lang="ko-KR" altLang="en-US" sz="1400" dirty="0"/>
              <a:t>인센티브제공</a:t>
            </a:r>
            <a:endParaRPr lang="en-US" altLang="ko-KR" sz="1400" dirty="0"/>
          </a:p>
          <a:p>
            <a:r>
              <a:rPr lang="ko-KR" altLang="en-US" sz="1400" dirty="0"/>
              <a:t>첨단 제조</a:t>
            </a:r>
            <a:r>
              <a:rPr lang="en-US" altLang="ko-KR" sz="1400" dirty="0"/>
              <a:t>&amp;</a:t>
            </a:r>
            <a:r>
              <a:rPr lang="ko-KR" altLang="en-US" sz="1400" dirty="0"/>
              <a:t>로보틱스</a:t>
            </a:r>
            <a:r>
              <a:rPr lang="en-US" altLang="ko-KR" sz="1400" dirty="0"/>
              <a:t>: </a:t>
            </a:r>
            <a:r>
              <a:rPr lang="en-US" altLang="ko-KR" sz="1400" dirty="0" err="1"/>
              <a:t>Glowforge</a:t>
            </a:r>
            <a:r>
              <a:rPr lang="en-US" altLang="ko-KR" sz="1400" dirty="0"/>
              <a:t> (4,000</a:t>
            </a:r>
            <a:r>
              <a:rPr lang="ko-KR" altLang="en-US" sz="1400" dirty="0"/>
              <a:t>만달러 투자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US" sz="1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8BEC5B-85D1-4B6F-84D1-0E968C800697}"/>
              </a:ext>
            </a:extLst>
          </p:cNvPr>
          <p:cNvCxnSpPr>
            <a:cxnSpLocks/>
          </p:cNvCxnSpPr>
          <p:nvPr/>
        </p:nvCxnSpPr>
        <p:spPr>
          <a:xfrm flipV="1">
            <a:off x="5282214" y="2212830"/>
            <a:ext cx="1749133" cy="2119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B0CB2-E5B3-45A6-B7B5-D2944F88B642}"/>
              </a:ext>
            </a:extLst>
          </p:cNvPr>
          <p:cNvCxnSpPr>
            <a:cxnSpLocks/>
          </p:cNvCxnSpPr>
          <p:nvPr/>
        </p:nvCxnSpPr>
        <p:spPr>
          <a:xfrm>
            <a:off x="4065973" y="3795852"/>
            <a:ext cx="976544" cy="27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FD52D0B-A75F-4D23-B32D-2B8B61535E62}"/>
              </a:ext>
            </a:extLst>
          </p:cNvPr>
          <p:cNvSpPr/>
          <p:nvPr/>
        </p:nvSpPr>
        <p:spPr>
          <a:xfrm>
            <a:off x="6980141" y="3842608"/>
            <a:ext cx="1457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accent3">
                    <a:lumMod val="75000"/>
                  </a:schemeClr>
                </a:solidFill>
                <a:latin typeface="Montserrat"/>
                <a:cs typeface="Montserrat"/>
              </a:rPr>
              <a:t>로스앤젤레스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70EE7-DD98-4EAE-8C41-79B75B16ACEF}"/>
              </a:ext>
            </a:extLst>
          </p:cNvPr>
          <p:cNvSpPr txBox="1"/>
          <p:nvPr/>
        </p:nvSpPr>
        <p:spPr>
          <a:xfrm>
            <a:off x="7068799" y="4178483"/>
            <a:ext cx="4596459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뉴욕 다음으로 인구가 많은 도시로 특히 미디어</a:t>
            </a:r>
            <a:r>
              <a:rPr lang="en-US" altLang="ko-KR" sz="1400" dirty="0"/>
              <a:t>, </a:t>
            </a:r>
            <a:r>
              <a:rPr lang="ko-KR" altLang="en-US" sz="1400" dirty="0"/>
              <a:t>엔터테이먼트</a:t>
            </a:r>
            <a:r>
              <a:rPr lang="en-US" altLang="ko-KR" sz="1400" dirty="0"/>
              <a:t>, </a:t>
            </a:r>
            <a:r>
              <a:rPr lang="ko-KR" altLang="en-US" sz="1400" dirty="0"/>
              <a:t>항공</a:t>
            </a:r>
            <a:r>
              <a:rPr lang="en-US" altLang="ko-KR" sz="1400" dirty="0"/>
              <a:t>, </a:t>
            </a:r>
            <a:r>
              <a:rPr lang="ko-KR" altLang="en-US" sz="1400" dirty="0"/>
              <a:t>우주산업 포괄하는 산업군을 가지고 있어 혁신적 스타트업을 시작하기 좋은 환경 </a:t>
            </a:r>
            <a:endParaRPr lang="en-US" altLang="ko-KR" sz="1400" dirty="0"/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</a:t>
            </a:r>
            <a:r>
              <a:rPr lang="ko-KR" altLang="en-US" sz="1400" dirty="0"/>
              <a:t>수</a:t>
            </a:r>
            <a:r>
              <a:rPr lang="en-US" altLang="ko-KR" sz="1400" dirty="0"/>
              <a:t>: 14</a:t>
            </a:r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Value: $59B</a:t>
            </a:r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1,200</a:t>
            </a:r>
            <a:r>
              <a:rPr lang="ko-KR" altLang="en-US" sz="1400" dirty="0"/>
              <a:t>억 달러 </a:t>
            </a:r>
            <a:endParaRPr lang="en-US" altLang="ko-KR" sz="1400" dirty="0"/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ko-KR" altLang="en-US" sz="1400" dirty="0"/>
              <a:t>게임</a:t>
            </a:r>
            <a:r>
              <a:rPr lang="en-US" altLang="ko-KR" sz="1400" dirty="0"/>
              <a:t>: Riot Games (</a:t>
            </a:r>
            <a:r>
              <a:rPr lang="ko-KR" altLang="en-US" sz="1400" dirty="0"/>
              <a:t>리그 오브 레전드</a:t>
            </a:r>
            <a:r>
              <a:rPr lang="en-US" altLang="ko-KR" sz="1400" dirty="0"/>
              <a:t>), </a:t>
            </a:r>
            <a:r>
              <a:rPr lang="en-US" altLang="ko-KR" sz="1400" dirty="0" err="1"/>
              <a:t>Gamemine</a:t>
            </a:r>
            <a:r>
              <a:rPr lang="en-US" altLang="ko-KR" sz="1400" dirty="0"/>
              <a:t> </a:t>
            </a:r>
            <a:r>
              <a:rPr lang="ko-KR" altLang="en-US" sz="1400" dirty="0"/>
              <a:t>등</a:t>
            </a:r>
            <a:endParaRPr lang="en-US" altLang="ko-KR" sz="1400" dirty="0"/>
          </a:p>
          <a:p>
            <a:r>
              <a:rPr lang="ko-KR" altLang="en-US" sz="1400" dirty="0"/>
              <a:t>클린테크</a:t>
            </a:r>
            <a:r>
              <a:rPr lang="en-US" altLang="ko-KR" sz="1400" dirty="0"/>
              <a:t>: LA </a:t>
            </a:r>
            <a:r>
              <a:rPr lang="ko-KR" altLang="en-US" sz="1400" dirty="0"/>
              <a:t>시</a:t>
            </a:r>
            <a:r>
              <a:rPr lang="en-US" altLang="ko-KR" sz="1400" dirty="0"/>
              <a:t>, </a:t>
            </a:r>
            <a:r>
              <a:rPr lang="ko-KR" altLang="en-US" sz="1400" dirty="0"/>
              <a:t>지속가능한 도시계획을 가지고 민간</a:t>
            </a:r>
            <a:endParaRPr lang="en-US" altLang="ko-KR" sz="1400" dirty="0"/>
          </a:p>
          <a:p>
            <a:r>
              <a:rPr lang="en-US" altLang="ko-KR" sz="1400" dirty="0"/>
              <a:t>                   </a:t>
            </a:r>
            <a:r>
              <a:rPr lang="ko-KR" altLang="en-US" sz="1400" dirty="0"/>
              <a:t>클린테크 부문</a:t>
            </a:r>
            <a:r>
              <a:rPr lang="en-US" altLang="ko-KR" sz="1400" dirty="0"/>
              <a:t>20</a:t>
            </a:r>
            <a:r>
              <a:rPr lang="ko-KR" altLang="en-US" sz="1400" dirty="0"/>
              <a:t>억</a:t>
            </a:r>
            <a:r>
              <a:rPr lang="en-US" altLang="ko-KR" sz="1400" dirty="0"/>
              <a:t> </a:t>
            </a:r>
            <a:r>
              <a:rPr lang="ko-KR" altLang="en-US" sz="1400" dirty="0"/>
              <a:t>달러 투자</a:t>
            </a:r>
            <a:endParaRPr lang="en-US" altLang="ko-KR" sz="14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DDB83C-F22B-4E88-80D5-95B136AB02AF}"/>
              </a:ext>
            </a:extLst>
          </p:cNvPr>
          <p:cNvCxnSpPr>
            <a:cxnSpLocks/>
          </p:cNvCxnSpPr>
          <p:nvPr/>
        </p:nvCxnSpPr>
        <p:spPr>
          <a:xfrm flipV="1">
            <a:off x="5486400" y="4817300"/>
            <a:ext cx="1582399" cy="20472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68A3CACE-6339-469F-ADF9-855443CD6C2A}"/>
              </a:ext>
            </a:extLst>
          </p:cNvPr>
          <p:cNvSpPr/>
          <p:nvPr/>
        </p:nvSpPr>
        <p:spPr>
          <a:xfrm>
            <a:off x="4975934" y="3998340"/>
            <a:ext cx="133165" cy="135266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A022A85E-4BC8-49CD-9091-D5E3C07A29B9}"/>
              </a:ext>
            </a:extLst>
          </p:cNvPr>
          <p:cNvSpPr/>
          <p:nvPr/>
        </p:nvSpPr>
        <p:spPr>
          <a:xfrm>
            <a:off x="5422454" y="4973072"/>
            <a:ext cx="133165" cy="135266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AD6CE8AC-2D02-4804-BC8A-A052E8541BF3}"/>
              </a:ext>
            </a:extLst>
          </p:cNvPr>
          <p:cNvSpPr/>
          <p:nvPr/>
        </p:nvSpPr>
        <p:spPr>
          <a:xfrm>
            <a:off x="5261499" y="2357098"/>
            <a:ext cx="133165" cy="13526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bout Item Procurement Or Are Looking To Increase Revenue - Blank Map East  Coast Clipart - Full Size Clipart (#2047696) - PinClipart">
            <a:extLst>
              <a:ext uri="{FF2B5EF4-FFF2-40B4-BE49-F238E27FC236}">
                <a16:creationId xmlns:a16="http://schemas.microsoft.com/office/drawing/2014/main" id="{2F336960-C1FA-4E78-A336-9BC9191B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37" y="2340170"/>
            <a:ext cx="3034018" cy="3579389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820307" y="48737"/>
            <a:ext cx="6248492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2-4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스타트업 생태환경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동부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20566-4B90-4B6E-8FD4-FF41D5834E9D}"/>
              </a:ext>
            </a:extLst>
          </p:cNvPr>
          <p:cNvSpPr/>
          <p:nvPr/>
        </p:nvSpPr>
        <p:spPr>
          <a:xfrm>
            <a:off x="168847" y="2541026"/>
            <a:ext cx="593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뉴욕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B31B-2C83-42B7-B29C-A73201DCF943}"/>
              </a:ext>
            </a:extLst>
          </p:cNvPr>
          <p:cNvSpPr txBox="1"/>
          <p:nvPr/>
        </p:nvSpPr>
        <p:spPr>
          <a:xfrm>
            <a:off x="123791" y="1002747"/>
            <a:ext cx="57236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/>
              <a:t>2020</a:t>
            </a:r>
            <a:r>
              <a:rPr lang="ko-KR" altLang="en-US" sz="1400" b="1" dirty="0"/>
              <a:t>년 기준 동부 지역에  한 해 </a:t>
            </a:r>
            <a:r>
              <a:rPr lang="ko-KR" altLang="en-US" sz="1400" b="1" dirty="0">
                <a:solidFill>
                  <a:srgbClr val="FF0000"/>
                </a:solidFill>
              </a:rPr>
              <a:t>약 </a:t>
            </a:r>
            <a:r>
              <a:rPr lang="en-US" altLang="ko-KR" sz="1400" b="1" dirty="0">
                <a:solidFill>
                  <a:srgbClr val="FF0000"/>
                </a:solidFill>
              </a:rPr>
              <a:t>885</a:t>
            </a:r>
            <a:r>
              <a:rPr lang="ko-KR" altLang="en-US" sz="1400" b="1" dirty="0">
                <a:solidFill>
                  <a:srgbClr val="FF0000"/>
                </a:solidFill>
              </a:rPr>
              <a:t>개의 스타트업 창업 </a:t>
            </a:r>
            <a:r>
              <a:rPr lang="en-US" altLang="ko-KR" sz="1400" b="1" dirty="0"/>
              <a:t>(</a:t>
            </a:r>
            <a:r>
              <a:rPr lang="en-US" altLang="ko-KR" sz="1400" b="1" dirty="0" err="1"/>
              <a:t>crunchbase</a:t>
            </a:r>
            <a:r>
              <a:rPr lang="en-US" altLang="ko-KR" sz="1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/>
              <a:t>2020</a:t>
            </a:r>
            <a:r>
              <a:rPr lang="ko-KR" altLang="en-US" sz="1400" b="1" dirty="0"/>
              <a:t>년 기준 약 </a:t>
            </a:r>
            <a:r>
              <a:rPr lang="en-US" altLang="ko-KR" sz="1400" b="1" dirty="0"/>
              <a:t>250</a:t>
            </a:r>
            <a:r>
              <a:rPr lang="ko-KR" altLang="en-US" sz="1400" b="1" dirty="0"/>
              <a:t>억 달러 이상의 투자가 이루어졌음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ko-KR" altLang="en-US" sz="1400" b="1" dirty="0"/>
              <a:t>구글 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뉴욕</a:t>
            </a:r>
            <a:r>
              <a:rPr lang="en-US" altLang="ko-KR" sz="1400" b="1" dirty="0"/>
              <a:t>), </a:t>
            </a:r>
            <a:r>
              <a:rPr lang="ko-KR" altLang="en-US" sz="1400" b="1" dirty="0"/>
              <a:t>아마존 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워싱턴 </a:t>
            </a:r>
            <a:r>
              <a:rPr lang="en-US" altLang="ko-KR" sz="1400" b="1" dirty="0"/>
              <a:t>D.C.)</a:t>
            </a:r>
            <a:r>
              <a:rPr lang="ko-KR" altLang="en-US" sz="1400" b="1" dirty="0"/>
              <a:t>등 빅 테크기업 제 </a:t>
            </a:r>
            <a:r>
              <a:rPr lang="en-US" altLang="ko-KR" sz="1400" b="1" dirty="0"/>
              <a:t>2</a:t>
            </a:r>
            <a:r>
              <a:rPr lang="ko-KR" altLang="en-US" sz="1400" b="1" dirty="0"/>
              <a:t>캠퍼스 증설 </a:t>
            </a:r>
            <a:endParaRPr lang="en-US" altLang="ko-KR" sz="1400" b="1" dirty="0"/>
          </a:p>
          <a:p>
            <a:pPr>
              <a:lnSpc>
                <a:spcPct val="150000"/>
              </a:lnSpc>
            </a:pPr>
            <a:r>
              <a:rPr lang="ko-KR" altLang="en-US" sz="1400" b="1" dirty="0"/>
              <a:t>테크</a:t>
            </a:r>
            <a:r>
              <a:rPr lang="en-US" altLang="ko-KR" sz="1400" b="1" dirty="0"/>
              <a:t>, </a:t>
            </a:r>
            <a:r>
              <a:rPr lang="ko-KR" altLang="en-US" sz="1400" b="1" dirty="0"/>
              <a:t>바이오</a:t>
            </a:r>
            <a:r>
              <a:rPr lang="en-US" altLang="ko-KR" sz="1400" b="1" dirty="0"/>
              <a:t>, </a:t>
            </a:r>
            <a:r>
              <a:rPr lang="ko-KR" altLang="en-US" sz="1400" b="1" dirty="0"/>
              <a:t>신재생에너지 규제의 신속한 대응 및 정부 자금 조달 가능  </a:t>
            </a:r>
            <a:endParaRPr lang="en-US" altLang="ko-KR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8F126-57A9-4A56-A9F8-50C38CB2261D}"/>
              </a:ext>
            </a:extLst>
          </p:cNvPr>
          <p:cNvSpPr txBox="1"/>
          <p:nvPr/>
        </p:nvSpPr>
        <p:spPr>
          <a:xfrm>
            <a:off x="117639" y="2898855"/>
            <a:ext cx="3773506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세계에서 </a:t>
            </a:r>
            <a:r>
              <a:rPr lang="en-US" altLang="ko-KR" sz="1400" dirty="0"/>
              <a:t>2</a:t>
            </a:r>
            <a:r>
              <a:rPr lang="ko-KR" altLang="en-US" sz="1400" dirty="0"/>
              <a:t>번째로 활성화된 도시로 금융</a:t>
            </a:r>
            <a:r>
              <a:rPr lang="en-US" altLang="ko-KR" sz="1400" dirty="0"/>
              <a:t>, </a:t>
            </a:r>
            <a:r>
              <a:rPr lang="ko-KR" altLang="en-US" sz="1400" dirty="0"/>
              <a:t>미디어</a:t>
            </a:r>
            <a:r>
              <a:rPr lang="en-US" altLang="ko-KR" sz="1400" dirty="0"/>
              <a:t>, </a:t>
            </a:r>
            <a:r>
              <a:rPr lang="ko-KR" altLang="en-US" sz="1400" dirty="0"/>
              <a:t>패션</a:t>
            </a:r>
            <a:r>
              <a:rPr lang="en-US" altLang="ko-KR" sz="1400" dirty="0"/>
              <a:t>, </a:t>
            </a:r>
            <a:r>
              <a:rPr lang="ko-KR" altLang="en-US" sz="1400" dirty="0"/>
              <a:t>서비스업의 중심지</a:t>
            </a:r>
            <a:endParaRPr lang="en-US" altLang="ko-KR" sz="1400" dirty="0"/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</a:t>
            </a:r>
            <a:r>
              <a:rPr lang="ko-KR" altLang="en-US" sz="1400" dirty="0"/>
              <a:t>수</a:t>
            </a:r>
            <a:r>
              <a:rPr lang="en-US" altLang="ko-KR" sz="1400" dirty="0"/>
              <a:t>: 21</a:t>
            </a:r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Value: $42B</a:t>
            </a:r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1,470</a:t>
            </a:r>
            <a:r>
              <a:rPr lang="ko-KR" altLang="en-US" sz="1400" dirty="0"/>
              <a:t>억 달러 </a:t>
            </a:r>
            <a:endParaRPr lang="en-US" altLang="ko-KR" sz="1400" dirty="0"/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en-US" altLang="ko-KR" sz="1400" dirty="0"/>
              <a:t>AI, </a:t>
            </a:r>
            <a:r>
              <a:rPr lang="ko-KR" altLang="en-US" sz="1400" dirty="0"/>
              <a:t>빅데이터</a:t>
            </a:r>
            <a:r>
              <a:rPr lang="en-US" altLang="ko-KR" sz="1400" dirty="0"/>
              <a:t>: CTRL Labs (Facebook </a:t>
            </a:r>
            <a:r>
              <a:rPr lang="ko-KR" altLang="en-US" sz="1400" dirty="0"/>
              <a:t>인수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사이버보안</a:t>
            </a:r>
            <a:r>
              <a:rPr lang="en-US" altLang="ko-KR" sz="1400" dirty="0"/>
              <a:t>: Cyber</a:t>
            </a:r>
            <a:r>
              <a:rPr lang="ko-KR" altLang="en-US" sz="1400" dirty="0"/>
              <a:t> </a:t>
            </a:r>
            <a:r>
              <a:rPr lang="en-US" altLang="ko-KR" sz="1400" dirty="0"/>
              <a:t>NYC</a:t>
            </a:r>
            <a:r>
              <a:rPr lang="ko-KR" altLang="en-US" sz="1400" dirty="0"/>
              <a:t> 프로젝트로 글로벌</a:t>
            </a:r>
            <a:endParaRPr lang="en-US" altLang="ko-KR" sz="1400" dirty="0"/>
          </a:p>
          <a:p>
            <a:r>
              <a:rPr lang="en-US" altLang="ko-KR" sz="1400" dirty="0"/>
              <a:t>                        </a:t>
            </a:r>
            <a:r>
              <a:rPr lang="ko-KR" altLang="en-US" sz="1400" dirty="0"/>
              <a:t> 허브로 성장시키려 투자 중</a:t>
            </a:r>
            <a:endParaRPr lang="en-US" altLang="ko-KR" sz="1400" dirty="0"/>
          </a:p>
          <a:p>
            <a:r>
              <a:rPr lang="en-US" altLang="ko-KR" sz="1400" dirty="0"/>
              <a:t>                         </a:t>
            </a:r>
            <a:r>
              <a:rPr lang="en-US" altLang="ko-KR" sz="1400" dirty="0" err="1"/>
              <a:t>Dashlane</a:t>
            </a:r>
            <a:r>
              <a:rPr lang="en-US" altLang="ko-KR" sz="1400" dirty="0"/>
              <a:t> ($1.1</a:t>
            </a:r>
            <a:r>
              <a:rPr lang="ko-KR" altLang="en-US" sz="1400" dirty="0"/>
              <a:t>억 투자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헬스케어</a:t>
            </a:r>
            <a:r>
              <a:rPr lang="en-US" altLang="ko-KR" sz="1400" dirty="0"/>
              <a:t>: </a:t>
            </a:r>
            <a:r>
              <a:rPr lang="ko-KR" altLang="en-US" sz="1400" dirty="0"/>
              <a:t>다양한 의료 연구시설 및</a:t>
            </a:r>
            <a:endParaRPr lang="en-US" altLang="ko-KR" sz="1400" dirty="0"/>
          </a:p>
          <a:p>
            <a:r>
              <a:rPr lang="en-US" altLang="ko-KR" sz="1400" dirty="0"/>
              <a:t>                    </a:t>
            </a:r>
            <a:r>
              <a:rPr lang="ko-KR" altLang="en-US" sz="1400" dirty="0"/>
              <a:t>美국립보건원 연구보조금을</a:t>
            </a:r>
            <a:endParaRPr lang="en-US" altLang="ko-KR" sz="1400" dirty="0"/>
          </a:p>
          <a:p>
            <a:r>
              <a:rPr lang="en-US" altLang="ko-KR" sz="1400" dirty="0"/>
              <a:t>                    </a:t>
            </a:r>
            <a:r>
              <a:rPr lang="ko-KR" altLang="en-US" sz="1400" dirty="0"/>
              <a:t>바탕으로 성장 </a:t>
            </a:r>
            <a:endParaRPr lang="en-US" altLang="ko-KR" sz="1400" dirty="0"/>
          </a:p>
          <a:p>
            <a:r>
              <a:rPr lang="en-US" altLang="ko-KR" sz="1400" dirty="0"/>
              <a:t>                    Oscar Health (</a:t>
            </a:r>
            <a:r>
              <a:rPr lang="ko-KR" altLang="en-US" sz="1400" dirty="0"/>
              <a:t>기업가치</a:t>
            </a:r>
            <a:r>
              <a:rPr lang="en-US" altLang="ko-KR" sz="1400" dirty="0"/>
              <a:t>-$32</a:t>
            </a:r>
            <a:r>
              <a:rPr lang="ko-KR" altLang="en-US" sz="1400" dirty="0"/>
              <a:t>억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r>
              <a:rPr lang="en-US" sz="1400" dirty="0"/>
              <a:t>                    Flatiron Health (</a:t>
            </a:r>
            <a:r>
              <a:rPr lang="en-US" sz="1400" dirty="0" err="1"/>
              <a:t>Roch</a:t>
            </a:r>
            <a:r>
              <a:rPr lang="en-US" sz="1400" dirty="0"/>
              <a:t> </a:t>
            </a:r>
            <a:r>
              <a:rPr lang="ko-KR" altLang="en-US" sz="1400" dirty="0"/>
              <a:t>인수</a:t>
            </a:r>
            <a:r>
              <a:rPr lang="en-US" altLang="ko-KR" sz="1400" dirty="0"/>
              <a:t>)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8C5F17-1AC2-40FB-A46C-6E92837481C1}"/>
              </a:ext>
            </a:extLst>
          </p:cNvPr>
          <p:cNvSpPr/>
          <p:nvPr/>
        </p:nvSpPr>
        <p:spPr>
          <a:xfrm>
            <a:off x="6910731" y="1020722"/>
            <a:ext cx="798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accent2"/>
                </a:solidFill>
                <a:latin typeface="Montserrat"/>
                <a:cs typeface="Montserrat"/>
              </a:rPr>
              <a:t>보스턴</a:t>
            </a:r>
            <a:endParaRPr lang="en-US" sz="1600" dirty="0">
              <a:solidFill>
                <a:schemeClr val="accent2"/>
              </a:solidFill>
              <a:latin typeface="Montserrat"/>
              <a:cs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2841AE-E276-4ACA-BFF9-F05C6965C50B}"/>
              </a:ext>
            </a:extLst>
          </p:cNvPr>
          <p:cNvSpPr txBox="1"/>
          <p:nvPr/>
        </p:nvSpPr>
        <p:spPr>
          <a:xfrm>
            <a:off x="7025195" y="1344929"/>
            <a:ext cx="4465236" cy="2462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하버드</a:t>
            </a:r>
            <a:r>
              <a:rPr lang="en-US" altLang="ko-KR" sz="1400" dirty="0"/>
              <a:t>, MIT</a:t>
            </a:r>
            <a:r>
              <a:rPr lang="ko-KR" altLang="en-US" sz="1400" dirty="0"/>
              <a:t>등 뛰어난 교육 인프라와 매세추세츠 주에 </a:t>
            </a:r>
            <a:r>
              <a:rPr lang="en-US" altLang="ko-KR" sz="1400" dirty="0"/>
              <a:t>R&amp;D </a:t>
            </a:r>
            <a:r>
              <a:rPr lang="ko-KR" altLang="en-US" sz="1400" dirty="0"/>
              <a:t>세금 감면 제공</a:t>
            </a:r>
            <a:endParaRPr lang="en-US" altLang="ko-KR" sz="1400" dirty="0"/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</a:t>
            </a:r>
            <a:r>
              <a:rPr lang="ko-KR" altLang="en-US" sz="1400" dirty="0"/>
              <a:t>수</a:t>
            </a:r>
            <a:r>
              <a:rPr lang="en-US" altLang="ko-KR" sz="1400" dirty="0"/>
              <a:t>: 27</a:t>
            </a:r>
          </a:p>
          <a:p>
            <a:r>
              <a:rPr lang="en-US" altLang="ko-KR" sz="1400" dirty="0"/>
              <a:t>2020</a:t>
            </a:r>
            <a:r>
              <a:rPr lang="ko-KR" altLang="en-US" sz="1400" dirty="0"/>
              <a:t>년 </a:t>
            </a:r>
            <a:r>
              <a:rPr lang="en-US" altLang="ko-KR" sz="1400" dirty="0"/>
              <a:t>$1B+ Exit Value: $60B</a:t>
            </a:r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960</a:t>
            </a:r>
            <a:r>
              <a:rPr lang="ko-KR" altLang="en-US" sz="1400" dirty="0"/>
              <a:t>억 달러 </a:t>
            </a:r>
            <a:endParaRPr lang="en-US" altLang="ko-KR" sz="1400" dirty="0"/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ko-KR" altLang="en-US" sz="1400" dirty="0"/>
              <a:t>바이오테크</a:t>
            </a:r>
            <a:r>
              <a:rPr lang="en-US" altLang="ko-KR" sz="1400" dirty="0"/>
              <a:t>: 1</a:t>
            </a:r>
            <a:r>
              <a:rPr lang="ko-KR" altLang="en-US" sz="1400" dirty="0"/>
              <a:t>천개 이상 바이오테크 기업</a:t>
            </a:r>
            <a:r>
              <a:rPr lang="en-US" altLang="ko-KR" sz="1400" dirty="0"/>
              <a:t>, 3</a:t>
            </a:r>
            <a:r>
              <a:rPr lang="ko-KR" altLang="en-US" sz="1400" dirty="0"/>
              <a:t>만명 이상 </a:t>
            </a:r>
            <a:endParaRPr lang="en-US" altLang="ko-KR" sz="1400" dirty="0"/>
          </a:p>
          <a:p>
            <a:r>
              <a:rPr lang="en-US" altLang="ko-KR" sz="1400" dirty="0"/>
              <a:t>                         </a:t>
            </a:r>
            <a:r>
              <a:rPr lang="ko-KR" altLang="en-US" sz="1400" dirty="0"/>
              <a:t>연구원 및 학생 인프라가 있음 </a:t>
            </a:r>
            <a:endParaRPr lang="en-US" altLang="ko-KR" sz="1400" dirty="0"/>
          </a:p>
          <a:p>
            <a:r>
              <a:rPr lang="en-US" altLang="ko-KR" sz="1400" dirty="0"/>
              <a:t>                          Ginkgo </a:t>
            </a:r>
            <a:r>
              <a:rPr lang="en-US" altLang="ko-KR" sz="1400" dirty="0" err="1"/>
              <a:t>Bioworks</a:t>
            </a:r>
            <a:r>
              <a:rPr lang="en-US" altLang="ko-KR" sz="1400" dirty="0"/>
              <a:t> (2.8</a:t>
            </a:r>
            <a:r>
              <a:rPr lang="ko-KR" altLang="en-US" sz="1400" dirty="0"/>
              <a:t>억달러 투자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첨단 제조</a:t>
            </a:r>
            <a:r>
              <a:rPr lang="en-US" altLang="ko-KR" sz="1400" dirty="0"/>
              <a:t>&amp;</a:t>
            </a:r>
            <a:r>
              <a:rPr lang="ko-KR" altLang="en-US" sz="1400" dirty="0"/>
              <a:t>로보틱스</a:t>
            </a:r>
            <a:r>
              <a:rPr lang="en-US" altLang="ko-KR" sz="1400" dirty="0"/>
              <a:t>: </a:t>
            </a:r>
            <a:r>
              <a:rPr lang="ko-KR" altLang="en-US" sz="1400" dirty="0"/>
              <a:t>특히 </a:t>
            </a:r>
            <a:r>
              <a:rPr lang="en-US" altLang="ko-KR" sz="1400" dirty="0"/>
              <a:t>3D </a:t>
            </a:r>
            <a:r>
              <a:rPr lang="ko-KR" altLang="en-US" sz="1400" dirty="0"/>
              <a:t>프린팅 인프라 적극 투자</a:t>
            </a:r>
            <a:endParaRPr lang="en-US" altLang="ko-KR" sz="1400" dirty="0"/>
          </a:p>
          <a:p>
            <a:r>
              <a:rPr lang="en-US" altLang="ko-KR" sz="1400" dirty="0"/>
              <a:t>                                           Desktop Metal (1.6</a:t>
            </a:r>
            <a:r>
              <a:rPr lang="ko-KR" altLang="en-US" sz="1400" dirty="0"/>
              <a:t>억달러 투자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B0CB2-E5B3-45A6-B7B5-D2944F88B642}"/>
              </a:ext>
            </a:extLst>
          </p:cNvPr>
          <p:cNvCxnSpPr>
            <a:cxnSpLocks/>
          </p:cNvCxnSpPr>
          <p:nvPr/>
        </p:nvCxnSpPr>
        <p:spPr>
          <a:xfrm>
            <a:off x="3897297" y="3684232"/>
            <a:ext cx="1658322" cy="1141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BFD52D0B-A75F-4D23-B32D-2B8B61535E62}"/>
              </a:ext>
            </a:extLst>
          </p:cNvPr>
          <p:cNvSpPr/>
          <p:nvPr/>
        </p:nvSpPr>
        <p:spPr>
          <a:xfrm>
            <a:off x="6978255" y="4057139"/>
            <a:ext cx="1227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spc="-5" dirty="0">
                <a:solidFill>
                  <a:schemeClr val="accent3">
                    <a:lumMod val="75000"/>
                  </a:schemeClr>
                </a:solidFill>
                <a:latin typeface="Montserrat"/>
                <a:cs typeface="Montserrat"/>
              </a:rPr>
              <a:t>워싱턴 </a:t>
            </a:r>
            <a:r>
              <a:rPr lang="en-US" altLang="ko-KR" sz="1600" b="1" spc="-5" dirty="0">
                <a:solidFill>
                  <a:schemeClr val="accent3">
                    <a:lumMod val="75000"/>
                  </a:schemeClr>
                </a:solidFill>
                <a:latin typeface="Montserrat"/>
                <a:cs typeface="Montserrat"/>
              </a:rPr>
              <a:t>D.C.</a:t>
            </a:r>
            <a:r>
              <a:rPr lang="ko-KR" altLang="en-US" sz="1600" b="1" spc="-5" dirty="0">
                <a:solidFill>
                  <a:schemeClr val="accent3">
                    <a:lumMod val="75000"/>
                  </a:schemeClr>
                </a:solidFill>
                <a:latin typeface="Montserrat"/>
                <a:cs typeface="Montserrat"/>
              </a:rPr>
              <a:t> 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270EE7-DD98-4EAE-8C41-79B75B16ACEF}"/>
              </a:ext>
            </a:extLst>
          </p:cNvPr>
          <p:cNvSpPr txBox="1"/>
          <p:nvPr/>
        </p:nvSpPr>
        <p:spPr>
          <a:xfrm>
            <a:off x="7064203" y="4404281"/>
            <a:ext cx="4836156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sz="1400" dirty="0"/>
              <a:t>연방정부 </a:t>
            </a:r>
            <a:r>
              <a:rPr lang="en-US" altLang="ko-KR" sz="1400" dirty="0"/>
              <a:t>(DOD, FDA</a:t>
            </a:r>
            <a:r>
              <a:rPr lang="ko-KR" altLang="en-US" sz="1400" dirty="0"/>
              <a:t>등</a:t>
            </a:r>
            <a:r>
              <a:rPr lang="en-US" altLang="ko-KR" sz="1400" dirty="0"/>
              <a:t>)</a:t>
            </a:r>
            <a:r>
              <a:rPr lang="ko-KR" altLang="en-US" sz="1400" dirty="0"/>
              <a:t>과 연계사업을 할 수 있는 다양한 기회 </a:t>
            </a:r>
            <a:endParaRPr lang="en-US" altLang="ko-KR" sz="1400" dirty="0"/>
          </a:p>
          <a:p>
            <a:r>
              <a:rPr lang="ko-KR" altLang="en-US" sz="1400" dirty="0"/>
              <a:t>인프라 규모</a:t>
            </a:r>
            <a:r>
              <a:rPr lang="en-US" altLang="ko-KR" sz="1400" dirty="0"/>
              <a:t>: 210</a:t>
            </a:r>
            <a:r>
              <a:rPr lang="ko-KR" altLang="en-US" sz="1400" dirty="0"/>
              <a:t>억 달러</a:t>
            </a:r>
            <a:endParaRPr lang="en-US" altLang="ko-KR" sz="1400" dirty="0"/>
          </a:p>
          <a:p>
            <a:r>
              <a:rPr lang="ko-KR" altLang="en-US" sz="1400" dirty="0"/>
              <a:t>주요 산업</a:t>
            </a:r>
            <a:endParaRPr lang="en-US" altLang="ko-KR" sz="1400" dirty="0"/>
          </a:p>
          <a:p>
            <a:r>
              <a:rPr lang="ko-KR" altLang="en-US" sz="1400" dirty="0"/>
              <a:t>사이버보안</a:t>
            </a:r>
            <a:r>
              <a:rPr lang="en-US" altLang="ko-KR" sz="1400" dirty="0"/>
              <a:t>: </a:t>
            </a:r>
            <a:r>
              <a:rPr lang="ko-KR" altLang="en-US" sz="1400" dirty="0"/>
              <a:t>미 전역 평균 </a:t>
            </a:r>
            <a:r>
              <a:rPr lang="en-US" altLang="ko-KR" sz="1400" dirty="0"/>
              <a:t>2.5</a:t>
            </a:r>
            <a:r>
              <a:rPr lang="ko-KR" altLang="en-US" sz="1400" dirty="0"/>
              <a:t>배의 사이버보안 관련</a:t>
            </a:r>
            <a:endParaRPr lang="en-US" altLang="ko-KR" sz="1400" dirty="0"/>
          </a:p>
          <a:p>
            <a:r>
              <a:rPr lang="en-US" altLang="ko-KR" sz="1400" dirty="0"/>
              <a:t>                        </a:t>
            </a:r>
            <a:r>
              <a:rPr lang="ko-KR" altLang="en-US" sz="1400" dirty="0"/>
              <a:t> 스타트업이 창업</a:t>
            </a:r>
            <a:endParaRPr lang="en-US" altLang="ko-KR" sz="1400" dirty="0"/>
          </a:p>
          <a:p>
            <a:r>
              <a:rPr lang="en-US" altLang="ko-KR" sz="1400" dirty="0"/>
              <a:t>                        </a:t>
            </a:r>
            <a:r>
              <a:rPr lang="ko-KR" altLang="en-US" sz="1400" dirty="0"/>
              <a:t> </a:t>
            </a:r>
            <a:r>
              <a:rPr lang="en-US" altLang="ko-KR" sz="1400" dirty="0"/>
              <a:t>Tenable Networks Security ($20</a:t>
            </a:r>
            <a:r>
              <a:rPr lang="ko-KR" altLang="en-US" sz="1400" dirty="0"/>
              <a:t>억 투자</a:t>
            </a:r>
            <a:r>
              <a:rPr lang="en-US" altLang="ko-KR" sz="1400" dirty="0"/>
              <a:t>)</a:t>
            </a:r>
          </a:p>
          <a:p>
            <a:r>
              <a:rPr lang="ko-KR" altLang="en-US" sz="1400" dirty="0"/>
              <a:t>교육테크</a:t>
            </a:r>
            <a:r>
              <a:rPr lang="en-US" altLang="ko-KR" sz="1400" dirty="0"/>
              <a:t>: </a:t>
            </a:r>
            <a:r>
              <a:rPr lang="ko-KR" altLang="en-US" sz="1400" dirty="0"/>
              <a:t>교욱부와 함게 연계하여 프로그램 개발</a:t>
            </a:r>
            <a:endParaRPr lang="en-US" altLang="ko-KR" sz="1400" dirty="0"/>
          </a:p>
          <a:p>
            <a:r>
              <a:rPr lang="en-US" altLang="ko-KR" sz="1400" dirty="0"/>
              <a:t>                     </a:t>
            </a:r>
            <a:r>
              <a:rPr lang="en-US" altLang="ko-KR" sz="1400" dirty="0" err="1"/>
              <a:t>EverFi</a:t>
            </a:r>
            <a:r>
              <a:rPr lang="en-US" altLang="ko-KR" sz="1400" dirty="0"/>
              <a:t> ($2.5</a:t>
            </a:r>
            <a:r>
              <a:rPr lang="ko-KR" altLang="en-US" sz="1400" dirty="0"/>
              <a:t>억 투자</a:t>
            </a:r>
            <a:r>
              <a:rPr lang="en-US" altLang="ko-KR" sz="1400" dirty="0"/>
              <a:t>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DDB83C-F22B-4E88-80D5-95B136AB02AF}"/>
              </a:ext>
            </a:extLst>
          </p:cNvPr>
          <p:cNvCxnSpPr>
            <a:cxnSpLocks/>
            <a:stCxn id="34" idx="7"/>
          </p:cNvCxnSpPr>
          <p:nvPr/>
        </p:nvCxnSpPr>
        <p:spPr>
          <a:xfrm flipV="1">
            <a:off x="5105179" y="4817300"/>
            <a:ext cx="1963620" cy="8003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68A3CACE-6339-469F-ADF9-855443CD6C2A}"/>
              </a:ext>
            </a:extLst>
          </p:cNvPr>
          <p:cNvSpPr/>
          <p:nvPr/>
        </p:nvSpPr>
        <p:spPr>
          <a:xfrm>
            <a:off x="5555619" y="4784394"/>
            <a:ext cx="133165" cy="135266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A022A85E-4BC8-49CD-9091-D5E3C07A29B9}"/>
              </a:ext>
            </a:extLst>
          </p:cNvPr>
          <p:cNvSpPr/>
          <p:nvPr/>
        </p:nvSpPr>
        <p:spPr>
          <a:xfrm>
            <a:off x="4991516" y="5597883"/>
            <a:ext cx="133165" cy="135266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AD6CE8AC-2D02-4804-BC8A-A052E8541BF3}"/>
              </a:ext>
            </a:extLst>
          </p:cNvPr>
          <p:cNvSpPr/>
          <p:nvPr/>
        </p:nvSpPr>
        <p:spPr>
          <a:xfrm>
            <a:off x="6167023" y="4079373"/>
            <a:ext cx="133165" cy="135266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8BEC5B-85D1-4B6F-84D1-0E968C800697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233606" y="2212831"/>
            <a:ext cx="797741" cy="18665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51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Down 35">
            <a:extLst>
              <a:ext uri="{FF2B5EF4-FFF2-40B4-BE49-F238E27FC236}">
                <a16:creationId xmlns:a16="http://schemas.microsoft.com/office/drawing/2014/main" id="{E73E5F25-58A0-4F15-8AED-D279DCEB7500}"/>
              </a:ext>
            </a:extLst>
          </p:cNvPr>
          <p:cNvSpPr/>
          <p:nvPr/>
        </p:nvSpPr>
        <p:spPr>
          <a:xfrm>
            <a:off x="9589362" y="5311800"/>
            <a:ext cx="727969" cy="66582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C52669B-F9B5-43E1-B6B4-73B8CCEFED0F}"/>
              </a:ext>
            </a:extLst>
          </p:cNvPr>
          <p:cNvSpPr/>
          <p:nvPr/>
        </p:nvSpPr>
        <p:spPr>
          <a:xfrm>
            <a:off x="8323555" y="5311800"/>
            <a:ext cx="727969" cy="66582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F7EFC40-281C-4C18-962D-4359DD60E7AC}"/>
              </a:ext>
            </a:extLst>
          </p:cNvPr>
          <p:cNvSpPr/>
          <p:nvPr/>
        </p:nvSpPr>
        <p:spPr>
          <a:xfrm>
            <a:off x="7057747" y="5311799"/>
            <a:ext cx="727969" cy="66582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809255" y="59432"/>
            <a:ext cx="7332956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2-5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스타트업 생태환경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동부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vs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서부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2FC59-8384-42F9-B2BF-43125C2FE43B}"/>
              </a:ext>
            </a:extLst>
          </p:cNvPr>
          <p:cNvSpPr/>
          <p:nvPr/>
        </p:nvSpPr>
        <p:spPr>
          <a:xfrm>
            <a:off x="1065320" y="1997476"/>
            <a:ext cx="5030680" cy="34889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4D5349-6F47-46A8-A06B-2497EEB0AD27}"/>
              </a:ext>
            </a:extLst>
          </p:cNvPr>
          <p:cNvSpPr/>
          <p:nvPr/>
        </p:nvSpPr>
        <p:spPr>
          <a:xfrm>
            <a:off x="6248400" y="1997476"/>
            <a:ext cx="4878280" cy="34889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63432061-6428-4C81-9516-AAB59286789A}"/>
              </a:ext>
            </a:extLst>
          </p:cNvPr>
          <p:cNvSpPr/>
          <p:nvPr/>
        </p:nvSpPr>
        <p:spPr>
          <a:xfrm>
            <a:off x="2125462" y="1562470"/>
            <a:ext cx="710214" cy="683580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A6962D20-DFAD-409F-BCF7-106EFF3AFD04}"/>
              </a:ext>
            </a:extLst>
          </p:cNvPr>
          <p:cNvSpPr/>
          <p:nvPr/>
        </p:nvSpPr>
        <p:spPr>
          <a:xfrm>
            <a:off x="3409027" y="1562470"/>
            <a:ext cx="710214" cy="683580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7B4AC874-62DE-482B-83C5-7771AF2EB168}"/>
              </a:ext>
            </a:extLst>
          </p:cNvPr>
          <p:cNvSpPr/>
          <p:nvPr/>
        </p:nvSpPr>
        <p:spPr>
          <a:xfrm>
            <a:off x="4651160" y="1562470"/>
            <a:ext cx="710214" cy="683580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71B19-CBDC-442A-A283-A48EC8EF4428}"/>
              </a:ext>
            </a:extLst>
          </p:cNvPr>
          <p:cNvSpPr/>
          <p:nvPr/>
        </p:nvSpPr>
        <p:spPr>
          <a:xfrm>
            <a:off x="1945690" y="2041864"/>
            <a:ext cx="4080769" cy="3400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127D78-40FC-47CF-A7FB-747096976FC2}"/>
              </a:ext>
            </a:extLst>
          </p:cNvPr>
          <p:cNvSpPr/>
          <p:nvPr/>
        </p:nvSpPr>
        <p:spPr>
          <a:xfrm>
            <a:off x="6332738" y="2041864"/>
            <a:ext cx="4080769" cy="3400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F935B-7A39-46F2-AF35-97292D7344F7}"/>
              </a:ext>
            </a:extLst>
          </p:cNvPr>
          <p:cNvSpPr txBox="1"/>
          <p:nvPr/>
        </p:nvSpPr>
        <p:spPr>
          <a:xfrm>
            <a:off x="1125984" y="2290438"/>
            <a:ext cx="135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</a:rPr>
              <a:t>동부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F2D176-3FA1-4C35-AE43-B0D0A7D12B7F}"/>
              </a:ext>
            </a:extLst>
          </p:cNvPr>
          <p:cNvSpPr txBox="1"/>
          <p:nvPr/>
        </p:nvSpPr>
        <p:spPr>
          <a:xfrm>
            <a:off x="10449387" y="2290438"/>
            <a:ext cx="135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</a:rPr>
              <a:t>서부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8819B-6605-4E58-9589-012FC5A4764A}"/>
              </a:ext>
            </a:extLst>
          </p:cNvPr>
          <p:cNvSpPr txBox="1"/>
          <p:nvPr/>
        </p:nvSpPr>
        <p:spPr>
          <a:xfrm>
            <a:off x="4785064" y="2246050"/>
            <a:ext cx="311606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스타트업 생태계 장점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6788F9-B4B4-43EE-AE0F-E1E0E8E749D2}"/>
              </a:ext>
            </a:extLst>
          </p:cNvPr>
          <p:cNvSpPr txBox="1"/>
          <p:nvPr/>
        </p:nvSpPr>
        <p:spPr>
          <a:xfrm>
            <a:off x="4774707" y="3844031"/>
            <a:ext cx="311606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스타트업 생태계 단점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CDBCA1-81CA-49B1-AA2F-5D268ED4A7D7}"/>
              </a:ext>
            </a:extLst>
          </p:cNvPr>
          <p:cNvSpPr txBox="1"/>
          <p:nvPr/>
        </p:nvSpPr>
        <p:spPr>
          <a:xfrm>
            <a:off x="1065320" y="1014015"/>
            <a:ext cx="733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미 정부 </a:t>
            </a:r>
            <a:r>
              <a:rPr lang="en-US" altLang="ko-KR" dirty="0"/>
              <a:t>Grant </a:t>
            </a:r>
            <a:r>
              <a:rPr lang="ko-KR" altLang="en-US" dirty="0"/>
              <a:t>확보 </a:t>
            </a:r>
            <a:r>
              <a:rPr lang="en-US" altLang="ko-KR" dirty="0"/>
              <a:t>/ </a:t>
            </a:r>
            <a:r>
              <a:rPr lang="ko-KR" altLang="en-US" dirty="0"/>
              <a:t>정부</a:t>
            </a:r>
            <a:r>
              <a:rPr lang="en-US" altLang="ko-KR" dirty="0"/>
              <a:t>(</a:t>
            </a:r>
            <a:r>
              <a:rPr lang="ko-KR" altLang="en-US" dirty="0"/>
              <a:t>공공</a:t>
            </a:r>
            <a:r>
              <a:rPr lang="en-US" altLang="ko-KR" dirty="0"/>
              <a:t>)</a:t>
            </a:r>
            <a:r>
              <a:rPr lang="ko-KR" altLang="en-US" dirty="0"/>
              <a:t>사업 기회 발굴 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52A95-B57A-4556-AA68-83BBD71C5CB6}"/>
              </a:ext>
            </a:extLst>
          </p:cNvPr>
          <p:cNvSpPr txBox="1"/>
          <p:nvPr/>
        </p:nvSpPr>
        <p:spPr>
          <a:xfrm>
            <a:off x="7263431" y="6100529"/>
            <a:ext cx="733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인터넷</a:t>
            </a:r>
            <a:r>
              <a:rPr lang="en-US" altLang="ko-KR" dirty="0"/>
              <a:t>, IT </a:t>
            </a:r>
            <a:r>
              <a:rPr lang="ko-KR" altLang="en-US" dirty="0"/>
              <a:t>등 기반의 기술기업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D972EE-2C45-4DE1-A463-4C877CBA045E}"/>
              </a:ext>
            </a:extLst>
          </p:cNvPr>
          <p:cNvSpPr txBox="1"/>
          <p:nvPr/>
        </p:nvSpPr>
        <p:spPr>
          <a:xfrm>
            <a:off x="2015233" y="2593148"/>
            <a:ext cx="41503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미디어</a:t>
            </a:r>
            <a:r>
              <a:rPr lang="en-US" altLang="ko-KR" sz="1400" dirty="0"/>
              <a:t>, </a:t>
            </a:r>
            <a:r>
              <a:rPr lang="ko-KR" altLang="en-US" sz="1400" dirty="0"/>
              <a:t>파이낸스</a:t>
            </a:r>
            <a:r>
              <a:rPr lang="en-US" altLang="ko-KR" sz="1400" dirty="0"/>
              <a:t>, </a:t>
            </a:r>
            <a:r>
              <a:rPr lang="ko-KR" altLang="en-US" sz="1400" dirty="0"/>
              <a:t>정부 관계 등 동부 도시가 강세를 가진 산업군 존재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유럽과 지리적으로 가까우며 타임존도 상대적으로 차이가 나지 않음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정부 국가 지원 프로그램에 관한 정보를 얻기 쉬움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DE9FA2-931C-448A-A731-60EF12F42011}"/>
              </a:ext>
            </a:extLst>
          </p:cNvPr>
          <p:cNvSpPr txBox="1"/>
          <p:nvPr/>
        </p:nvSpPr>
        <p:spPr>
          <a:xfrm>
            <a:off x="2001914" y="4296681"/>
            <a:ext cx="4150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뉴욕등 대도시는 물가가 비쌈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상대적으로 </a:t>
            </a:r>
            <a:r>
              <a:rPr lang="en-US" altLang="ko-KR" sz="1400" dirty="0"/>
              <a:t>VC</a:t>
            </a:r>
            <a:r>
              <a:rPr lang="ko-KR" altLang="en-US" sz="1400" dirty="0"/>
              <a:t>나 투자가 적은 편 </a:t>
            </a:r>
            <a:endParaRPr lang="en-US" altLang="ko-KR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C46362-7FA9-4455-9D0A-317C14512AE0}"/>
              </a:ext>
            </a:extLst>
          </p:cNvPr>
          <p:cNvSpPr txBox="1"/>
          <p:nvPr/>
        </p:nvSpPr>
        <p:spPr>
          <a:xfrm>
            <a:off x="6495495" y="4311272"/>
            <a:ext cx="391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샌프란시스코</a:t>
            </a:r>
            <a:r>
              <a:rPr lang="en-US" altLang="ko-KR" sz="1400" dirty="0"/>
              <a:t>, </a:t>
            </a:r>
            <a:r>
              <a:rPr lang="ko-KR" altLang="en-US" sz="1400" dirty="0"/>
              <a:t>로스앤젤로스등 대도시는 물가가 비쌈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전통적인 미국 산업</a:t>
            </a:r>
            <a:r>
              <a:rPr lang="en-US" altLang="ko-KR" sz="1400" dirty="0"/>
              <a:t>(Retail, Finance, Media)</a:t>
            </a:r>
            <a:r>
              <a:rPr lang="ko-KR" altLang="en-US" sz="1400" dirty="0"/>
              <a:t>가 상대적으로 약세 </a:t>
            </a:r>
            <a:endParaRPr lang="en-US" altLang="ko-KR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E9B3C4-8690-4E3A-91E9-DF51F47EE468}"/>
              </a:ext>
            </a:extLst>
          </p:cNvPr>
          <p:cNvSpPr txBox="1"/>
          <p:nvPr/>
        </p:nvSpPr>
        <p:spPr>
          <a:xfrm>
            <a:off x="6464424" y="2622462"/>
            <a:ext cx="3781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실리콘 밸리등 전통적인 스타트업 강자 및 인프라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VC</a:t>
            </a:r>
            <a:r>
              <a:rPr lang="ko-KR" altLang="en-US" sz="1400" dirty="0"/>
              <a:t>와 투자 시스템이 다양화되어 있음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아시아와 지리적으로 가까워 아시아 스타트업과 연계 가능 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89929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C092-CACA-4B4C-B49E-78A9E4E4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67AFB-1046-4802-A3DC-282BF507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94A1E-5EF5-45E8-80C6-97FCCFA76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6" r="8735" b="2011"/>
          <a:stretch/>
        </p:blipFill>
        <p:spPr>
          <a:xfrm>
            <a:off x="0" y="18255"/>
            <a:ext cx="12247508" cy="6889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A5600-2E61-43CD-962A-FBC5623D3739}"/>
              </a:ext>
            </a:extLst>
          </p:cNvPr>
          <p:cNvSpPr/>
          <p:nvPr/>
        </p:nvSpPr>
        <p:spPr>
          <a:xfrm>
            <a:off x="817898" y="1818929"/>
            <a:ext cx="10128270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endParaRPr lang="en-US" altLang="ko-KR" sz="4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r>
              <a:rPr lang="ko-KR" altLang="en-US" sz="4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ko-KR" sz="4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3. </a:t>
            </a:r>
            <a:r>
              <a:rPr lang="ko-KR" altLang="en-US" sz="4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미국내 주력 육성 산업 및 기술  </a:t>
            </a:r>
            <a:r>
              <a:rPr lang="en-US" altLang="ko-KR" sz="4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87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963D3C-EA8D-4E03-AD79-7CAC39627D1C}"/>
              </a:ext>
            </a:extLst>
          </p:cNvPr>
          <p:cNvSpPr/>
          <p:nvPr/>
        </p:nvSpPr>
        <p:spPr>
          <a:xfrm>
            <a:off x="0" y="1121190"/>
            <a:ext cx="12192000" cy="5417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38694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578999" y="-1126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3-1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및 한국 정부 첨단기술 육성 분야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F9BC8-124A-4792-AB27-59FC0CAC299B}"/>
              </a:ext>
            </a:extLst>
          </p:cNvPr>
          <p:cNvSpPr txBox="1"/>
          <p:nvPr/>
        </p:nvSpPr>
        <p:spPr>
          <a:xfrm>
            <a:off x="9674281" y="1343752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한국  </a:t>
            </a:r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12044A-F9AA-4BB4-AEF6-5E5F4B6BD8E7}"/>
              </a:ext>
            </a:extLst>
          </p:cNvPr>
          <p:cNvSpPr/>
          <p:nvPr/>
        </p:nvSpPr>
        <p:spPr>
          <a:xfrm>
            <a:off x="472224" y="1701342"/>
            <a:ext cx="3221155" cy="46075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F19C8F-C9D2-4B7A-BC0D-87EE3555FFE4}"/>
              </a:ext>
            </a:extLst>
          </p:cNvPr>
          <p:cNvSpPr/>
          <p:nvPr/>
        </p:nvSpPr>
        <p:spPr>
          <a:xfrm>
            <a:off x="4775474" y="1701342"/>
            <a:ext cx="2832957" cy="460751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F2F8FC-CAE9-4D18-B783-1543B82B3E8B}"/>
              </a:ext>
            </a:extLst>
          </p:cNvPr>
          <p:cNvSpPr/>
          <p:nvPr/>
        </p:nvSpPr>
        <p:spPr>
          <a:xfrm>
            <a:off x="8513749" y="1701342"/>
            <a:ext cx="3078109" cy="46075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09918E-C124-41FA-ABC3-24D340CD04EA}"/>
              </a:ext>
            </a:extLst>
          </p:cNvPr>
          <p:cNvSpPr/>
          <p:nvPr/>
        </p:nvSpPr>
        <p:spPr>
          <a:xfrm>
            <a:off x="541516" y="2118656"/>
            <a:ext cx="399088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바이든 행정부 </a:t>
            </a:r>
            <a:r>
              <a:rPr lang="en-US" altLang="ko-KR" sz="1400" b="1" dirty="0">
                <a:latin typeface="Montserrat-Medium"/>
                <a:cs typeface="Montserrat-Medium"/>
              </a:rPr>
              <a:t>5</a:t>
            </a:r>
            <a:r>
              <a:rPr lang="ko-KR" altLang="en-US" sz="1400" b="1" dirty="0">
                <a:latin typeface="Montserrat-Medium"/>
                <a:cs typeface="Montserrat-Medium"/>
              </a:rPr>
              <a:t>대 키워드</a:t>
            </a:r>
            <a:endParaRPr lang="en-US" altLang="ko-KR" sz="1400" b="1" dirty="0">
              <a:latin typeface="Montserrat-Medium"/>
              <a:cs typeface="Montserrat-Medium"/>
            </a:endParaRPr>
          </a:p>
          <a:p>
            <a:pPr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넥스트 코로나 </a:t>
            </a:r>
            <a:r>
              <a:rPr lang="en-US" altLang="ko-KR" sz="1200" dirty="0">
                <a:latin typeface="Montserrat-Medium"/>
                <a:cs typeface="Montserrat-Medium"/>
              </a:rPr>
              <a:t>(</a:t>
            </a:r>
            <a:r>
              <a:rPr lang="ko-KR" altLang="en-US" sz="1200" dirty="0">
                <a:latin typeface="Montserrat-Medium"/>
                <a:cs typeface="Montserrat-Medium"/>
              </a:rPr>
              <a:t>원격의료</a:t>
            </a:r>
            <a:r>
              <a:rPr lang="en-US" altLang="ko-KR" sz="1200" dirty="0">
                <a:latin typeface="Montserrat-Medium"/>
                <a:cs typeface="Montserrat-Medium"/>
              </a:rPr>
              <a:t>, </a:t>
            </a:r>
            <a:r>
              <a:rPr lang="ko-KR" altLang="en-US" sz="1200" dirty="0">
                <a:latin typeface="Montserrat-Medium"/>
                <a:cs typeface="Montserrat-Medium"/>
              </a:rPr>
              <a:t>원격수업</a:t>
            </a:r>
            <a:r>
              <a:rPr lang="en-US" altLang="ko-KR" sz="1200" dirty="0">
                <a:latin typeface="Montserrat-Medium"/>
                <a:cs typeface="Montserrat-Medium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온라인 유통 및 백신 치료제 개발</a:t>
            </a:r>
            <a:r>
              <a:rPr lang="en-US" altLang="ko-KR" sz="1200" dirty="0">
                <a:latin typeface="Montserrat-Medium"/>
                <a:cs typeface="Montserrat-Medium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기술 혁신 </a:t>
            </a:r>
            <a:r>
              <a:rPr lang="en-US" altLang="ko-KR" sz="1200" dirty="0">
                <a:latin typeface="Montserrat-Medium"/>
                <a:cs typeface="Montserrat-Medium"/>
              </a:rPr>
              <a:t>(AI, </a:t>
            </a:r>
            <a:r>
              <a:rPr lang="ko-KR" altLang="en-US" sz="1200" dirty="0">
                <a:latin typeface="Montserrat-Medium"/>
                <a:cs typeface="Montserrat-Medium"/>
              </a:rPr>
              <a:t>양자컴퓨터등 첨단기술 </a:t>
            </a:r>
            <a:r>
              <a:rPr lang="en-US" altLang="ko-KR" sz="1200" dirty="0">
                <a:latin typeface="Montserrat-Medium"/>
                <a:cs typeface="Montserrat-Medium"/>
              </a:rPr>
              <a:t>R&amp;D)</a:t>
            </a:r>
          </a:p>
          <a:p>
            <a:pPr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디지털 인프라 구축 </a:t>
            </a:r>
            <a:r>
              <a:rPr lang="en-US" altLang="ko-KR" sz="1200" dirty="0">
                <a:latin typeface="Montserrat-Medium"/>
                <a:cs typeface="Montserrat-Medium"/>
              </a:rPr>
              <a:t>(</a:t>
            </a:r>
            <a:r>
              <a:rPr lang="ko-KR" altLang="en-US" sz="1200" dirty="0">
                <a:latin typeface="Montserrat-Medium"/>
                <a:cs typeface="Montserrat-Medium"/>
              </a:rPr>
              <a:t>광대역망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및 </a:t>
            </a:r>
            <a:r>
              <a:rPr lang="en-US" altLang="ko-KR" sz="1200" dirty="0">
                <a:latin typeface="Montserrat-Medium"/>
                <a:cs typeface="Montserrat-Medium"/>
              </a:rPr>
              <a:t>5G)</a:t>
            </a:r>
          </a:p>
          <a:p>
            <a:pPr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기후변화에 따른 친환경 에너지 산업 육성 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EF78990-D234-4EA2-A3CC-DCCE98646C00}"/>
              </a:ext>
            </a:extLst>
          </p:cNvPr>
          <p:cNvSpPr/>
          <p:nvPr/>
        </p:nvSpPr>
        <p:spPr>
          <a:xfrm>
            <a:off x="3901100" y="3551068"/>
            <a:ext cx="777701" cy="77235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9197CF3-C552-4FFD-97A6-D6B55DB9A169}"/>
              </a:ext>
            </a:extLst>
          </p:cNvPr>
          <p:cNvSpPr/>
          <p:nvPr/>
        </p:nvSpPr>
        <p:spPr>
          <a:xfrm rot="10800000">
            <a:off x="7654483" y="3542189"/>
            <a:ext cx="777701" cy="77235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DA426-133B-4AA0-BFF5-4E461EC4104E}"/>
              </a:ext>
            </a:extLst>
          </p:cNvPr>
          <p:cNvSpPr txBox="1"/>
          <p:nvPr/>
        </p:nvSpPr>
        <p:spPr>
          <a:xfrm>
            <a:off x="1887348" y="1315829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미국 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850F61-655F-4310-B557-1D9DFB447270}"/>
              </a:ext>
            </a:extLst>
          </p:cNvPr>
          <p:cNvSpPr txBox="1"/>
          <p:nvPr/>
        </p:nvSpPr>
        <p:spPr>
          <a:xfrm>
            <a:off x="5452307" y="1341653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주요 공통분야   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B6B00-4734-40D6-B651-4A29E7178197}"/>
              </a:ext>
            </a:extLst>
          </p:cNvPr>
          <p:cNvSpPr txBox="1"/>
          <p:nvPr/>
        </p:nvSpPr>
        <p:spPr>
          <a:xfrm>
            <a:off x="5033169" y="2435436"/>
            <a:ext cx="23574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인공 지능 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(AI)</a:t>
            </a:r>
          </a:p>
          <a:p>
            <a:pPr algn="ctr"/>
            <a:endParaRPr lang="en-US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+mn-ea"/>
              </a:rPr>
              <a:t>Cybersecurity</a:t>
            </a:r>
          </a:p>
          <a:p>
            <a:pPr algn="ctr"/>
            <a:endParaRPr lang="en-US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우주항공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로봇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바이오테크</a:t>
            </a:r>
            <a:r>
              <a:rPr lang="en-US" altLang="ko-KR" b="1" dirty="0"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b="1" dirty="0">
                <a:solidFill>
                  <a:schemeClr val="bg1"/>
                </a:solidFill>
                <a:latin typeface="+mn-ea"/>
              </a:rPr>
              <a:t>의료기기</a:t>
            </a:r>
            <a:endParaRPr lang="en-US" altLang="ko-KR" b="1" dirty="0">
              <a:solidFill>
                <a:schemeClr val="bg1"/>
              </a:solidFill>
              <a:latin typeface="+mn-ea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+mn-ea"/>
              </a:rPr>
              <a:t>스마트 시티 </a:t>
            </a:r>
            <a:endParaRPr 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01E30C-64A6-4C6D-A242-F284BD8EB286}"/>
              </a:ext>
            </a:extLst>
          </p:cNvPr>
          <p:cNvSpPr/>
          <p:nvPr/>
        </p:nvSpPr>
        <p:spPr>
          <a:xfrm>
            <a:off x="541516" y="4063900"/>
            <a:ext cx="3990886" cy="2037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미 정부 </a:t>
            </a:r>
            <a:r>
              <a:rPr lang="en-US" altLang="ko-KR" sz="1400" b="1" dirty="0">
                <a:latin typeface="Montserrat-Medium"/>
                <a:cs typeface="Montserrat-Medium"/>
              </a:rPr>
              <a:t>2018-2023 </a:t>
            </a:r>
            <a:r>
              <a:rPr lang="ko-KR" altLang="en-US" sz="1400" b="1" dirty="0">
                <a:latin typeface="Montserrat-Medium"/>
                <a:cs typeface="Montserrat-Medium"/>
              </a:rPr>
              <a:t>전략계획 보고서</a:t>
            </a:r>
            <a:endParaRPr lang="en-US" altLang="ko-KR" sz="1400" b="1" dirty="0">
              <a:latin typeface="Montserrat-Medium"/>
              <a:cs typeface="Montserrat-Medium"/>
            </a:endParaRPr>
          </a:p>
          <a:p>
            <a:pPr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현대사회를 변화시킬 미래기술 선정 </a:t>
            </a:r>
            <a:endParaRPr lang="en-US" altLang="ko-KR" sz="1400" b="1" dirty="0">
              <a:latin typeface="Montserrat-Medium"/>
              <a:cs typeface="Montserrat-Medium"/>
            </a:endParaRPr>
          </a:p>
          <a:p>
            <a:pPr marL="266700" marR="0" indent="-2667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① 유전자편집</a:t>
            </a:r>
            <a:r>
              <a:rPr lang="en-US" altLang="ko-KR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(Genome editing)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  <a:ea typeface="휴먼명조"/>
            </a:endParaRPr>
          </a:p>
          <a:p>
            <a:pPr marL="266700" marR="0" indent="-2667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② 가상현실</a:t>
            </a:r>
            <a:r>
              <a:rPr lang="en-US" altLang="ko-KR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(AR/VR)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</a:endParaRPr>
          </a:p>
          <a:p>
            <a:pPr marL="266700" marR="0" indent="-2667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③ 인공지능</a:t>
            </a:r>
            <a:r>
              <a:rPr lang="en-US" altLang="ko-KR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(AI) </a:t>
            </a:r>
            <a:r>
              <a:rPr lang="ko-KR" altLang="en-US" sz="1200" kern="0" spc="-2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및 로봇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</a:endParaRPr>
          </a:p>
          <a:p>
            <a:pPr marL="266700" marR="0" indent="-2667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④ 양자컴퓨터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</a:endParaRPr>
          </a:p>
          <a:p>
            <a:pPr marL="266700" marR="0" indent="-2667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⑤가상화폐와 블록체인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C30D1A-7EFA-45BB-B206-B1B9517B5266}"/>
              </a:ext>
            </a:extLst>
          </p:cNvPr>
          <p:cNvSpPr/>
          <p:nvPr/>
        </p:nvSpPr>
        <p:spPr>
          <a:xfrm>
            <a:off x="8589621" y="1885322"/>
            <a:ext cx="3990886" cy="2033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>
                <a:latin typeface="Montserrat-Medium"/>
                <a:cs typeface="Montserrat-Medium"/>
              </a:rPr>
              <a:t>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-Medium"/>
              <a:ea typeface="맑은 고딕" panose="020B0503020000020004" pitchFamily="34" charset="-127"/>
              <a:cs typeface="Montserrat-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과기부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"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혁신의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DNA,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과학기술 강국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3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대 전략 </a:t>
            </a:r>
            <a:endParaRPr lang="ko-KR" altLang="en-US" sz="1000" kern="0" spc="0" dirty="0">
              <a:effectLst/>
              <a:latin typeface="함초롬바탕" panose="02030604000101010101" pitchFamily="18" charset="-128"/>
            </a:endParaRPr>
          </a:p>
          <a:p>
            <a:pPr marL="530860" marR="0" indent="-53086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4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① 기초가 튼튼한 과학기술 강국</a:t>
            </a:r>
            <a:endParaRPr lang="en-US" altLang="ko-KR" sz="1200" kern="0" spc="-40" dirty="0">
              <a:solidFill>
                <a:srgbClr val="000000"/>
              </a:solidFill>
              <a:latin typeface="휴먼명조"/>
              <a:ea typeface="휴먼명조"/>
            </a:endParaRPr>
          </a:p>
          <a:p>
            <a:pPr marL="530860" marR="0" indent="-53086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② </a:t>
            </a:r>
            <a:r>
              <a:rPr lang="en-US" altLang="ko-KR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D.N.A(Data Network AI)</a:t>
            </a:r>
            <a:r>
              <a:rPr lang="ko-KR" altLang="en-US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를 기반으로 </a:t>
            </a:r>
            <a:endParaRPr lang="en-US" altLang="ko-KR" sz="1200" kern="0" spc="-10" dirty="0">
              <a:solidFill>
                <a:srgbClr val="000000"/>
              </a:solidFill>
              <a:effectLst/>
              <a:latin typeface="휴먼명조"/>
              <a:ea typeface="휴먼명조"/>
            </a:endParaRPr>
          </a:p>
          <a:p>
            <a:pPr marL="530860" marR="0" indent="-53086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kern="0" spc="-10" dirty="0">
                <a:solidFill>
                  <a:srgbClr val="000000"/>
                </a:solidFill>
                <a:latin typeface="휴먼명조"/>
                <a:ea typeface="휴먼명조"/>
              </a:rPr>
              <a:t>   </a:t>
            </a:r>
            <a:r>
              <a:rPr lang="ko-KR" altLang="en-US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혁신 선도하는 </a:t>
            </a:r>
            <a:r>
              <a:rPr lang="en-US" altLang="ko-KR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AI </a:t>
            </a:r>
            <a:r>
              <a:rPr lang="ko-KR" altLang="en-US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일등국가</a:t>
            </a:r>
            <a:endParaRPr lang="en-US" altLang="ko-KR" sz="1200" kern="0" spc="-10" dirty="0">
              <a:solidFill>
                <a:srgbClr val="000000"/>
              </a:solidFill>
              <a:latin typeface="휴먼명조"/>
              <a:ea typeface="휴먼명조"/>
            </a:endParaRPr>
          </a:p>
          <a:p>
            <a:pPr marL="530860" marR="0" indent="-53086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200" kern="0" spc="-1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③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휴먼명조"/>
                <a:ea typeface="휴먼명조"/>
              </a:rPr>
              <a:t>디지털 미디어 강국</a:t>
            </a:r>
            <a:endParaRPr lang="ko-KR" altLang="en-US" sz="900" kern="0" spc="0" dirty="0">
              <a:solidFill>
                <a:srgbClr val="000000"/>
              </a:solidFill>
              <a:effectLst/>
              <a:latin typeface="함초롬바탕" panose="02030604000101010101" pitchFamily="18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A5740E-9DD3-44FB-A91C-C5312CCF3BE7}"/>
              </a:ext>
            </a:extLst>
          </p:cNvPr>
          <p:cNvSpPr/>
          <p:nvPr/>
        </p:nvSpPr>
        <p:spPr>
          <a:xfrm>
            <a:off x="8513749" y="3937232"/>
            <a:ext cx="3990886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dirty="0">
                <a:latin typeface="Montserrat-Medium"/>
                <a:cs typeface="Montserrat-Medium"/>
              </a:rPr>
              <a:t>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-Medium"/>
              <a:ea typeface="맑은 고딕" panose="020B0503020000020004" pitchFamily="34" charset="-127"/>
              <a:cs typeface="Montserrat-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과기부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, 4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차</a:t>
            </a:r>
            <a:r>
              <a:rPr lang="en-US" altLang="ko-KR" sz="1400" b="1" dirty="0">
                <a:solidFill>
                  <a:prstClr val="black"/>
                </a:solidFill>
                <a:latin typeface="Montserrat-Medium"/>
                <a:ea typeface="맑은 고딕" panose="020B0503020000020004" pitchFamily="34" charset="-127"/>
                <a:cs typeface="Montserrat-Medium"/>
              </a:rPr>
              <a:t> </a:t>
            </a:r>
            <a:r>
              <a:rPr lang="ko-KR" altLang="en-US" sz="1400" b="1" dirty="0">
                <a:solidFill>
                  <a:prstClr val="black"/>
                </a:solidFill>
                <a:latin typeface="Montserrat-Medium"/>
                <a:ea typeface="맑은 고딕" panose="020B0503020000020004" pitchFamily="34" charset="-127"/>
                <a:cs typeface="Montserrat-Medium"/>
              </a:rPr>
              <a:t>산업혁명 집중투자 필요한</a:t>
            </a:r>
            <a:endParaRPr lang="en-US" altLang="ko-KR" sz="1400" b="1" dirty="0">
              <a:solidFill>
                <a:prstClr val="black"/>
              </a:solidFill>
              <a:latin typeface="Montserrat-Medium"/>
              <a:ea typeface="맑은 고딕" panose="020B0503020000020004" pitchFamily="34" charset="-127"/>
              <a:cs typeface="Montserrat-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400" b="1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핵심기술 선정</a:t>
            </a:r>
            <a:endParaRPr lang="en-US" altLang="ko-KR" sz="1400" b="1" kern="0" spc="-40" dirty="0">
              <a:solidFill>
                <a:prstClr val="black"/>
              </a:solidFill>
              <a:effectLst/>
              <a:latin typeface="Montserrat-Medium"/>
              <a:ea typeface="맑은 고딕" panose="020B0503020000020004" pitchFamily="3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빅데이터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AI,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식품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신약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융복합 농축수산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의료기기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정보보안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차세대 바이오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바이오융복합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유전체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줄기세포</a:t>
            </a:r>
            <a:r>
              <a:rPr lang="en-US" altLang="ko-KR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, </a:t>
            </a:r>
            <a:r>
              <a:rPr lang="ko-KR" altLang="en-US" sz="1200" kern="0" spc="-40" dirty="0">
                <a:solidFill>
                  <a:prstClr val="black"/>
                </a:solidFill>
                <a:effectLst/>
                <a:latin typeface="Montserrat-Medium"/>
                <a:ea typeface="맑은 고딕" panose="020B0503020000020004" pitchFamily="34" charset="-127"/>
              </a:rPr>
              <a:t>양자컴퓨팅</a:t>
            </a:r>
            <a:endParaRPr lang="en-US" altLang="ko-KR" sz="1200" kern="0" spc="-40" dirty="0">
              <a:solidFill>
                <a:prstClr val="black"/>
              </a:solidFill>
              <a:effectLst/>
              <a:latin typeface="Montserrat-Medium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53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9042B2-85CD-44B4-A300-A2189FB1AD0E}"/>
              </a:ext>
            </a:extLst>
          </p:cNvPr>
          <p:cNvSpPr/>
          <p:nvPr/>
        </p:nvSpPr>
        <p:spPr>
          <a:xfrm>
            <a:off x="1827611" y="996485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6"/>
                </a:solidFill>
                <a:latin typeface="Helvetica" pitchFamily="2" charset="0"/>
              </a:rPr>
              <a:t>AI</a:t>
            </a:r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 시장 규모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368EE0-1DEF-457C-92BB-9E16B76E0449}"/>
              </a:ext>
            </a:extLst>
          </p:cNvPr>
          <p:cNvSpPr/>
          <p:nvPr/>
        </p:nvSpPr>
        <p:spPr>
          <a:xfrm>
            <a:off x="218036" y="4213049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주요 관련 스타트업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D95CD2-82C5-4E51-B90F-A0846AAE061C}"/>
              </a:ext>
            </a:extLst>
          </p:cNvPr>
          <p:cNvSpPr/>
          <p:nvPr/>
        </p:nvSpPr>
        <p:spPr>
          <a:xfrm>
            <a:off x="7559207" y="986733"/>
            <a:ext cx="1697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6"/>
                </a:solidFill>
                <a:latin typeface="Helvetica" pitchFamily="2" charset="0"/>
              </a:rPr>
              <a:t>AI </a:t>
            </a:r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산업 트랜드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D3D117-931E-42F4-81DD-E375595D7997}"/>
              </a:ext>
            </a:extLst>
          </p:cNvPr>
          <p:cNvSpPr/>
          <p:nvPr/>
        </p:nvSpPr>
        <p:spPr>
          <a:xfrm>
            <a:off x="6296312" y="1595785"/>
            <a:ext cx="5546711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1600" b="1" dirty="0">
                <a:latin typeface="Montserrat-Medium"/>
                <a:cs typeface="Montserrat-Medium"/>
              </a:rPr>
              <a:t>AI </a:t>
            </a:r>
            <a:r>
              <a:rPr lang="ko-KR" altLang="en-US" sz="1600" b="1" dirty="0">
                <a:latin typeface="Montserrat-Medium"/>
                <a:cs typeface="Montserrat-Medium"/>
              </a:rPr>
              <a:t>드론의 증가 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하이테크 농산업</a:t>
            </a:r>
            <a:r>
              <a:rPr lang="en-US" altLang="ko-KR" sz="1400" dirty="0">
                <a:latin typeface="Montserrat-Medium"/>
                <a:cs typeface="Montserrat-Medium"/>
              </a:rPr>
              <a:t>, </a:t>
            </a:r>
            <a:r>
              <a:rPr lang="ko-KR" altLang="en-US" sz="1400" dirty="0">
                <a:latin typeface="Montserrat-Medium"/>
                <a:cs typeface="Montserrat-Medium"/>
              </a:rPr>
              <a:t>건설업</a:t>
            </a:r>
            <a:r>
              <a:rPr lang="en-US" altLang="ko-KR" sz="1400" dirty="0">
                <a:latin typeface="Montserrat-Medium"/>
                <a:cs typeface="Montserrat-Medium"/>
              </a:rPr>
              <a:t>, </a:t>
            </a:r>
            <a:r>
              <a:rPr lang="ko-KR" altLang="en-US" sz="1400" dirty="0">
                <a:latin typeface="Montserrat-Medium"/>
                <a:cs typeface="Montserrat-Medium"/>
              </a:rPr>
              <a:t>군사업과 같이 접근성이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떨어지는 산업군 및 배달유통망에 획기적인 산업으로 자리잡았으며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특히 </a:t>
            </a:r>
            <a:r>
              <a:rPr lang="en-US" altLang="ko-KR" sz="1400" dirty="0">
                <a:latin typeface="Montserrat-Medium"/>
                <a:cs typeface="Montserrat-Medium"/>
              </a:rPr>
              <a:t>AI</a:t>
            </a:r>
            <a:r>
              <a:rPr lang="ko-KR" altLang="en-US" sz="1400" dirty="0">
                <a:latin typeface="Montserrat-Medium"/>
                <a:cs typeface="Montserrat-Medium"/>
              </a:rPr>
              <a:t>의 접목을 통해 정밀성과 효율성을 높일 수 있음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39AF07-76DC-4732-9FD0-DCAF6FEA1E5E}"/>
              </a:ext>
            </a:extLst>
          </p:cNvPr>
          <p:cNvSpPr/>
          <p:nvPr/>
        </p:nvSpPr>
        <p:spPr>
          <a:xfrm>
            <a:off x="6296312" y="2657758"/>
            <a:ext cx="579197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600" b="1" dirty="0">
                <a:latin typeface="Montserrat-Medium"/>
                <a:cs typeface="Montserrat-Medium"/>
              </a:rPr>
              <a:t>엣지 </a:t>
            </a:r>
            <a:r>
              <a:rPr lang="en-US" altLang="ko-KR" sz="1600" b="1" dirty="0">
                <a:latin typeface="Montserrat-Medium"/>
                <a:cs typeface="Montserrat-Medium"/>
              </a:rPr>
              <a:t>AI: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데이터를 중앙서버가 아닌 소형 단말</a:t>
            </a:r>
            <a:r>
              <a:rPr lang="en-US" altLang="ko-KR" sz="1400" dirty="0">
                <a:latin typeface="Montserrat-Medium"/>
                <a:cs typeface="Montserrat-Medium"/>
              </a:rPr>
              <a:t>(Edge)</a:t>
            </a:r>
            <a:r>
              <a:rPr lang="ko-KR" altLang="en-US" sz="1400" dirty="0">
                <a:latin typeface="Montserrat-Medium"/>
                <a:cs typeface="Montserrat-Medium"/>
              </a:rPr>
              <a:t>에서 처리하는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기술로 수십 밀리초의 처리속도와 데이터 과부하 및 성능저하 방지 가능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1A47A-16AF-4DEB-B849-8F36F70F9163}"/>
              </a:ext>
            </a:extLst>
          </p:cNvPr>
          <p:cNvSpPr/>
          <p:nvPr/>
        </p:nvSpPr>
        <p:spPr>
          <a:xfrm>
            <a:off x="6320879" y="3522605"/>
            <a:ext cx="5634876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600" b="1" dirty="0">
                <a:latin typeface="Montserrat-Medium"/>
                <a:cs typeface="Montserrat-Medium"/>
              </a:rPr>
              <a:t>사물인터넷과 결합 </a:t>
            </a:r>
            <a:r>
              <a:rPr lang="en-US" altLang="ko-KR" sz="1600" b="1" dirty="0">
                <a:latin typeface="Montserrat-Medium"/>
                <a:cs typeface="Montserrat-Medium"/>
              </a:rPr>
              <a:t>(</a:t>
            </a:r>
            <a:r>
              <a:rPr lang="en-US" altLang="ko-KR" sz="1600" b="1" dirty="0" err="1">
                <a:latin typeface="Montserrat-Medium"/>
                <a:cs typeface="Montserrat-Medium"/>
              </a:rPr>
              <a:t>AIoT</a:t>
            </a:r>
            <a:r>
              <a:rPr lang="en-US" altLang="ko-KR" sz="1600" b="1" dirty="0">
                <a:latin typeface="Montserrat-Medium"/>
                <a:cs typeface="Montserrat-Medium"/>
              </a:rPr>
              <a:t>): </a:t>
            </a:r>
            <a:r>
              <a:rPr lang="en-US" altLang="ko-KR" sz="1400" dirty="0">
                <a:latin typeface="Montserrat-Medium"/>
                <a:cs typeface="Montserrat-Medium"/>
              </a:rPr>
              <a:t>2022</a:t>
            </a:r>
            <a:r>
              <a:rPr lang="ko-KR" altLang="en-US" sz="1400" dirty="0">
                <a:latin typeface="Montserrat-Medium"/>
                <a:cs typeface="Montserrat-Medium"/>
              </a:rPr>
              <a:t>년까지 </a:t>
            </a:r>
            <a:r>
              <a:rPr lang="en-US" altLang="ko-KR" sz="1400" dirty="0">
                <a:latin typeface="Montserrat-Medium"/>
                <a:cs typeface="Montserrat-Medium"/>
              </a:rPr>
              <a:t>80%</a:t>
            </a:r>
            <a:r>
              <a:rPr lang="ko-KR" altLang="en-US" sz="1400" dirty="0">
                <a:latin typeface="Montserrat-Medium"/>
                <a:cs typeface="Montserrat-Medium"/>
              </a:rPr>
              <a:t>의 </a:t>
            </a:r>
            <a:r>
              <a:rPr lang="en-US" altLang="ko-KR" sz="1400" dirty="0">
                <a:latin typeface="Montserrat-Medium"/>
                <a:cs typeface="Montserrat-Medium"/>
              </a:rPr>
              <a:t>IoT</a:t>
            </a:r>
            <a:r>
              <a:rPr lang="ko-KR" altLang="en-US" sz="1400" dirty="0">
                <a:latin typeface="Montserrat-Medium"/>
                <a:cs typeface="Montserrat-Medium"/>
              </a:rPr>
              <a:t>에 </a:t>
            </a:r>
            <a:r>
              <a:rPr lang="en-US" altLang="ko-KR" sz="1400" dirty="0">
                <a:latin typeface="Montserrat-Medium"/>
                <a:cs typeface="Montserrat-Medium"/>
              </a:rPr>
              <a:t>AI</a:t>
            </a:r>
            <a:r>
              <a:rPr lang="ko-KR" altLang="en-US" sz="1400" dirty="0">
                <a:latin typeface="Montserrat-Medium"/>
                <a:cs typeface="Montserrat-Medium"/>
              </a:rPr>
              <a:t>가 탑재될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것으로 예상</a:t>
            </a:r>
            <a:r>
              <a:rPr lang="en-US" altLang="ko-KR" sz="1400" dirty="0">
                <a:latin typeface="Montserrat-Medium"/>
                <a:cs typeface="Montserrat-Medium"/>
              </a:rPr>
              <a:t>. </a:t>
            </a:r>
            <a:r>
              <a:rPr lang="ko-KR" altLang="en-US" sz="1400" dirty="0">
                <a:latin typeface="Montserrat-Medium"/>
                <a:cs typeface="Montserrat-Medium"/>
              </a:rPr>
              <a:t>아마존 무인스토어의 경우 카메라 및 센서 </a:t>
            </a:r>
            <a:r>
              <a:rPr lang="en-US" altLang="ko-KR" sz="1400" dirty="0">
                <a:latin typeface="Montserrat-Medium"/>
                <a:cs typeface="Montserrat-Medium"/>
              </a:rPr>
              <a:t>(IoT)</a:t>
            </a:r>
            <a:r>
              <a:rPr lang="ko-KR" altLang="en-US" sz="1400" dirty="0">
                <a:latin typeface="Montserrat-Medium"/>
                <a:cs typeface="Montserrat-Medium"/>
              </a:rPr>
              <a:t>로 고객의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움직음을 포착한 후 </a:t>
            </a:r>
            <a:r>
              <a:rPr lang="en-US" altLang="ko-KR" sz="1400" dirty="0">
                <a:latin typeface="Montserrat-Medium"/>
                <a:cs typeface="Montserrat-Medium"/>
              </a:rPr>
              <a:t>AI </a:t>
            </a:r>
            <a:r>
              <a:rPr lang="ko-KR" altLang="en-US" sz="1400" dirty="0">
                <a:latin typeface="Montserrat-Medium"/>
                <a:cs typeface="Montserrat-Medium"/>
              </a:rPr>
              <a:t>딥러닝 알고리즘을 통해 매장 로지스틱 운영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B78E60-4E19-4C73-8A29-2637D0605BCD}"/>
              </a:ext>
            </a:extLst>
          </p:cNvPr>
          <p:cNvSpPr/>
          <p:nvPr/>
        </p:nvSpPr>
        <p:spPr>
          <a:xfrm>
            <a:off x="2372530" y="4816301"/>
            <a:ext cx="6035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일런 머스크가 프로젝트에 참여했으며 </a:t>
            </a:r>
            <a:r>
              <a:rPr lang="en-US" altLang="ko-KR" sz="1400" dirty="0">
                <a:latin typeface="Montserrat-Medium"/>
                <a:cs typeface="Montserrat-Medium"/>
              </a:rPr>
              <a:t>AI </a:t>
            </a:r>
            <a:r>
              <a:rPr lang="ko-KR" altLang="en-US" sz="1400" dirty="0">
                <a:latin typeface="Montserrat-Medium"/>
                <a:cs typeface="Montserrat-Medium"/>
              </a:rPr>
              <a:t>개발 자연어 처리 모델 제공 </a:t>
            </a:r>
            <a:r>
              <a:rPr lang="en-US" altLang="ko-KR" sz="1400" dirty="0">
                <a:latin typeface="Montserrat-Medium"/>
                <a:cs typeface="Montserrat-Medium"/>
              </a:rPr>
              <a:t>(</a:t>
            </a:r>
            <a:r>
              <a:rPr lang="ko-KR" altLang="en-US" sz="1400" dirty="0">
                <a:latin typeface="Montserrat-Medium"/>
                <a:cs typeface="Montserrat-Medium"/>
              </a:rPr>
              <a:t>미국</a:t>
            </a:r>
            <a:r>
              <a:rPr lang="en-US" altLang="ko-KR" sz="1400" dirty="0">
                <a:latin typeface="Montserrat-Medium"/>
                <a:cs typeface="Montserrat-Medium"/>
              </a:rPr>
              <a:t>)</a:t>
            </a:r>
            <a:r>
              <a:rPr lang="ko-KR" altLang="en-US" sz="1400" dirty="0">
                <a:latin typeface="Montserrat-Medium"/>
                <a:cs typeface="Montserrat-Medium"/>
              </a:rPr>
              <a:t>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00C4BC-0657-4F45-9CB1-E6048F3571F6}"/>
              </a:ext>
            </a:extLst>
          </p:cNvPr>
          <p:cNvSpPr/>
          <p:nvPr/>
        </p:nvSpPr>
        <p:spPr>
          <a:xfrm>
            <a:off x="2356290" y="5366720"/>
            <a:ext cx="6795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 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AI 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대시캠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(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블랙박스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), 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차량 텔레메틱스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, 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등 산업용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/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차량용 </a:t>
            </a:r>
            <a:r>
              <a:rPr lang="en-US" altLang="ko-KR" sz="1400" b="0" i="0" dirty="0">
                <a:solidFill>
                  <a:srgbClr val="141414"/>
                </a:solidFill>
                <a:effectLst/>
                <a:latin typeface="Nanum Gothic"/>
              </a:rPr>
              <a:t>IoT</a:t>
            </a: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와 관련한 솔루션을 공급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57DE314-D3F1-4E30-BB99-07F9772F9ECD}"/>
              </a:ext>
            </a:extLst>
          </p:cNvPr>
          <p:cNvSpPr txBox="1">
            <a:spLocks/>
          </p:cNvSpPr>
          <p:nvPr/>
        </p:nvSpPr>
        <p:spPr>
          <a:xfrm>
            <a:off x="-2901510" y="-1381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3-2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인공지능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1026" name="Picture 2" descr="How AI and IoT Are Transforming the Future of the Corporate World |  February 2020">
            <a:extLst>
              <a:ext uri="{FF2B5EF4-FFF2-40B4-BE49-F238E27FC236}">
                <a16:creationId xmlns:a16="http://schemas.microsoft.com/office/drawing/2014/main" id="{36A47470-5217-4E39-A330-0E50222B1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7"/>
          <a:stretch/>
        </p:blipFill>
        <p:spPr bwMode="auto">
          <a:xfrm>
            <a:off x="4598409" y="3466818"/>
            <a:ext cx="1697903" cy="6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dge AI Technology - Gorilla Blog">
            <a:extLst>
              <a:ext uri="{FF2B5EF4-FFF2-40B4-BE49-F238E27FC236}">
                <a16:creationId xmlns:a16="http://schemas.microsoft.com/office/drawing/2014/main" id="{F4A31428-06EE-44E6-90C7-64DCA52FE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29" y="2561408"/>
            <a:ext cx="703518" cy="7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Free icon - Free vector icons - Free SVG, PSD, PNG, EPS, Ai &amp; Icon Font">
            <a:extLst>
              <a:ext uri="{FF2B5EF4-FFF2-40B4-BE49-F238E27FC236}">
                <a16:creationId xmlns:a16="http://schemas.microsoft.com/office/drawing/2014/main" id="{251C8557-3DA4-410C-B763-88C1F7CF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337" y="1575290"/>
            <a:ext cx="853503" cy="8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09316EF-E958-4B0A-9A73-1A1BB24E1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69" r="71453" b="110"/>
          <a:stretch/>
        </p:blipFill>
        <p:spPr bwMode="auto">
          <a:xfrm>
            <a:off x="116872" y="1653965"/>
            <a:ext cx="1378329" cy="20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10A638-2B51-40F3-904E-CE78B9691296}"/>
              </a:ext>
            </a:extLst>
          </p:cNvPr>
          <p:cNvSpPr txBox="1"/>
          <p:nvPr/>
        </p:nvSpPr>
        <p:spPr>
          <a:xfrm>
            <a:off x="1538673" y="1922561"/>
            <a:ext cx="4988561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2023</a:t>
            </a:r>
            <a:r>
              <a:rPr lang="ko-KR" altLang="en-US" sz="1400" dirty="0">
                <a:latin typeface="+mn-ea"/>
              </a:rPr>
              <a:t>년 전세계 </a:t>
            </a:r>
            <a:r>
              <a:rPr lang="en-US" altLang="ko-KR" sz="1400" dirty="0">
                <a:latin typeface="+mn-ea"/>
              </a:rPr>
              <a:t>990</a:t>
            </a:r>
            <a:r>
              <a:rPr lang="ko-KR" altLang="en-US" sz="1400" dirty="0">
                <a:latin typeface="+mn-ea"/>
              </a:rPr>
              <a:t>억 달러 규모를 달성  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매년 거의 </a:t>
            </a:r>
            <a:r>
              <a:rPr lang="en-US" altLang="ko-KR" sz="1400" dirty="0">
                <a:latin typeface="+mn-ea"/>
              </a:rPr>
              <a:t>35%</a:t>
            </a:r>
            <a:r>
              <a:rPr lang="ko-KR" altLang="en-US" sz="1400" dirty="0">
                <a:latin typeface="+mn-ea"/>
              </a:rPr>
              <a:t>의 성장률로 성장 중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가장 큰 시장은 미국이며 가장 높은 성장률을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    </a:t>
            </a:r>
            <a:r>
              <a:rPr lang="ko-KR" altLang="en-US" sz="1400" dirty="0">
                <a:latin typeface="+mn-ea"/>
              </a:rPr>
              <a:t>보이고 있는 곳은 일본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중국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한국등 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    APAC </a:t>
            </a:r>
            <a:r>
              <a:rPr lang="ko-KR" altLang="en-US" sz="1400" dirty="0">
                <a:latin typeface="+mn-ea"/>
              </a:rPr>
              <a:t>국가 </a:t>
            </a:r>
            <a:endParaRPr lang="en-US" altLang="ko-KR" sz="1400" dirty="0">
              <a:latin typeface="+mn-ea"/>
            </a:endParaRPr>
          </a:p>
        </p:txBody>
      </p:sp>
      <p:pic>
        <p:nvPicPr>
          <p:cNvPr id="1034" name="Picture 10" descr="OpenAI logo">
            <a:extLst>
              <a:ext uri="{FF2B5EF4-FFF2-40B4-BE49-F238E27FC236}">
                <a16:creationId xmlns:a16="http://schemas.microsoft.com/office/drawing/2014/main" id="{689A27B3-5BCF-4DAC-A4EA-F2E40154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0" y="4789819"/>
            <a:ext cx="1563221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msara logo">
            <a:extLst>
              <a:ext uri="{FF2B5EF4-FFF2-40B4-BE49-F238E27FC236}">
                <a16:creationId xmlns:a16="http://schemas.microsoft.com/office/drawing/2014/main" id="{AF37D1E7-B55E-4E00-88EC-A36CA1300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5" y="5293644"/>
            <a:ext cx="14287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oughtSpot logo">
            <a:extLst>
              <a:ext uri="{FF2B5EF4-FFF2-40B4-BE49-F238E27FC236}">
                <a16:creationId xmlns:a16="http://schemas.microsoft.com/office/drawing/2014/main" id="{5E21BA39-4484-4C7C-B8A5-E9595CC9D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3" y="5978444"/>
            <a:ext cx="142875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45A54DF-7A13-4937-8E8F-C6A805016698}"/>
              </a:ext>
            </a:extLst>
          </p:cNvPr>
          <p:cNvSpPr/>
          <p:nvPr/>
        </p:nvSpPr>
        <p:spPr>
          <a:xfrm>
            <a:off x="2372530" y="5956209"/>
            <a:ext cx="4854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b="0" i="0" dirty="0">
                <a:solidFill>
                  <a:srgbClr val="141414"/>
                </a:solidFill>
                <a:effectLst/>
                <a:latin typeface="Nanum Gothic"/>
              </a:rPr>
              <a:t> 빅데이터와 인공지능을 통해 기업 내부 데이터 분석 툴 제공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4F7D8B-E095-498D-9F4D-69C5B2B0E294}"/>
              </a:ext>
            </a:extLst>
          </p:cNvPr>
          <p:cNvSpPr/>
          <p:nvPr/>
        </p:nvSpPr>
        <p:spPr>
          <a:xfrm>
            <a:off x="193736" y="4622822"/>
            <a:ext cx="11824579" cy="1700032"/>
          </a:xfrm>
          <a:prstGeom prst="rect">
            <a:avLst/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0 Roundup of Cybersecurity Forecasts And Market Estimates">
            <a:extLst>
              <a:ext uri="{FF2B5EF4-FFF2-40B4-BE49-F238E27FC236}">
                <a16:creationId xmlns:a16="http://schemas.microsoft.com/office/drawing/2014/main" id="{42E1AC4E-BC52-402D-A58A-152BE58D0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r="-452" b="14767"/>
          <a:stretch/>
        </p:blipFill>
        <p:spPr bwMode="auto">
          <a:xfrm>
            <a:off x="4163493" y="747587"/>
            <a:ext cx="3748432" cy="24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50E9A2-60BF-4043-B417-CAF2CEDBC3EC}"/>
              </a:ext>
            </a:extLst>
          </p:cNvPr>
          <p:cNvSpPr/>
          <p:nvPr/>
        </p:nvSpPr>
        <p:spPr>
          <a:xfrm>
            <a:off x="219149" y="2671352"/>
            <a:ext cx="3852308" cy="3711407"/>
          </a:xfrm>
          <a:prstGeom prst="rect">
            <a:avLst/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2605105" y="-2441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3-3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사이버 보안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579A9E-10C9-DD4D-9B9E-F1778EE9773E}"/>
              </a:ext>
            </a:extLst>
          </p:cNvPr>
          <p:cNvSpPr/>
          <p:nvPr/>
        </p:nvSpPr>
        <p:spPr>
          <a:xfrm>
            <a:off x="8411858" y="2240039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데이터 프라이버시 경각심 향상 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D0FB573-5BB5-4930-B320-2846CFC0E718}"/>
              </a:ext>
            </a:extLst>
          </p:cNvPr>
          <p:cNvSpPr/>
          <p:nvPr/>
        </p:nvSpPr>
        <p:spPr>
          <a:xfrm>
            <a:off x="392259" y="2267107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새로운 사이버 보안 위협 트랜드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85" name="object 7">
            <a:extLst>
              <a:ext uri="{FF2B5EF4-FFF2-40B4-BE49-F238E27FC236}">
                <a16:creationId xmlns:a16="http://schemas.microsoft.com/office/drawing/2014/main" id="{4926AB2E-3B70-4290-93E8-64FC2B0D6CD7}"/>
              </a:ext>
            </a:extLst>
          </p:cNvPr>
          <p:cNvSpPr/>
          <p:nvPr/>
        </p:nvSpPr>
        <p:spPr>
          <a:xfrm>
            <a:off x="7325583" y="2645372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9">
            <a:extLst>
              <a:ext uri="{FF2B5EF4-FFF2-40B4-BE49-F238E27FC236}">
                <a16:creationId xmlns:a16="http://schemas.microsoft.com/office/drawing/2014/main" id="{E1A18778-6154-42EE-8A8B-5903E7CFCDF3}"/>
              </a:ext>
            </a:extLst>
          </p:cNvPr>
          <p:cNvSpPr/>
          <p:nvPr/>
        </p:nvSpPr>
        <p:spPr>
          <a:xfrm>
            <a:off x="4131118" y="732758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A85E8-F1B1-46B1-85D1-149A58FF2C61}"/>
              </a:ext>
            </a:extLst>
          </p:cNvPr>
          <p:cNvSpPr txBox="1"/>
          <p:nvPr/>
        </p:nvSpPr>
        <p:spPr>
          <a:xfrm>
            <a:off x="4344418" y="3999037"/>
            <a:ext cx="4036289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b="1" dirty="0">
                <a:solidFill>
                  <a:srgbClr val="FF0000"/>
                </a:solidFill>
              </a:rPr>
              <a:t>2022</a:t>
            </a:r>
            <a:r>
              <a:rPr lang="ko-KR" altLang="en-US" sz="1700" b="1" dirty="0">
                <a:solidFill>
                  <a:srgbClr val="FF0000"/>
                </a:solidFill>
              </a:rPr>
              <a:t>년 정보 보안 분야 시장은 </a:t>
            </a:r>
            <a:r>
              <a:rPr lang="en-US" altLang="ko-KR" sz="1700" b="1" dirty="0">
                <a:solidFill>
                  <a:srgbClr val="FF0000"/>
                </a:solidFill>
              </a:rPr>
              <a:t>1700</a:t>
            </a:r>
            <a:r>
              <a:rPr lang="ko-KR" altLang="en-US" sz="1700" b="1" dirty="0">
                <a:solidFill>
                  <a:srgbClr val="FF0000"/>
                </a:solidFill>
              </a:rPr>
              <a:t>억 달러를 달성할 것 </a:t>
            </a:r>
            <a:r>
              <a:rPr lang="en-US" altLang="ko-KR" sz="1700" b="1" dirty="0">
                <a:solidFill>
                  <a:srgbClr val="FF0000"/>
                </a:solidFill>
              </a:rPr>
              <a:t>(Gartner, 2019)</a:t>
            </a:r>
            <a:r>
              <a:rPr lang="ko-KR" altLang="en-US" sz="1700" b="1" dirty="0">
                <a:solidFill>
                  <a:srgbClr val="FF0000"/>
                </a:solidFill>
              </a:rPr>
              <a:t>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F3A62E-DDC9-4B75-BF82-A8D2E9FC4101}"/>
              </a:ext>
            </a:extLst>
          </p:cNvPr>
          <p:cNvSpPr txBox="1"/>
          <p:nvPr/>
        </p:nvSpPr>
        <p:spPr>
          <a:xfrm>
            <a:off x="4153661" y="3896521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9656F5B-641B-4A54-BC64-B9B34D610F4F}"/>
              </a:ext>
            </a:extLst>
          </p:cNvPr>
          <p:cNvSpPr txBox="1"/>
          <p:nvPr/>
        </p:nvSpPr>
        <p:spPr>
          <a:xfrm rot="10800000">
            <a:off x="6942044" y="4183195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C4741A-8CD8-453C-9BB4-A6A259098E81}"/>
              </a:ext>
            </a:extLst>
          </p:cNvPr>
          <p:cNvSpPr txBox="1"/>
          <p:nvPr/>
        </p:nvSpPr>
        <p:spPr>
          <a:xfrm>
            <a:off x="4109106" y="4923924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74AE20F-B778-4476-90B2-54C36A950740}"/>
              </a:ext>
            </a:extLst>
          </p:cNvPr>
          <p:cNvSpPr txBox="1"/>
          <p:nvPr/>
        </p:nvSpPr>
        <p:spPr>
          <a:xfrm>
            <a:off x="4333350" y="4970099"/>
            <a:ext cx="4036289" cy="83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700" b="1" dirty="0">
                <a:solidFill>
                  <a:srgbClr val="FF0000"/>
                </a:solidFill>
              </a:rPr>
              <a:t>2020</a:t>
            </a:r>
            <a:r>
              <a:rPr lang="ko-KR" altLang="en-US" sz="1700" b="1" dirty="0">
                <a:solidFill>
                  <a:srgbClr val="FF0000"/>
                </a:solidFill>
              </a:rPr>
              <a:t>년 사이버 보안 피해 평균 액수는 </a:t>
            </a:r>
            <a:endParaRPr lang="en-US" altLang="ko-KR" sz="17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700" b="1" dirty="0">
                <a:solidFill>
                  <a:srgbClr val="FF0000"/>
                </a:solidFill>
              </a:rPr>
              <a:t>한 건당 </a:t>
            </a:r>
            <a:r>
              <a:rPr lang="en-US" altLang="ko-KR" sz="1700" b="1" dirty="0">
                <a:solidFill>
                  <a:srgbClr val="FF0000"/>
                </a:solidFill>
              </a:rPr>
              <a:t>380</a:t>
            </a:r>
            <a:r>
              <a:rPr lang="ko-KR" altLang="en-US" sz="1700" b="1" dirty="0">
                <a:solidFill>
                  <a:srgbClr val="FF0000"/>
                </a:solidFill>
              </a:rPr>
              <a:t>만 달러 </a:t>
            </a:r>
            <a:r>
              <a:rPr lang="en-US" altLang="ko-KR" sz="1700" b="1" dirty="0">
                <a:solidFill>
                  <a:srgbClr val="FF0000"/>
                </a:solidFill>
              </a:rPr>
              <a:t>(IBM, 2020)</a:t>
            </a:r>
            <a:r>
              <a:rPr lang="ko-KR" altLang="en-US" sz="1700" b="1" dirty="0">
                <a:solidFill>
                  <a:srgbClr val="FF0000"/>
                </a:solidFill>
              </a:rPr>
              <a:t> 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BE40E5B-4347-4D54-9C46-05742CD5C116}"/>
              </a:ext>
            </a:extLst>
          </p:cNvPr>
          <p:cNvSpPr txBox="1"/>
          <p:nvPr/>
        </p:nvSpPr>
        <p:spPr>
          <a:xfrm rot="10800000">
            <a:off x="6736118" y="5120465"/>
            <a:ext cx="8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C37F6330-5D90-482E-A999-D4D30F671226}"/>
              </a:ext>
            </a:extLst>
          </p:cNvPr>
          <p:cNvSpPr/>
          <p:nvPr/>
        </p:nvSpPr>
        <p:spPr>
          <a:xfrm>
            <a:off x="140232" y="2840378"/>
            <a:ext cx="3990886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자동차 보안 위협 증가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자동화된 소프트웨어가 탑재된 차량 증가에 따라 차량 통제권 해킹 등 사례 증가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52E9CBE-67FA-4F84-8805-4E5BB67D6A96}"/>
              </a:ext>
            </a:extLst>
          </p:cNvPr>
          <p:cNvSpPr/>
          <p:nvPr/>
        </p:nvSpPr>
        <p:spPr>
          <a:xfrm>
            <a:off x="140231" y="3571705"/>
            <a:ext cx="4208272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AI </a:t>
            </a:r>
            <a:r>
              <a:rPr lang="ko-KR" altLang="en-US" sz="1400" b="1" dirty="0">
                <a:latin typeface="Montserrat-Medium"/>
                <a:cs typeface="Montserrat-Medium"/>
              </a:rPr>
              <a:t>사이버 보안 시스템 도입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머신러닝 및 </a:t>
            </a:r>
            <a:r>
              <a:rPr lang="en-US" altLang="ko-KR" sz="1200" dirty="0">
                <a:latin typeface="Montserrat-Medium"/>
                <a:cs typeface="Montserrat-Medium"/>
              </a:rPr>
              <a:t>AI</a:t>
            </a:r>
            <a:r>
              <a:rPr lang="ko-KR" altLang="en-US" sz="1200" dirty="0">
                <a:latin typeface="Montserrat-Medium"/>
                <a:cs typeface="Montserrat-Medium"/>
              </a:rPr>
              <a:t>가 도입된 위협 탐지 시스템 및 기술 개발 활성화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D9ABCBE-F7FE-4824-AFAB-F3D59B623F2B}"/>
              </a:ext>
            </a:extLst>
          </p:cNvPr>
          <p:cNvSpPr/>
          <p:nvPr/>
        </p:nvSpPr>
        <p:spPr>
          <a:xfrm>
            <a:off x="126500" y="4360468"/>
            <a:ext cx="4102215" cy="662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모바일 애플리케이션 위험 증가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최근 악성코드 및 사이버 위협의 </a:t>
            </a:r>
            <a:r>
              <a:rPr lang="en-US" altLang="ko-KR" sz="1200" dirty="0">
                <a:latin typeface="Montserrat-Medium"/>
                <a:cs typeface="Montserrat-Medium"/>
              </a:rPr>
              <a:t>50%</a:t>
            </a:r>
            <a:r>
              <a:rPr lang="ko-KR" altLang="en-US" sz="1200" dirty="0">
                <a:latin typeface="Montserrat-Medium"/>
                <a:cs typeface="Montserrat-Medium"/>
              </a:rPr>
              <a:t>가 모바일 앱을 대상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0E13414-1154-483B-A9F0-32DD7BEF1E99}"/>
              </a:ext>
            </a:extLst>
          </p:cNvPr>
          <p:cNvSpPr/>
          <p:nvPr/>
        </p:nvSpPr>
        <p:spPr>
          <a:xfrm>
            <a:off x="126499" y="5120766"/>
            <a:ext cx="4102215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5G </a:t>
            </a:r>
            <a:r>
              <a:rPr lang="ko-KR" altLang="en-US" sz="1400" b="1" dirty="0">
                <a:latin typeface="Montserrat-Medium"/>
                <a:cs typeface="Montserrat-Medium"/>
              </a:rPr>
              <a:t>및 사물인터넷 도입에 따른 리스크 증가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새로운 네트워크에 대해 안전을 지키기 위한 다양한 선행연구가 필요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9ED3FBD-9DD0-4D0D-91B6-83D5A59070FE}"/>
              </a:ext>
            </a:extLst>
          </p:cNvPr>
          <p:cNvSpPr/>
          <p:nvPr/>
        </p:nvSpPr>
        <p:spPr>
          <a:xfrm>
            <a:off x="8069182" y="2671352"/>
            <a:ext cx="3852309" cy="3711407"/>
          </a:xfrm>
          <a:prstGeom prst="rect">
            <a:avLst/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805C8DE-66CD-4994-9B8B-B0166D165603}"/>
              </a:ext>
            </a:extLst>
          </p:cNvPr>
          <p:cNvSpPr/>
          <p:nvPr/>
        </p:nvSpPr>
        <p:spPr>
          <a:xfrm>
            <a:off x="8031533" y="2762016"/>
            <a:ext cx="3990886" cy="121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개인 정보 보호법 도입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유럽연합 일반 데이터 보호 규칙 </a:t>
            </a:r>
            <a:r>
              <a:rPr lang="en-US" altLang="ko-KR" sz="1200" dirty="0">
                <a:latin typeface="Montserrat-Medium"/>
                <a:cs typeface="Montserrat-Medium"/>
              </a:rPr>
              <a:t>(GDPR) </a:t>
            </a:r>
            <a:r>
              <a:rPr lang="ko-KR" altLang="en-US" sz="1200" dirty="0">
                <a:latin typeface="Montserrat-Medium"/>
                <a:cs typeface="Montserrat-Medium"/>
              </a:rPr>
              <a:t>및 캘리포니아 소비자 개인 정보 보호법 </a:t>
            </a:r>
            <a:r>
              <a:rPr lang="en-US" altLang="ko-KR" sz="1200" dirty="0">
                <a:latin typeface="Montserrat-Medium"/>
                <a:cs typeface="Montserrat-Medium"/>
              </a:rPr>
              <a:t>(CCPA)</a:t>
            </a:r>
            <a:r>
              <a:rPr lang="ko-KR" altLang="en-US" sz="1200" dirty="0">
                <a:latin typeface="Montserrat-Medium"/>
                <a:cs typeface="Montserrat-Medium"/>
              </a:rPr>
              <a:t>등 세계적으로 프라이버시 침해를 최소한으로 하기 위한 정책 도입이 활성화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024503B-3323-4EE2-BE40-BA88DA8E8B76}"/>
              </a:ext>
            </a:extLst>
          </p:cNvPr>
          <p:cNvSpPr/>
          <p:nvPr/>
        </p:nvSpPr>
        <p:spPr>
          <a:xfrm>
            <a:off x="8074614" y="4019582"/>
            <a:ext cx="3990886" cy="7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기업의 </a:t>
            </a:r>
            <a:r>
              <a:rPr lang="en-US" altLang="ko-KR" sz="1400" b="1" dirty="0">
                <a:latin typeface="Montserrat-Medium"/>
                <a:cs typeface="Montserrat-Medium"/>
              </a:rPr>
              <a:t>CSO </a:t>
            </a:r>
            <a:r>
              <a:rPr lang="ko-KR" altLang="en-US" sz="1400" b="1" dirty="0">
                <a:latin typeface="Montserrat-Medium"/>
                <a:cs typeface="Montserrat-Medium"/>
              </a:rPr>
              <a:t>증가</a:t>
            </a:r>
            <a:r>
              <a:rPr lang="en-US" altLang="ko-KR" sz="1400" b="1" dirty="0">
                <a:latin typeface="Montserrat-Medium"/>
                <a:cs typeface="Montserrat-Medium"/>
              </a:rPr>
              <a:t>:</a:t>
            </a:r>
            <a:r>
              <a:rPr lang="en-US" altLang="ko-KR" sz="1200" dirty="0">
                <a:latin typeface="Montserrat-Medium"/>
                <a:cs typeface="Montserrat-Medium"/>
              </a:rPr>
              <a:t> </a:t>
            </a:r>
            <a:r>
              <a:rPr lang="ko-KR" altLang="en-US" sz="1200" dirty="0">
                <a:latin typeface="Montserrat-Medium"/>
                <a:cs typeface="Montserrat-Medium"/>
              </a:rPr>
              <a:t>기업에서 사이버 보안 위협 및</a:t>
            </a:r>
            <a:endParaRPr lang="en-US" altLang="ko-KR" sz="1200" dirty="0">
              <a:latin typeface="Montserrat-Medium"/>
              <a:cs typeface="Montserrat-Medium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취약점에 대비하기 위한 전문가 </a:t>
            </a:r>
            <a:r>
              <a:rPr lang="en-US" altLang="ko-KR" sz="1200" dirty="0">
                <a:latin typeface="Montserrat-Medium"/>
                <a:cs typeface="Montserrat-Medium"/>
              </a:rPr>
              <a:t>(CSO)</a:t>
            </a:r>
            <a:r>
              <a:rPr lang="ko-KR" altLang="en-US" sz="1200" dirty="0">
                <a:latin typeface="Montserrat-Medium"/>
                <a:cs typeface="Montserrat-Medium"/>
              </a:rPr>
              <a:t>를 도입 증가 추세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1D87D5F-BD80-46C8-A175-9924B03A399F}"/>
              </a:ext>
            </a:extLst>
          </p:cNvPr>
          <p:cNvSpPr/>
          <p:nvPr/>
        </p:nvSpPr>
        <p:spPr>
          <a:xfrm>
            <a:off x="8094429" y="4849079"/>
            <a:ext cx="3990886" cy="144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SASC/ZTNA </a:t>
            </a:r>
            <a:r>
              <a:rPr lang="ko-KR" altLang="en-US" sz="1400" b="1" dirty="0">
                <a:latin typeface="Montserrat-Medium"/>
                <a:cs typeface="Montserrat-Medium"/>
              </a:rPr>
              <a:t>보안 솔루션</a:t>
            </a:r>
            <a:r>
              <a:rPr lang="en-US" altLang="ko-KR" sz="1400" b="1" dirty="0">
                <a:latin typeface="Montserrat-Medium"/>
                <a:cs typeface="Montserrat-Medium"/>
              </a:rPr>
              <a:t>: </a:t>
            </a:r>
            <a:r>
              <a:rPr lang="ko-KR" altLang="en-US" sz="1200" dirty="0">
                <a:latin typeface="Montserrat-Medium"/>
                <a:cs typeface="Montserrat-Medium"/>
              </a:rPr>
              <a:t>코로나로 인한 재택근무</a:t>
            </a:r>
            <a:endParaRPr lang="en-US" altLang="ko-KR" sz="1200" dirty="0">
              <a:latin typeface="Montserrat-Medium"/>
              <a:cs typeface="Montserrat-Medium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증가 추세에 따라 보안 엑세스 서비스 엣지</a:t>
            </a:r>
            <a:r>
              <a:rPr lang="en-US" altLang="ko-KR" sz="1200" dirty="0">
                <a:latin typeface="Montserrat-Medium"/>
                <a:cs typeface="Montserrat-Medium"/>
              </a:rPr>
              <a:t>(SASC) </a:t>
            </a:r>
            <a:r>
              <a:rPr lang="ko-KR" altLang="en-US" sz="1200" dirty="0">
                <a:latin typeface="Montserrat-Medium"/>
                <a:cs typeface="Montserrat-Medium"/>
              </a:rPr>
              <a:t>및 제로 </a:t>
            </a:r>
            <a:endParaRPr lang="en-US" altLang="ko-KR" sz="1200" dirty="0">
              <a:latin typeface="Montserrat-Medium"/>
              <a:cs typeface="Montserrat-Medium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트러스트 접근 </a:t>
            </a:r>
            <a:r>
              <a:rPr lang="en-US" altLang="ko-KR" sz="1200" dirty="0">
                <a:latin typeface="Montserrat-Medium"/>
                <a:cs typeface="Montserrat-Medium"/>
              </a:rPr>
              <a:t>(ZTNA) </a:t>
            </a:r>
            <a:r>
              <a:rPr lang="ko-KR" altLang="en-US" sz="1200" dirty="0">
                <a:latin typeface="Montserrat-Medium"/>
                <a:cs typeface="Montserrat-Medium"/>
              </a:rPr>
              <a:t>솔루션등 네트워크와 클라우드의 </a:t>
            </a:r>
            <a:endParaRPr lang="en-US" altLang="ko-KR" sz="1200" dirty="0">
              <a:latin typeface="Montserrat-Medium"/>
              <a:cs typeface="Montserrat-Medium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ko-KR" altLang="en-US" sz="1200" dirty="0">
                <a:latin typeface="Montserrat-Medium"/>
                <a:cs typeface="Montserrat-Medium"/>
              </a:rPr>
              <a:t>보안을 강화하려는 솔루션을 기업에서 도입 노력 증가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A820C6-910F-430A-B16C-E10DCE9BDB3B}"/>
              </a:ext>
            </a:extLst>
          </p:cNvPr>
          <p:cNvSpPr txBox="1"/>
          <p:nvPr/>
        </p:nvSpPr>
        <p:spPr>
          <a:xfrm>
            <a:off x="6017389" y="3241922"/>
            <a:ext cx="1914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/>
              <a:t>*</a:t>
            </a:r>
            <a:r>
              <a:rPr lang="ko-KR" altLang="en-US" sz="1000" dirty="0"/>
              <a:t>글로벌 사이버보안 산업 추이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354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60086BEA-6C00-4C9F-AD67-E3FA272A4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0" y="5387374"/>
            <a:ext cx="1754192" cy="98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2816078" y="-1685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3-4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우주항공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9042B2-85CD-44B4-A300-A2189FB1AD0E}"/>
              </a:ext>
            </a:extLst>
          </p:cNvPr>
          <p:cNvSpPr/>
          <p:nvPr/>
        </p:nvSpPr>
        <p:spPr>
          <a:xfrm>
            <a:off x="982693" y="1043477"/>
            <a:ext cx="2223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우주항공 시장 규모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093ED-B78B-4511-AD96-604B5313E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028" y="1422381"/>
            <a:ext cx="906329" cy="8802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704762-7B61-4DE4-8374-4C2AFC570DC9}"/>
              </a:ext>
            </a:extLst>
          </p:cNvPr>
          <p:cNvSpPr/>
          <p:nvPr/>
        </p:nvSpPr>
        <p:spPr>
          <a:xfrm>
            <a:off x="1072357" y="1649873"/>
            <a:ext cx="3990886" cy="38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2020</a:t>
            </a:r>
            <a:r>
              <a:rPr lang="ko-KR" altLang="en-US" sz="1400" b="1" dirty="0">
                <a:latin typeface="Montserrat-Medium"/>
                <a:cs typeface="Montserrat-Medium"/>
              </a:rPr>
              <a:t>년 기준 우주항공 시장 규모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24C2CF-4227-4A7E-BF67-183AC3B2E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994" y="2335210"/>
            <a:ext cx="999876" cy="8308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3D9502-C3AD-455E-91C2-43A61EBC37D4}"/>
              </a:ext>
            </a:extLst>
          </p:cNvPr>
          <p:cNvSpPr/>
          <p:nvPr/>
        </p:nvSpPr>
        <p:spPr>
          <a:xfrm>
            <a:off x="1072357" y="2497326"/>
            <a:ext cx="3990886" cy="38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2020</a:t>
            </a:r>
            <a:r>
              <a:rPr lang="ko-KR" altLang="en-US" sz="1400" b="1" dirty="0">
                <a:latin typeface="Montserrat-Medium"/>
                <a:cs typeface="Montserrat-Medium"/>
              </a:rPr>
              <a:t>년 기준 우주항공 스타트업 펀딩 규모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546AE4-7A6A-4441-967D-A357A18993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45" y="3173926"/>
            <a:ext cx="999876" cy="86514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B95F25-2144-4884-A0CC-57251E024890}"/>
              </a:ext>
            </a:extLst>
          </p:cNvPr>
          <p:cNvSpPr/>
          <p:nvPr/>
        </p:nvSpPr>
        <p:spPr>
          <a:xfrm>
            <a:off x="1072357" y="3344779"/>
            <a:ext cx="3990886" cy="38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2021-2026</a:t>
            </a:r>
            <a:r>
              <a:rPr lang="ko-KR" altLang="en-US" sz="1400" b="1" dirty="0">
                <a:latin typeface="Montserrat-Medium"/>
                <a:cs typeface="Montserrat-Medium"/>
              </a:rPr>
              <a:t>년 우주항공 산업 연 성장률  </a:t>
            </a:r>
            <a:endParaRPr lang="en-US" altLang="ko-KR" sz="1200" dirty="0">
              <a:latin typeface="Montserrat-Medium"/>
              <a:cs typeface="Montserrat-Medium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368EE0-1DEF-457C-92BB-9E16B76E0449}"/>
              </a:ext>
            </a:extLst>
          </p:cNvPr>
          <p:cNvSpPr/>
          <p:nvPr/>
        </p:nvSpPr>
        <p:spPr>
          <a:xfrm>
            <a:off x="250099" y="4213049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>
                <a:solidFill>
                  <a:schemeClr val="accent6"/>
                </a:solidFill>
                <a:latin typeface="Helvetica" pitchFamily="2" charset="0"/>
              </a:rPr>
              <a:t>주요관련 스타트업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D95CD2-82C5-4E51-B90F-A0846AAE061C}"/>
              </a:ext>
            </a:extLst>
          </p:cNvPr>
          <p:cNvSpPr/>
          <p:nvPr/>
        </p:nvSpPr>
        <p:spPr>
          <a:xfrm>
            <a:off x="7212959" y="986733"/>
            <a:ext cx="239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우주항공 산업 트랜드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542DAC-1249-4E1A-ADD0-7CD60A9BFA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2541" y="1456924"/>
            <a:ext cx="645065" cy="8293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6D3D117-931E-42F4-81DD-E375595D7997}"/>
              </a:ext>
            </a:extLst>
          </p:cNvPr>
          <p:cNvSpPr/>
          <p:nvPr/>
        </p:nvSpPr>
        <p:spPr>
          <a:xfrm>
            <a:off x="6168935" y="1767232"/>
            <a:ext cx="5501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600" b="1" dirty="0">
                <a:latin typeface="Montserrat-Medium"/>
                <a:cs typeface="Montserrat-Medium"/>
              </a:rPr>
              <a:t>전기 항공기 도입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연료 효율적인 전기 항공기 부품 및 기술 연구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5D86E9-F4D2-4EFF-8528-98A5E78B68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0790" y="2311005"/>
            <a:ext cx="1241637" cy="103832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F39AF07-76DC-4732-9FD0-DCAF6FEA1E5E}"/>
              </a:ext>
            </a:extLst>
          </p:cNvPr>
          <p:cNvSpPr/>
          <p:nvPr/>
        </p:nvSpPr>
        <p:spPr>
          <a:xfrm>
            <a:off x="6376794" y="2685009"/>
            <a:ext cx="48317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600" b="1" dirty="0">
                <a:latin typeface="Montserrat-Medium"/>
                <a:cs typeface="Montserrat-Medium"/>
              </a:rPr>
              <a:t>신소재 부품 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탄소 나노튜브와 그래핀을 사용한 더 가볍고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altLang="ko-KR" sz="1400" dirty="0">
                <a:latin typeface="Montserrat-Medium"/>
                <a:cs typeface="Montserrat-Medium"/>
              </a:rPr>
              <a:t>   </a:t>
            </a:r>
            <a:r>
              <a:rPr lang="ko-KR" altLang="en-US" sz="1400" dirty="0">
                <a:latin typeface="Montserrat-Medium"/>
                <a:cs typeface="Montserrat-Medium"/>
              </a:rPr>
              <a:t>환경 친화적인 부품 생산 연구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519C1C-742C-4639-8FFA-FF2BD26C33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1561" y="3398642"/>
            <a:ext cx="942371" cy="7908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D81A47A-16AF-4DEB-B849-8F36F70F9163}"/>
              </a:ext>
            </a:extLst>
          </p:cNvPr>
          <p:cNvSpPr/>
          <p:nvPr/>
        </p:nvSpPr>
        <p:spPr>
          <a:xfrm>
            <a:off x="5602541" y="3650686"/>
            <a:ext cx="64411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600" b="1" dirty="0">
                <a:latin typeface="Montserrat-Medium"/>
                <a:cs typeface="Montserrat-Medium"/>
              </a:rPr>
              <a:t>사물 인터넷과 결합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우주항공 조립 및 제조부터 위치 추적등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1400" dirty="0">
                <a:latin typeface="Montserrat-Medium"/>
                <a:cs typeface="Montserrat-Medium"/>
              </a:rPr>
              <a:t>                                                               </a:t>
            </a:r>
            <a:r>
              <a:rPr lang="ko-KR" altLang="en-US" sz="1400" dirty="0">
                <a:latin typeface="Montserrat-Medium"/>
                <a:cs typeface="Montserrat-Medium"/>
              </a:rPr>
              <a:t>다양한 데이터 및 정보 기술을 맞춤형 솔루션을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1400" dirty="0">
                <a:latin typeface="Montserrat-Medium"/>
                <a:cs typeface="Montserrat-Medium"/>
              </a:rPr>
              <a:t>                                                               </a:t>
            </a:r>
            <a:r>
              <a:rPr lang="ko-KR" altLang="en-US" sz="1400" dirty="0">
                <a:latin typeface="Montserrat-Medium"/>
                <a:cs typeface="Montserrat-Medium"/>
              </a:rPr>
              <a:t>통해 관리 가능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A34D45-A21A-4452-9B90-694BB9FB37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" b="2287"/>
          <a:stretch/>
        </p:blipFill>
        <p:spPr>
          <a:xfrm>
            <a:off x="415600" y="4794073"/>
            <a:ext cx="1842052" cy="53262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FB78E60-4E19-4C73-8A29-2637D0605BCD}"/>
              </a:ext>
            </a:extLst>
          </p:cNvPr>
          <p:cNvSpPr/>
          <p:nvPr/>
        </p:nvSpPr>
        <p:spPr>
          <a:xfrm>
            <a:off x="2379124" y="4995136"/>
            <a:ext cx="9583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재사용 가능한 </a:t>
            </a:r>
            <a:r>
              <a:rPr lang="en-US" altLang="ko-KR" sz="1400" dirty="0">
                <a:latin typeface="Montserrat-Medium"/>
                <a:cs typeface="Montserrat-Medium"/>
              </a:rPr>
              <a:t>AI </a:t>
            </a:r>
            <a:r>
              <a:rPr lang="ko-KR" altLang="en-US" sz="1400" dirty="0">
                <a:latin typeface="Montserrat-Medium"/>
                <a:cs typeface="Montserrat-Medium"/>
              </a:rPr>
              <a:t>기반 우주선을 만드는 스타트업</a:t>
            </a:r>
            <a:r>
              <a:rPr lang="en-US" altLang="ko-KR" sz="1400" dirty="0">
                <a:latin typeface="Montserrat-Medium"/>
                <a:cs typeface="Montserrat-Medium"/>
              </a:rPr>
              <a:t>. </a:t>
            </a:r>
            <a:r>
              <a:rPr lang="ko-KR" altLang="en-US" sz="1400" dirty="0">
                <a:latin typeface="Montserrat-Medium"/>
                <a:cs typeface="Montserrat-Medium"/>
              </a:rPr>
              <a:t>특히 우주 쓰레기 수거</a:t>
            </a:r>
            <a:r>
              <a:rPr lang="en-US" altLang="ko-KR" sz="1400" dirty="0">
                <a:latin typeface="Montserrat-Medium"/>
                <a:cs typeface="Montserrat-Medium"/>
              </a:rPr>
              <a:t>, </a:t>
            </a:r>
            <a:r>
              <a:rPr lang="ko-KR" altLang="en-US" sz="1400" dirty="0">
                <a:latin typeface="Montserrat-Medium"/>
                <a:cs typeface="Montserrat-Medium"/>
              </a:rPr>
              <a:t>우주 승무원 및 화물 운송용의 우주선 제작 목표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00C4BC-0657-4F45-9CB1-E6048F3571F6}"/>
              </a:ext>
            </a:extLst>
          </p:cNvPr>
          <p:cNvSpPr/>
          <p:nvPr/>
        </p:nvSpPr>
        <p:spPr>
          <a:xfrm>
            <a:off x="2419364" y="5781812"/>
            <a:ext cx="8501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우주 스타트업들이 사용 가능한 인프라 개발</a:t>
            </a:r>
            <a:r>
              <a:rPr lang="en-US" altLang="ko-KR" sz="1400" dirty="0">
                <a:latin typeface="Montserrat-Medium"/>
                <a:cs typeface="Montserrat-Medium"/>
              </a:rPr>
              <a:t>. </a:t>
            </a:r>
            <a:r>
              <a:rPr lang="ko-KR" altLang="en-US" sz="1400" dirty="0">
                <a:latin typeface="Montserrat-Medium"/>
                <a:cs typeface="Montserrat-Medium"/>
              </a:rPr>
              <a:t>우주항공 관련 제품 설계</a:t>
            </a:r>
            <a:r>
              <a:rPr lang="en-US" altLang="ko-KR" sz="1400" dirty="0">
                <a:latin typeface="Montserrat-Medium"/>
                <a:cs typeface="Montserrat-Medium"/>
              </a:rPr>
              <a:t>, </a:t>
            </a:r>
            <a:r>
              <a:rPr lang="ko-KR" altLang="en-US" sz="1400" dirty="0">
                <a:latin typeface="Montserrat-Medium"/>
                <a:cs typeface="Montserrat-Medium"/>
              </a:rPr>
              <a:t>제작</a:t>
            </a:r>
            <a:r>
              <a:rPr lang="en-US" altLang="ko-KR" sz="1400" dirty="0">
                <a:latin typeface="Montserrat-Medium"/>
                <a:cs typeface="Montserrat-Medium"/>
              </a:rPr>
              <a:t>, </a:t>
            </a:r>
            <a:r>
              <a:rPr lang="ko-KR" altLang="en-US" sz="1400" dirty="0">
                <a:latin typeface="Montserrat-Medium"/>
                <a:cs typeface="Montserrat-Medium"/>
              </a:rPr>
              <a:t>테스트 및 분석 가능한 툴 제공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4F7D8B-E095-498D-9F4D-69C5B2B0E294}"/>
              </a:ext>
            </a:extLst>
          </p:cNvPr>
          <p:cNvSpPr/>
          <p:nvPr/>
        </p:nvSpPr>
        <p:spPr>
          <a:xfrm>
            <a:off x="193736" y="4622822"/>
            <a:ext cx="11824579" cy="1700032"/>
          </a:xfrm>
          <a:prstGeom prst="rect">
            <a:avLst/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5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DBB0C0BC-9EC6-409B-9064-C15480630F09}"/>
              </a:ext>
            </a:extLst>
          </p:cNvPr>
          <p:cNvSpPr/>
          <p:nvPr/>
        </p:nvSpPr>
        <p:spPr>
          <a:xfrm>
            <a:off x="8026997" y="1755583"/>
            <a:ext cx="1928733" cy="2181766"/>
          </a:xfrm>
          <a:prstGeom prst="donut">
            <a:avLst>
              <a:gd name="adj" fmla="val 8506"/>
            </a:avLst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3082075" y="-1721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3-5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로봇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579A9E-10C9-DD4D-9B9E-F1778EE9773E}"/>
              </a:ext>
            </a:extLst>
          </p:cNvPr>
          <p:cNvSpPr/>
          <p:nvPr/>
        </p:nvSpPr>
        <p:spPr>
          <a:xfrm>
            <a:off x="1916462" y="1069273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로봇 시장 규모 및 현황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397299-AAB1-4A4F-9069-93F07CC5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92" y="1574301"/>
            <a:ext cx="4146693" cy="221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2538CEB6-EC9F-4B24-B5D0-F0AB7C4B1CDD}"/>
              </a:ext>
            </a:extLst>
          </p:cNvPr>
          <p:cNvSpPr/>
          <p:nvPr/>
        </p:nvSpPr>
        <p:spPr>
          <a:xfrm>
            <a:off x="7966336" y="1089748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로봇 시장 트랜드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85" name="Picture Placeholder 26">
            <a:extLst>
              <a:ext uri="{FF2B5EF4-FFF2-40B4-BE49-F238E27FC236}">
                <a16:creationId xmlns:a16="http://schemas.microsoft.com/office/drawing/2014/main" id="{F2AE3307-E0C8-4266-8E52-9FED623B4CC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2506" r="7390"/>
          <a:stretch/>
        </p:blipFill>
        <p:spPr>
          <a:xfrm>
            <a:off x="8494900" y="1534253"/>
            <a:ext cx="979078" cy="9186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6" name="Picture Placeholder 28">
            <a:extLst>
              <a:ext uri="{FF2B5EF4-FFF2-40B4-BE49-F238E27FC236}">
                <a16:creationId xmlns:a16="http://schemas.microsoft.com/office/drawing/2014/main" id="{02BDE455-8CC0-4148-8A09-2DD0BD13B4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>
          <a:xfrm>
            <a:off x="7433525" y="2832938"/>
            <a:ext cx="1118605" cy="841536"/>
          </a:xfrm>
          <a:prstGeom prst="rect">
            <a:avLst/>
          </a:prstGeom>
        </p:spPr>
      </p:pic>
      <p:pic>
        <p:nvPicPr>
          <p:cNvPr id="87" name="Picture Placeholder 30">
            <a:extLst>
              <a:ext uri="{FF2B5EF4-FFF2-40B4-BE49-F238E27FC236}">
                <a16:creationId xmlns:a16="http://schemas.microsoft.com/office/drawing/2014/main" id="{CFAEE678-81BD-4AED-9656-00ACDF0640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9366891" y="2846466"/>
            <a:ext cx="1177679" cy="78895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74798D4-53AA-4BE5-A0A5-D0FA63E8E6B7}"/>
              </a:ext>
            </a:extLst>
          </p:cNvPr>
          <p:cNvSpPr txBox="1"/>
          <p:nvPr/>
        </p:nvSpPr>
        <p:spPr>
          <a:xfrm>
            <a:off x="793689" y="4180858"/>
            <a:ext cx="4988561" cy="1991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2025</a:t>
            </a:r>
            <a:r>
              <a:rPr lang="ko-KR" altLang="en-US" sz="1400" dirty="0">
                <a:latin typeface="+mn-ea"/>
              </a:rPr>
              <a:t>년 미국 내 </a:t>
            </a:r>
            <a:r>
              <a:rPr lang="en-US" altLang="ko-KR" sz="1400" dirty="0">
                <a:latin typeface="+mn-ea"/>
              </a:rPr>
              <a:t>210</a:t>
            </a:r>
            <a:r>
              <a:rPr lang="ko-KR" altLang="en-US" sz="1400" dirty="0">
                <a:latin typeface="+mn-ea"/>
              </a:rPr>
              <a:t>억 달러 규모를 달성할 것으로 예상  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물류 자동화등에 이용되는 로지스틱 로봇의 성장세 및 수요가 가장 높음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자율주행기술이 대두화 및 </a:t>
            </a:r>
            <a:r>
              <a:rPr lang="en-US" altLang="ko-KR" sz="1400" dirty="0">
                <a:latin typeface="+mn-ea"/>
              </a:rPr>
              <a:t>COVID-19</a:t>
            </a:r>
            <a:r>
              <a:rPr lang="ko-KR" altLang="en-US" sz="1400" dirty="0">
                <a:latin typeface="+mn-ea"/>
              </a:rPr>
              <a:t>으로 전자상거래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유통업체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및 외식산업에서 이동형 로봇에 대한 관심 및 수요 급증  </a:t>
            </a:r>
            <a:endParaRPr lang="en-US" sz="1400" dirty="0">
              <a:latin typeface="+mn-ea"/>
            </a:endParaRPr>
          </a:p>
        </p:txBody>
      </p:sp>
      <p:sp>
        <p:nvSpPr>
          <p:cNvPr id="89" name="object 7">
            <a:extLst>
              <a:ext uri="{FF2B5EF4-FFF2-40B4-BE49-F238E27FC236}">
                <a16:creationId xmlns:a16="http://schemas.microsoft.com/office/drawing/2014/main" id="{BB4B3C38-065E-4B88-BEF4-FA7C40BD8FFE}"/>
              </a:ext>
            </a:extLst>
          </p:cNvPr>
          <p:cNvSpPr/>
          <p:nvPr/>
        </p:nvSpPr>
        <p:spPr>
          <a:xfrm>
            <a:off x="4811197" y="3368723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">
            <a:extLst>
              <a:ext uri="{FF2B5EF4-FFF2-40B4-BE49-F238E27FC236}">
                <a16:creationId xmlns:a16="http://schemas.microsoft.com/office/drawing/2014/main" id="{9DBA7D31-5805-4DA9-9871-1ACF8A9E9AE8}"/>
              </a:ext>
            </a:extLst>
          </p:cNvPr>
          <p:cNvSpPr/>
          <p:nvPr/>
        </p:nvSpPr>
        <p:spPr>
          <a:xfrm>
            <a:off x="995218" y="1456512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E2FEB33-A39D-4B1B-A0BE-8ED4D3D97865}"/>
              </a:ext>
            </a:extLst>
          </p:cNvPr>
          <p:cNvSpPr txBox="1"/>
          <p:nvPr/>
        </p:nvSpPr>
        <p:spPr>
          <a:xfrm>
            <a:off x="6409751" y="4180858"/>
            <a:ext cx="52341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8080"/>
                </a:highlight>
                <a:latin typeface="+mn-ea"/>
              </a:rPr>
              <a:t>인공지능</a:t>
            </a:r>
            <a:r>
              <a:rPr lang="en-US" sz="1400" noProof="1">
                <a:latin typeface="+mn-ea"/>
              </a:rPr>
              <a:t> </a:t>
            </a:r>
            <a:r>
              <a:rPr lang="ko-KR" altLang="en-US" sz="1400" noProof="1">
                <a:latin typeface="+mn-ea"/>
              </a:rPr>
              <a:t>소프트웨어를 탑재하여 시각 및 기타 감지 시스템을 통하여 더욱 어려운 작업 숙달 가능</a:t>
            </a:r>
            <a:r>
              <a:rPr lang="en-US" altLang="ko-KR" sz="1400" noProof="1">
                <a:latin typeface="+mn-ea"/>
              </a:rPr>
              <a:t>. </a:t>
            </a:r>
          </a:p>
          <a:p>
            <a:endParaRPr lang="en-US" altLang="ko-KR" sz="1400" b="1" i="1" noProof="1">
              <a:solidFill>
                <a:schemeClr val="bg1"/>
              </a:solidFill>
              <a:highlight>
                <a:srgbClr val="008080"/>
              </a:highlight>
              <a:latin typeface="+mn-ea"/>
            </a:endParaRPr>
          </a:p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8080"/>
                </a:highlight>
                <a:latin typeface="+mn-ea"/>
              </a:rPr>
              <a:t>스마트 공장</a:t>
            </a:r>
            <a:r>
              <a:rPr lang="en-US" sz="1400" noProof="1">
                <a:latin typeface="+mn-ea"/>
              </a:rPr>
              <a:t> </a:t>
            </a:r>
            <a:r>
              <a:rPr lang="en-US" sz="1400" noProof="1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ko-KR" altLang="en-US" sz="1400" noProof="1">
                <a:latin typeface="+mn-ea"/>
              </a:rPr>
              <a:t> 상호 네트워킹이 가능하게 하는 최신 네비겡션 기술로 자동차 생산 조립 라인 자동화 역할에 기여 </a:t>
            </a:r>
            <a:endParaRPr lang="en-US" altLang="ko-KR" sz="1400" noProof="1">
              <a:latin typeface="+mn-ea"/>
            </a:endParaRPr>
          </a:p>
          <a:p>
            <a:endParaRPr lang="en-US" sz="1400" noProof="1">
              <a:latin typeface="+mn-ea"/>
            </a:endParaRPr>
          </a:p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8080"/>
                </a:highlight>
                <a:latin typeface="+mn-ea"/>
              </a:rPr>
              <a:t>환경친화적</a:t>
            </a:r>
            <a:r>
              <a:rPr lang="en-US" sz="1400" noProof="1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ko-KR" altLang="en-US" sz="1400" noProof="1">
                <a:latin typeface="+mn-ea"/>
              </a:rPr>
              <a:t> 에너지 효율이 높으며 광전 혹은 수소 연료 전지를 </a:t>
            </a:r>
            <a:endParaRPr lang="en-US" altLang="ko-KR" sz="1400" noProof="1">
              <a:latin typeface="+mn-ea"/>
            </a:endParaRPr>
          </a:p>
          <a:p>
            <a:r>
              <a:rPr lang="ko-KR" altLang="en-US" sz="1400" noProof="1">
                <a:latin typeface="+mn-ea"/>
              </a:rPr>
              <a:t>이용하는 친환경 로봇 생산이 증가 </a:t>
            </a:r>
            <a:endParaRPr lang="en-US" altLang="ko-KR" sz="1400" noProof="1">
              <a:latin typeface="+mn-ea"/>
            </a:endParaRPr>
          </a:p>
          <a:p>
            <a:endParaRPr lang="en-US" sz="1400" noProof="1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11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08EF38-5905-014C-89C4-38018406BA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865" b="13930"/>
          <a:stretch/>
        </p:blipFill>
        <p:spPr>
          <a:xfrm>
            <a:off x="2240692" y="279333"/>
            <a:ext cx="7710616" cy="2024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42C930-D864-914A-BDED-15D8A3D1DF74}"/>
              </a:ext>
            </a:extLst>
          </p:cNvPr>
          <p:cNvSpPr/>
          <p:nvPr/>
        </p:nvSpPr>
        <p:spPr>
          <a:xfrm>
            <a:off x="4514168" y="3560592"/>
            <a:ext cx="43587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1. KIC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워싱턴센터 소개 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000" b="1" dirty="0">
              <a:solidFill>
                <a:srgbClr val="1F497D"/>
              </a:solidFill>
              <a:latin typeface="Nanum Gothic" panose="020D0604000000000000" pitchFamily="34" charset="-127"/>
              <a:ea typeface="Nanum Gothic" panose="020D0604000000000000" pitchFamily="34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2.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미 스타트업 생태환경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서부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/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동부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)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 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3.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미국내 주력 육성산업 및 기술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4. </a:t>
            </a:r>
            <a:r>
              <a:rPr lang="ko-KR" altLang="en-US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미국내 </a:t>
            </a:r>
            <a:r>
              <a:rPr lang="en-US" altLang="ko-KR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VC</a:t>
            </a:r>
            <a:r>
              <a:rPr lang="ko-KR" altLang="en-US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 투자 현황 </a:t>
            </a:r>
            <a:r>
              <a:rPr lang="en-US" altLang="ko-KR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(</a:t>
            </a:r>
            <a:r>
              <a:rPr lang="ko-KR" altLang="en-US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서부</a:t>
            </a:r>
            <a:r>
              <a:rPr lang="en-US" altLang="ko-KR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/</a:t>
            </a:r>
            <a:r>
              <a:rPr lang="ko-KR" altLang="en-US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동부</a:t>
            </a:r>
            <a:r>
              <a:rPr lang="en-US" altLang="ko-KR" sz="2000" b="1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46BB38-BE16-D945-BD98-CEF20F204897}"/>
              </a:ext>
            </a:extLst>
          </p:cNvPr>
          <p:cNvSpPr/>
          <p:nvPr/>
        </p:nvSpPr>
        <p:spPr>
          <a:xfrm>
            <a:off x="4610283" y="2654253"/>
            <a:ext cx="2971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목 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19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1793235" y="-1627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3-6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바이오테크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/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의료기기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83593F-D29D-6646-AD77-5434ABF8AE0A}"/>
              </a:ext>
            </a:extLst>
          </p:cNvPr>
          <p:cNvSpPr/>
          <p:nvPr/>
        </p:nvSpPr>
        <p:spPr>
          <a:xfrm>
            <a:off x="4754049" y="950677"/>
            <a:ext cx="6704079" cy="83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바이오 테크</a:t>
            </a:r>
            <a:r>
              <a:rPr lang="en-US" altLang="ko-KR" b="1" spc="-5" dirty="0">
                <a:solidFill>
                  <a:schemeClr val="accent6"/>
                </a:solidFill>
                <a:latin typeface="Montserrat"/>
                <a:cs typeface="Montserrat"/>
              </a:rPr>
              <a:t>/</a:t>
            </a: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의료기기 트랜드</a:t>
            </a:r>
            <a:r>
              <a:rPr lang="en-US" altLang="ko-KR" b="1" spc="-5" dirty="0">
                <a:solidFill>
                  <a:schemeClr val="accent6"/>
                </a:solidFill>
                <a:latin typeface="Montserrat"/>
                <a:cs typeface="Montserrat"/>
              </a:rPr>
              <a:t>- </a:t>
            </a: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다양한 첨단 기술과 접목하여 발전</a:t>
            </a:r>
            <a:endParaRPr lang="en-US" b="1" spc="-5" dirty="0">
              <a:solidFill>
                <a:schemeClr val="accent6"/>
              </a:solidFill>
              <a:latin typeface="Montserrat"/>
              <a:cs typeface="Montserrat"/>
            </a:endParaRPr>
          </a:p>
          <a:p>
            <a:pPr algn="ctr">
              <a:spcBef>
                <a:spcPts val="1540"/>
              </a:spcBef>
            </a:pPr>
            <a:endParaRPr lang="en-US" dirty="0">
              <a:solidFill>
                <a:schemeClr val="accent6"/>
              </a:solidFill>
              <a:latin typeface="Montserrat"/>
              <a:cs typeface="Montserra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2320D2A-AC4B-7040-9BA5-04502348C158}"/>
              </a:ext>
            </a:extLst>
          </p:cNvPr>
          <p:cNvSpPr/>
          <p:nvPr/>
        </p:nvSpPr>
        <p:spPr>
          <a:xfrm>
            <a:off x="6075521" y="1463258"/>
            <a:ext cx="4789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lang="en-US" altLang="ko-KR" sz="1600" b="1" dirty="0">
                <a:latin typeface="Montserrat-Medium"/>
                <a:cs typeface="Montserrat-Medium"/>
              </a:rPr>
              <a:t>AI: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맞춤의학</a:t>
            </a:r>
            <a:r>
              <a:rPr lang="en-US" altLang="ko-KR" sz="1400" dirty="0">
                <a:latin typeface="Montserrat-Medium"/>
                <a:cs typeface="Montserrat-Medium"/>
              </a:rPr>
              <a:t> (Personalized Medicine), </a:t>
            </a:r>
            <a:r>
              <a:rPr lang="ko-KR" altLang="en-US" sz="1400" dirty="0">
                <a:latin typeface="Montserrat-Medium"/>
                <a:cs typeface="Montserrat-Medium"/>
              </a:rPr>
              <a:t>신약 개발 적극적 활용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FE790FD-54A9-40FF-A5F9-B9BE9FCBA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9" y="891939"/>
            <a:ext cx="4230469" cy="30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ficial Intelligence AI icon PNG and SVG Vector Free Download">
            <a:extLst>
              <a:ext uri="{FF2B5EF4-FFF2-40B4-BE49-F238E27FC236}">
                <a16:creationId xmlns:a16="http://schemas.microsoft.com/office/drawing/2014/main" id="{71DFA6C7-4430-48F8-9946-E8CDD68F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16" y="1431110"/>
            <a:ext cx="996679" cy="10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AB667C7-50B4-4ADA-8D8D-08F03E709EA8}"/>
              </a:ext>
            </a:extLst>
          </p:cNvPr>
          <p:cNvSpPr txBox="1"/>
          <p:nvPr/>
        </p:nvSpPr>
        <p:spPr>
          <a:xfrm>
            <a:off x="5294052" y="1762553"/>
            <a:ext cx="6897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예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- Arpeggio Bio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社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AI 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를 이용하여 치료법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RNA 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플랫폼 개발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미국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CEEBCDB-5E7B-487E-A01B-2250F029739C}"/>
              </a:ext>
            </a:extLst>
          </p:cNvPr>
          <p:cNvSpPr txBox="1"/>
          <p:nvPr/>
        </p:nvSpPr>
        <p:spPr>
          <a:xfrm>
            <a:off x="5294052" y="2065353"/>
            <a:ext cx="6897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DeepTrait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社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AI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를 이용한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DNA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마커 분별 기술 개발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(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스웨덴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맑은 고딕" panose="020B0503020000020004" pitchFamily="34" charset="-127"/>
                <a:cs typeface="Montserrat-Medium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-Medium"/>
              <a:ea typeface="+mn-ea"/>
              <a:cs typeface="Montserrat-Medium"/>
            </a:endParaRPr>
          </a:p>
        </p:txBody>
      </p:sp>
      <p:pic>
        <p:nvPicPr>
          <p:cNvPr id="1036" name="Picture 12" descr="Big Data Icons - Download Free Vector Icons | Noun Project">
            <a:extLst>
              <a:ext uri="{FF2B5EF4-FFF2-40B4-BE49-F238E27FC236}">
                <a16:creationId xmlns:a16="http://schemas.microsoft.com/office/drawing/2014/main" id="{CB52B51A-F451-4B52-892D-294FB440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57" y="2737912"/>
            <a:ext cx="987555" cy="98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0985DC4C-25C7-4C16-B0F7-CAEEED172A67}"/>
              </a:ext>
            </a:extLst>
          </p:cNvPr>
          <p:cNvSpPr/>
          <p:nvPr/>
        </p:nvSpPr>
        <p:spPr>
          <a:xfrm>
            <a:off x="6075521" y="2760866"/>
            <a:ext cx="623279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빅데이터</a:t>
            </a:r>
            <a:r>
              <a:rPr lang="ko-KR" altLang="en-US" sz="1600" b="1" dirty="0">
                <a:latin typeface="Montserrat-Medium"/>
                <a:cs typeface="Montserrat-Medium"/>
              </a:rPr>
              <a:t> 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	</a:t>
            </a:r>
            <a:r>
              <a:rPr lang="ko-KR" altLang="en-US" sz="1400" dirty="0">
                <a:latin typeface="Montserrat-Medium"/>
                <a:cs typeface="Montserrat-Medium"/>
              </a:rPr>
              <a:t>웨어러블 기기와 접목하여 실시간으로 빅데이터 전달하여 사용자 </a:t>
            </a:r>
            <a:endParaRPr lang="en-US" altLang="ko-KR" sz="1400" dirty="0">
              <a:latin typeface="Montserrat-Medium"/>
              <a:cs typeface="Montserrat-Medium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ko-KR" altLang="en-US" sz="1400" dirty="0">
                <a:latin typeface="Montserrat-Medium"/>
                <a:cs typeface="Montserrat-Medium"/>
              </a:rPr>
              <a:t>                       건강 상태 분석 서비스 제공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0CCB485-39CE-46AD-98F2-F9E481361B1F}"/>
              </a:ext>
            </a:extLst>
          </p:cNvPr>
          <p:cNvSpPr txBox="1"/>
          <p:nvPr/>
        </p:nvSpPr>
        <p:spPr>
          <a:xfrm>
            <a:off x="5622636" y="3381314"/>
            <a:ext cx="6897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예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-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BioBox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 Analytics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社 빅데이터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를 이용한 게놈 분석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플랫폼 개발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캐나다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</a:p>
        </p:txBody>
      </p:sp>
      <p:pic>
        <p:nvPicPr>
          <p:cNvPr id="1038" name="Picture 14" descr="Gene Editing Icons - Download Free Vector Icons | Noun Project">
            <a:extLst>
              <a:ext uri="{FF2B5EF4-FFF2-40B4-BE49-F238E27FC236}">
                <a16:creationId xmlns:a16="http://schemas.microsoft.com/office/drawing/2014/main" id="{AEB69B84-73BC-477B-8382-0C2C1B93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114" y="4027162"/>
            <a:ext cx="922281" cy="9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FC7F8410-896E-42E9-A4A4-CBFEE5081E9E}"/>
              </a:ext>
            </a:extLst>
          </p:cNvPr>
          <p:cNvSpPr/>
          <p:nvPr/>
        </p:nvSpPr>
        <p:spPr>
          <a:xfrm>
            <a:off x="6075521" y="4079706"/>
            <a:ext cx="6061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lang="en-US" altLang="ko-KR" sz="1400" b="1" dirty="0">
                <a:latin typeface="Montserrat-Medium"/>
                <a:cs typeface="Montserrat-Medium"/>
              </a:rPr>
              <a:t>Gene Editing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유전자 가위 </a:t>
            </a:r>
            <a:r>
              <a:rPr lang="en-US" altLang="ko-KR" sz="1400" dirty="0">
                <a:latin typeface="Montserrat-Medium"/>
                <a:cs typeface="Montserrat-Medium"/>
              </a:rPr>
              <a:t>CRISPR/Cas9</a:t>
            </a:r>
            <a:r>
              <a:rPr lang="ko-KR" altLang="en-US" sz="1400" dirty="0">
                <a:latin typeface="Montserrat-Medium"/>
                <a:cs typeface="Montserrat-Medium"/>
              </a:rPr>
              <a:t>을 이용하여 유전질환 치료 방법 개발 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6BC47E6-2B62-4282-9AAD-04630686412E}"/>
              </a:ext>
            </a:extLst>
          </p:cNvPr>
          <p:cNvSpPr txBox="1"/>
          <p:nvPr/>
        </p:nvSpPr>
        <p:spPr>
          <a:xfrm>
            <a:off x="5553254" y="4455684"/>
            <a:ext cx="6897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예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- </a:t>
            </a: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PLANTeDIT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社 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유전자 변형 부작용이 없는 식물 품종 개발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아일랜드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</a:p>
        </p:txBody>
      </p:sp>
      <p:pic>
        <p:nvPicPr>
          <p:cNvPr id="1042" name="Picture 18" descr="3d Organ Printing Icons - Download Free Vector Icons | Noun Project">
            <a:extLst>
              <a:ext uri="{FF2B5EF4-FFF2-40B4-BE49-F238E27FC236}">
                <a16:creationId xmlns:a16="http://schemas.microsoft.com/office/drawing/2014/main" id="{7D67E004-3A29-42C6-B8B9-50CA61A0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12" y="5255248"/>
            <a:ext cx="1056129" cy="10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1C09E968-EADD-467B-9D2C-714E13A28E15}"/>
              </a:ext>
            </a:extLst>
          </p:cNvPr>
          <p:cNvSpPr/>
          <p:nvPr/>
        </p:nvSpPr>
        <p:spPr>
          <a:xfrm>
            <a:off x="6119964" y="5346307"/>
            <a:ext cx="5848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490"/>
              </a:spcBef>
            </a:pPr>
            <a:r>
              <a:rPr lang="ko-KR" altLang="en-US" sz="1400" b="1" dirty="0">
                <a:latin typeface="Montserrat-Medium"/>
                <a:cs typeface="Montserrat-Medium"/>
              </a:rPr>
              <a:t>바이오프린팅</a:t>
            </a:r>
            <a:r>
              <a:rPr lang="en-US" altLang="ko-KR" sz="1600" b="1" dirty="0">
                <a:latin typeface="Montserrat-Medium"/>
                <a:cs typeface="Montserrat-Medium"/>
              </a:rPr>
              <a:t>:</a:t>
            </a:r>
            <a:r>
              <a:rPr lang="en-US" altLang="ko-KR" sz="1400" dirty="0">
                <a:latin typeface="Montserrat-Medium"/>
                <a:cs typeface="Montserrat-Medium"/>
              </a:rPr>
              <a:t> </a:t>
            </a:r>
            <a:r>
              <a:rPr lang="ko-KR" altLang="en-US" sz="1400" dirty="0">
                <a:latin typeface="Montserrat-Medium"/>
                <a:cs typeface="Montserrat-Medium"/>
              </a:rPr>
              <a:t>바이오 소재 개발 잉크로 새로운 세포 및 장기 이식술 개발</a:t>
            </a:r>
            <a:endParaRPr lang="en-US" altLang="ko-KR" sz="1400" dirty="0">
              <a:latin typeface="Montserrat-Medium"/>
              <a:cs typeface="Montserrat-Mediu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013601B-8B4C-4262-8B82-DB638829841B}"/>
              </a:ext>
            </a:extLst>
          </p:cNvPr>
          <p:cNvSpPr txBox="1"/>
          <p:nvPr/>
        </p:nvSpPr>
        <p:spPr>
          <a:xfrm>
            <a:off x="5461434" y="5682889"/>
            <a:ext cx="6897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예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- 3D Biotechnology Solution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-Medium"/>
                <a:ea typeface="+mn-ea"/>
                <a:cs typeface="Montserrat-Medium"/>
              </a:rPr>
              <a:t>社 바이오프린팅 솔루션 개발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 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ontserrat-Medium"/>
                <a:cs typeface="Montserrat-Medium"/>
              </a:rPr>
              <a:t>브라질</a:t>
            </a:r>
            <a:r>
              <a:rPr lang="en-US" altLang="ko-KR" sz="1400" dirty="0">
                <a:solidFill>
                  <a:prstClr val="black"/>
                </a:solidFill>
                <a:latin typeface="Montserrat-Medium"/>
                <a:cs typeface="Montserrat-Medium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0BD348-0599-4FFD-B4F4-165C4A36AE68}"/>
              </a:ext>
            </a:extLst>
          </p:cNvPr>
          <p:cNvSpPr txBox="1"/>
          <p:nvPr/>
        </p:nvSpPr>
        <p:spPr>
          <a:xfrm>
            <a:off x="54627" y="6293197"/>
            <a:ext cx="2849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참조</a:t>
            </a:r>
            <a:r>
              <a:rPr lang="en-US" altLang="ko-KR" sz="1100" dirty="0"/>
              <a:t>: Polaris Market Research </a:t>
            </a:r>
            <a:endParaRPr lang="en-US" sz="1100" dirty="0"/>
          </a:p>
        </p:txBody>
      </p:sp>
      <p:pic>
        <p:nvPicPr>
          <p:cNvPr id="2050" name="Picture 2" descr="Biotechnology Market Size, Share, Trends &amp; Analysis Report 2020-2026">
            <a:extLst>
              <a:ext uri="{FF2B5EF4-FFF2-40B4-BE49-F238E27FC236}">
                <a16:creationId xmlns:a16="http://schemas.microsoft.com/office/drawing/2014/main" id="{3C774896-F43A-4563-B64C-82147AC48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2099" r="2543" b="4541"/>
          <a:stretch/>
        </p:blipFill>
        <p:spPr bwMode="auto">
          <a:xfrm>
            <a:off x="54627" y="3932809"/>
            <a:ext cx="4756485" cy="24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9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8F531874-1EB2-44DD-8C1C-608D0ACBDCAC}"/>
              </a:ext>
            </a:extLst>
          </p:cNvPr>
          <p:cNvSpPr/>
          <p:nvPr/>
        </p:nvSpPr>
        <p:spPr>
          <a:xfrm>
            <a:off x="6446723" y="3622982"/>
            <a:ext cx="4873841" cy="2770559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B474D6-186E-4A56-9134-05A7C2F8FA3C}"/>
              </a:ext>
            </a:extLst>
          </p:cNvPr>
          <p:cNvSpPr/>
          <p:nvPr/>
        </p:nvSpPr>
        <p:spPr>
          <a:xfrm>
            <a:off x="946861" y="3652013"/>
            <a:ext cx="4873841" cy="2770559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2CF3C-610D-4E08-93F6-32A74E802996}"/>
              </a:ext>
            </a:extLst>
          </p:cNvPr>
          <p:cNvSpPr/>
          <p:nvPr/>
        </p:nvSpPr>
        <p:spPr>
          <a:xfrm>
            <a:off x="946861" y="2660548"/>
            <a:ext cx="4873841" cy="9972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1602532" y="-1559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3-6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바이오테크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/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의료기기</a:t>
            </a:r>
            <a:r>
              <a:rPr lang="en-US" altLang="ko-KR" sz="1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(</a:t>
            </a:r>
            <a:r>
              <a:rPr lang="ko-KR" altLang="en-US" sz="1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계속</a:t>
            </a:r>
            <a:r>
              <a:rPr lang="en-US" altLang="ko-KR" sz="1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)</a:t>
            </a:r>
            <a:r>
              <a:rPr lang="ko-KR" altLang="en-US" sz="1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  </a:t>
            </a:r>
            <a:endParaRPr lang="en-US" sz="1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83593F-D29D-6646-AD77-5434ABF8AE0A}"/>
              </a:ext>
            </a:extLst>
          </p:cNvPr>
          <p:cNvSpPr/>
          <p:nvPr/>
        </p:nvSpPr>
        <p:spPr>
          <a:xfrm>
            <a:off x="1206383" y="956131"/>
            <a:ext cx="5258812" cy="8386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기대 수명 연장에 따른 웰빙 및 헬스케어 산업 확대 </a:t>
            </a:r>
            <a:endParaRPr lang="en-US" b="1" spc="-5" dirty="0">
              <a:solidFill>
                <a:schemeClr val="accent6"/>
              </a:solidFill>
              <a:latin typeface="Montserrat"/>
              <a:cs typeface="Montserrat"/>
            </a:endParaRPr>
          </a:p>
          <a:p>
            <a:pPr algn="ctr">
              <a:spcBef>
                <a:spcPts val="1540"/>
              </a:spcBef>
            </a:pPr>
            <a:endParaRPr lang="en-US" dirty="0">
              <a:solidFill>
                <a:schemeClr val="accent6"/>
              </a:solidFill>
              <a:latin typeface="Montserrat"/>
              <a:cs typeface="Montserrat"/>
            </a:endParaRPr>
          </a:p>
        </p:txBody>
      </p:sp>
      <p:pic>
        <p:nvPicPr>
          <p:cNvPr id="26" name="Picture Placeholder 24">
            <a:extLst>
              <a:ext uri="{FF2B5EF4-FFF2-40B4-BE49-F238E27FC236}">
                <a16:creationId xmlns:a16="http://schemas.microsoft.com/office/drawing/2014/main" id="{25517CA4-FC74-4320-9CAA-878EB80CA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2228403" y="1455675"/>
            <a:ext cx="2293048" cy="1203847"/>
          </a:xfrm>
          <a:prstGeom prst="rect">
            <a:avLst/>
          </a:prstGeom>
        </p:spPr>
      </p:pic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DE635826-0E09-44CA-AC5B-18267DF5DF0A}"/>
              </a:ext>
            </a:extLst>
          </p:cNvPr>
          <p:cNvSpPr txBox="1">
            <a:spLocks/>
          </p:cNvSpPr>
          <p:nvPr/>
        </p:nvSpPr>
        <p:spPr>
          <a:xfrm>
            <a:off x="1887618" y="2764322"/>
            <a:ext cx="2974618" cy="45635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218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11719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90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3438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6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5157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6876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58595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70314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82033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3752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b="1" dirty="0">
                <a:solidFill>
                  <a:schemeClr val="bg1"/>
                </a:solidFill>
                <a:latin typeface="+mn-ea"/>
              </a:rPr>
              <a:t>헬스케어</a:t>
            </a:r>
            <a:r>
              <a:rPr lang="en-US" sz="1800" b="1" dirty="0">
                <a:solidFill>
                  <a:schemeClr val="bg1"/>
                </a:solidFill>
                <a:latin typeface="+mn-ea"/>
              </a:rPr>
              <a:t>(Anti-aging)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57018-A723-456D-9EDF-9BE8049B9810}"/>
              </a:ext>
            </a:extLst>
          </p:cNvPr>
          <p:cNvSpPr txBox="1"/>
          <p:nvPr/>
        </p:nvSpPr>
        <p:spPr>
          <a:xfrm>
            <a:off x="2624473" y="3889162"/>
            <a:ext cx="3090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알파벳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Anti-aging 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자회사로 노화와 나이 관련된 질병 치료법 개발 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A101B2-259F-4500-A44C-21766125901C}"/>
              </a:ext>
            </a:extLst>
          </p:cNvPr>
          <p:cNvSpPr txBox="1"/>
          <p:nvPr/>
        </p:nvSpPr>
        <p:spPr>
          <a:xfrm>
            <a:off x="1121141" y="3217102"/>
            <a:ext cx="4699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2026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년 미국 내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880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억 달러 규모를 달성할 것으로 예상  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00555B0-F665-44AE-B98D-6BA3FF26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31" y="3937065"/>
            <a:ext cx="1381872" cy="3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go for a biotechnology/pharmaceutical company by Csamikoglu">
            <a:extLst>
              <a:ext uri="{FF2B5EF4-FFF2-40B4-BE49-F238E27FC236}">
                <a16:creationId xmlns:a16="http://schemas.microsoft.com/office/drawing/2014/main" id="{6D06EF12-A0F9-4928-9539-67B14DA3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92" y="3937065"/>
            <a:ext cx="2271349" cy="19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43F669A-D18A-41BD-9BD1-672A4B67375A}"/>
              </a:ext>
            </a:extLst>
          </p:cNvPr>
          <p:cNvSpPr txBox="1"/>
          <p:nvPr/>
        </p:nvSpPr>
        <p:spPr>
          <a:xfrm>
            <a:off x="2624472" y="4606681"/>
            <a:ext cx="3090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기업 가치가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100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억달러가 넘는 데카콘 기업으로 관절염 및 퇴행성 치료제 개발 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ABA0F5F-F1B1-4E50-BCA2-BEF3F1FFD5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7992" y="5514330"/>
            <a:ext cx="1682898" cy="70194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57EDD63-5954-4314-A740-C10B7CFBBF85}"/>
              </a:ext>
            </a:extLst>
          </p:cNvPr>
          <p:cNvSpPr txBox="1"/>
          <p:nvPr/>
        </p:nvSpPr>
        <p:spPr>
          <a:xfrm>
            <a:off x="2624471" y="5554420"/>
            <a:ext cx="3090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노화세포를 타겟하는 기술을 개발하였으며 아마존 총수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Jeff Bezos 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가 투자 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59ADBC-E9BB-4D9E-B568-58FE0126BE20}"/>
              </a:ext>
            </a:extLst>
          </p:cNvPr>
          <p:cNvSpPr/>
          <p:nvPr/>
        </p:nvSpPr>
        <p:spPr>
          <a:xfrm>
            <a:off x="6452465" y="2627296"/>
            <a:ext cx="4873841" cy="102471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2" name="Picture Placeholder 26">
            <a:extLst>
              <a:ext uri="{FF2B5EF4-FFF2-40B4-BE49-F238E27FC236}">
                <a16:creationId xmlns:a16="http://schemas.microsoft.com/office/drawing/2014/main" id="{D3E358B3-06A6-4744-9FBA-1E5977F233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/>
          <a:stretch/>
        </p:blipFill>
        <p:spPr>
          <a:xfrm>
            <a:off x="7368066" y="1572836"/>
            <a:ext cx="3090004" cy="838691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3C4200EF-7DF2-4A1E-8480-33D4CD6D2EB9}"/>
              </a:ext>
            </a:extLst>
          </p:cNvPr>
          <p:cNvSpPr txBox="1">
            <a:spLocks/>
          </p:cNvSpPr>
          <p:nvPr/>
        </p:nvSpPr>
        <p:spPr>
          <a:xfrm>
            <a:off x="7425759" y="2724050"/>
            <a:ext cx="2974618" cy="45635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0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218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11719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909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3438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63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35157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6876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58595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70314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82033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93752" indent="0" algn="ctr" defTabSz="311719" rtl="0" eaLnBrk="1" latinLnBrk="0" hangingPunct="1">
              <a:spcBef>
                <a:spcPct val="20000"/>
              </a:spcBef>
              <a:buFont typeface="Arial"/>
              <a:buNone/>
              <a:defRPr sz="13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b="1" dirty="0">
                <a:solidFill>
                  <a:schemeClr val="bg1"/>
                </a:solidFill>
                <a:latin typeface="+mn-ea"/>
              </a:rPr>
              <a:t>웰빙</a:t>
            </a:r>
            <a:r>
              <a:rPr lang="en-US" sz="1800" b="1" dirty="0">
                <a:solidFill>
                  <a:schemeClr val="bg1"/>
                </a:solidFill>
                <a:latin typeface="+mn-ea"/>
              </a:rPr>
              <a:t>(Wellness)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72E431-0237-4BA3-B37D-6B248457DE55}"/>
              </a:ext>
            </a:extLst>
          </p:cNvPr>
          <p:cNvSpPr txBox="1"/>
          <p:nvPr/>
        </p:nvSpPr>
        <p:spPr>
          <a:xfrm>
            <a:off x="6505315" y="3220680"/>
            <a:ext cx="5104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노년 인구의 증가로 글로벌 시장에서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4.2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조 달러 규모 예상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B7D2A50-6B6B-409D-B4C5-6F904C087E3D}"/>
              </a:ext>
            </a:extLst>
          </p:cNvPr>
          <p:cNvSpPr txBox="1"/>
          <p:nvPr/>
        </p:nvSpPr>
        <p:spPr>
          <a:xfrm>
            <a:off x="6465195" y="4492581"/>
            <a:ext cx="4643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사회적</a:t>
            </a:r>
            <a:r>
              <a:rPr 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 &amp; </a:t>
            </a:r>
            <a:r>
              <a:rPr lang="ko-KR" alt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정서적 웰빙</a:t>
            </a:r>
            <a:r>
              <a:rPr lang="en-US" sz="1400" i="1" noProof="1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400" noProof="1">
                <a:solidFill>
                  <a:schemeClr val="bg1"/>
                </a:solidFill>
                <a:latin typeface="+mn-ea"/>
              </a:rPr>
              <a:t>사회적 고립을 극복하기 위한 테크놀로지 개발</a:t>
            </a:r>
            <a:r>
              <a:rPr lang="en-US" altLang="ko-KR" sz="1400" noProof="1">
                <a:solidFill>
                  <a:schemeClr val="bg1"/>
                </a:solidFill>
                <a:latin typeface="+mn-ea"/>
              </a:rPr>
              <a:t>.</a:t>
            </a:r>
            <a:endParaRPr lang="en-US" sz="1400" noProof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A7FB7E-75EC-4CE1-ADC3-49B2B1618673}"/>
              </a:ext>
            </a:extLst>
          </p:cNvPr>
          <p:cNvSpPr txBox="1"/>
          <p:nvPr/>
        </p:nvSpPr>
        <p:spPr>
          <a:xfrm>
            <a:off x="6465195" y="3835119"/>
            <a:ext cx="4873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스마트 홈</a:t>
            </a:r>
            <a:r>
              <a:rPr lang="en-US" sz="1400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:</a:t>
            </a:r>
            <a:r>
              <a:rPr lang="en-US" sz="1400" noProof="1"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400" noProof="1">
                <a:solidFill>
                  <a:schemeClr val="bg1"/>
                </a:solidFill>
                <a:latin typeface="+mn-ea"/>
              </a:rPr>
              <a:t>텔레헬스 및 식료품 등 배달 서비스를 활성화한 스마트 주방 및 전자 기기 활성화 </a:t>
            </a:r>
            <a:endParaRPr lang="en-US" sz="1400" noProof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410248-CA02-4A64-A33C-E77798D359C0}"/>
              </a:ext>
            </a:extLst>
          </p:cNvPr>
          <p:cNvSpPr txBox="1"/>
          <p:nvPr/>
        </p:nvSpPr>
        <p:spPr>
          <a:xfrm>
            <a:off x="6465195" y="5174902"/>
            <a:ext cx="46430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금융서비스</a:t>
            </a:r>
            <a:r>
              <a:rPr lang="en-US" sz="1400" i="1" noProof="1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400" noProof="1">
                <a:solidFill>
                  <a:schemeClr val="bg1"/>
                </a:solidFill>
                <a:latin typeface="+mn-ea"/>
              </a:rPr>
              <a:t>노년층을 타겟으로 한 핀테크 기업 및 기술 </a:t>
            </a:r>
            <a:endParaRPr lang="en-US" sz="1400" noProof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4F20F36-737C-4655-82FD-E5CC8D49EE1A}"/>
              </a:ext>
            </a:extLst>
          </p:cNvPr>
          <p:cNvSpPr txBox="1"/>
          <p:nvPr/>
        </p:nvSpPr>
        <p:spPr>
          <a:xfrm>
            <a:off x="6465195" y="5735294"/>
            <a:ext cx="4643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i="1" noProof="1">
                <a:solidFill>
                  <a:schemeClr val="bg1"/>
                </a:solidFill>
                <a:highlight>
                  <a:srgbClr val="0000FF"/>
                </a:highlight>
                <a:latin typeface="+mn-ea"/>
              </a:rPr>
              <a:t>자율주행</a:t>
            </a:r>
            <a:r>
              <a:rPr lang="en-US" sz="1400" i="1" noProof="1">
                <a:solidFill>
                  <a:schemeClr val="bg1"/>
                </a:solidFill>
                <a:latin typeface="+mn-ea"/>
              </a:rPr>
              <a:t>: </a:t>
            </a:r>
            <a:r>
              <a:rPr lang="ko-KR" altLang="en-US" sz="1400" i="1" noProof="1">
                <a:solidFill>
                  <a:schemeClr val="bg1"/>
                </a:solidFill>
                <a:latin typeface="+mn-ea"/>
              </a:rPr>
              <a:t>몸이 불편한 노년층을 대상으로 한 자율 주행 차 서비스 </a:t>
            </a:r>
            <a:r>
              <a:rPr lang="ko-KR" altLang="en-US" sz="1400" noProof="1">
                <a:solidFill>
                  <a:schemeClr val="bg1"/>
                </a:solidFill>
                <a:latin typeface="+mn-ea"/>
              </a:rPr>
              <a:t> </a:t>
            </a:r>
            <a:endParaRPr lang="en-US" sz="1400" noProof="1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6426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2619776" y="-1459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3-7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스마트 시티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83593F-D29D-6646-AD77-5434ABF8AE0A}"/>
              </a:ext>
            </a:extLst>
          </p:cNvPr>
          <p:cNvSpPr/>
          <p:nvPr/>
        </p:nvSpPr>
        <p:spPr>
          <a:xfrm>
            <a:off x="1938580" y="829808"/>
            <a:ext cx="190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스마트시티 현황 </a:t>
            </a:r>
            <a:endParaRPr lang="en-US" dirty="0">
              <a:solidFill>
                <a:schemeClr val="accent6"/>
              </a:solidFill>
              <a:latin typeface="Montserrat"/>
              <a:cs typeface="Montserra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72E431-0237-4BA3-B37D-6B248457DE55}"/>
              </a:ext>
            </a:extLst>
          </p:cNvPr>
          <p:cNvSpPr txBox="1"/>
          <p:nvPr/>
        </p:nvSpPr>
        <p:spPr>
          <a:xfrm>
            <a:off x="6505315" y="3220680"/>
            <a:ext cx="5104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노년 인구의 증가로 글로벌 시장에서 </a:t>
            </a:r>
            <a:r>
              <a:rPr lang="en-US" altLang="ko-KR" sz="1400" dirty="0">
                <a:solidFill>
                  <a:schemeClr val="bg1"/>
                </a:solidFill>
                <a:latin typeface="+mn-ea"/>
              </a:rPr>
              <a:t>4.2</a:t>
            </a:r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조 달러 규모 예상</a:t>
            </a:r>
            <a:endParaRPr lang="en-US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A6CB8-FD11-4408-B60F-EEDC53A8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2" y="1320543"/>
            <a:ext cx="2850789" cy="19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41DF1B4-B85D-47F0-B585-E8F1947E5446}"/>
              </a:ext>
            </a:extLst>
          </p:cNvPr>
          <p:cNvSpPr txBox="1"/>
          <p:nvPr/>
        </p:nvSpPr>
        <p:spPr>
          <a:xfrm>
            <a:off x="314663" y="4699286"/>
            <a:ext cx="5301956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2025</a:t>
            </a:r>
            <a:r>
              <a:rPr lang="ko-KR" altLang="en-US" sz="1400" dirty="0">
                <a:latin typeface="+mn-ea"/>
              </a:rPr>
              <a:t>년 전세계 </a:t>
            </a:r>
            <a:r>
              <a:rPr lang="en-US" altLang="ko-KR" sz="1400" b="1" dirty="0">
                <a:latin typeface="+mn-ea"/>
              </a:rPr>
              <a:t>2.5</a:t>
            </a:r>
            <a:r>
              <a:rPr lang="ko-KR" altLang="en-US" sz="1400" b="1" dirty="0">
                <a:latin typeface="+mn-ea"/>
              </a:rPr>
              <a:t>조억 달러 </a:t>
            </a:r>
            <a:r>
              <a:rPr lang="ko-KR" altLang="en-US" sz="1400" dirty="0">
                <a:latin typeface="+mn-ea"/>
              </a:rPr>
              <a:t>규모를 달성할 것으로 예상  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연간 약 </a:t>
            </a:r>
            <a:r>
              <a:rPr lang="en-US" altLang="ko-KR" sz="1400" b="1" dirty="0">
                <a:latin typeface="+mn-ea"/>
              </a:rPr>
              <a:t>20% </a:t>
            </a:r>
            <a:r>
              <a:rPr lang="ko-KR" altLang="en-US" sz="1400" b="1" dirty="0">
                <a:latin typeface="+mn-ea"/>
              </a:rPr>
              <a:t>성장률</a:t>
            </a:r>
            <a:r>
              <a:rPr lang="ko-KR" altLang="en-US" sz="1400" dirty="0">
                <a:latin typeface="+mn-ea"/>
              </a:rPr>
              <a:t>을 기록하고 있으며 선두주자인 유럽을 비롯하여 인도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중국등 도시화가 재빠르게 되고있는 </a:t>
            </a:r>
            <a:r>
              <a:rPr lang="en-US" altLang="ko-KR" sz="1400" dirty="0">
                <a:latin typeface="+mn-ea"/>
              </a:rPr>
              <a:t>APAC </a:t>
            </a:r>
            <a:r>
              <a:rPr lang="ko-KR" altLang="en-US" sz="1400" dirty="0">
                <a:latin typeface="+mn-ea"/>
              </a:rPr>
              <a:t>국가에서 정부가 주도하여 진행중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스마트시티 분야중 스마트 인프라가 약 </a:t>
            </a:r>
            <a:r>
              <a:rPr lang="en-US" altLang="ko-KR" sz="1400" b="1" dirty="0">
                <a:latin typeface="+mn-ea"/>
              </a:rPr>
              <a:t>40% </a:t>
            </a:r>
            <a:r>
              <a:rPr lang="ko-KR" altLang="en-US" sz="1400" b="1" dirty="0">
                <a:latin typeface="+mn-ea"/>
              </a:rPr>
              <a:t>매출</a:t>
            </a:r>
            <a:r>
              <a:rPr lang="ko-KR" altLang="en-US" sz="1400" dirty="0">
                <a:latin typeface="+mn-ea"/>
              </a:rPr>
              <a:t>을 차지</a:t>
            </a:r>
            <a:endParaRPr lang="en-US" altLang="ko-KR" sz="1400" dirty="0">
              <a:latin typeface="+mn-ea"/>
            </a:endParaRP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DE6CA40D-CC05-4077-843C-D0D5ABFA7222}"/>
              </a:ext>
            </a:extLst>
          </p:cNvPr>
          <p:cNvSpPr/>
          <p:nvPr/>
        </p:nvSpPr>
        <p:spPr>
          <a:xfrm>
            <a:off x="4515978" y="3991412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93BDE6B3-2DF1-40E3-BD2E-88A93CE590B2}"/>
              </a:ext>
            </a:extLst>
          </p:cNvPr>
          <p:cNvSpPr/>
          <p:nvPr/>
        </p:nvSpPr>
        <p:spPr>
          <a:xfrm>
            <a:off x="354210" y="1222458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6A1F11-13E7-4485-A0A2-298C6797CBC6}"/>
              </a:ext>
            </a:extLst>
          </p:cNvPr>
          <p:cNvSpPr/>
          <p:nvPr/>
        </p:nvSpPr>
        <p:spPr>
          <a:xfrm>
            <a:off x="7933581" y="951211"/>
            <a:ext cx="2643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스마트시티의 구성 요소 </a:t>
            </a:r>
            <a:endParaRPr lang="en-US" dirty="0">
              <a:solidFill>
                <a:schemeClr val="accent6"/>
              </a:solidFill>
              <a:latin typeface="Montserrat"/>
              <a:cs typeface="Montserra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26E5D4-1E2E-49C6-AEBD-DA3295447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9965" y="2707690"/>
            <a:ext cx="2750580" cy="1756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4C960A-F9B9-4C74-86A3-F1ECCCAF343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817" r="1793"/>
          <a:stretch/>
        </p:blipFill>
        <p:spPr>
          <a:xfrm>
            <a:off x="6525927" y="1461433"/>
            <a:ext cx="5063064" cy="469900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10AC0FE-1EE0-43E8-855C-677E61150ECA}"/>
              </a:ext>
            </a:extLst>
          </p:cNvPr>
          <p:cNvSpPr txBox="1"/>
          <p:nvPr/>
        </p:nvSpPr>
        <p:spPr>
          <a:xfrm>
            <a:off x="7879707" y="5927512"/>
            <a:ext cx="73773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/>
              <a:t>출처</a:t>
            </a:r>
            <a:r>
              <a:rPr lang="en-US" altLang="ko-KR" sz="1000" dirty="0"/>
              <a:t>: </a:t>
            </a:r>
            <a:r>
              <a:rPr lang="ko-KR" altLang="en-US" sz="1000" dirty="0"/>
              <a:t>한국정보화진흥원</a:t>
            </a:r>
            <a:r>
              <a:rPr lang="en-US" altLang="ko-KR" sz="1000" dirty="0"/>
              <a:t>, ‘</a:t>
            </a:r>
            <a:r>
              <a:rPr lang="ko-KR" altLang="en-US" sz="1000" dirty="0"/>
              <a:t>스마트 시티 발전 전망과 한국의 경쟁력’</a:t>
            </a:r>
            <a:r>
              <a:rPr lang="en-US" altLang="ko-KR" sz="1000" dirty="0"/>
              <a:t>, 2016</a:t>
            </a:r>
            <a:r>
              <a:rPr lang="ko-KR" altLang="en-US" sz="1000" dirty="0"/>
              <a:t>년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022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C092-CACA-4B4C-B49E-78A9E4E4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67AFB-1046-4802-A3DC-282BF507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94A1E-5EF5-45E8-80C6-97FCCFA76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6" r="8735" b="2011"/>
          <a:stretch/>
        </p:blipFill>
        <p:spPr>
          <a:xfrm>
            <a:off x="-27754" y="-31224"/>
            <a:ext cx="12247508" cy="6889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A5600-2E61-43CD-962A-FBC5623D3739}"/>
              </a:ext>
            </a:extLst>
          </p:cNvPr>
          <p:cNvSpPr/>
          <p:nvPr/>
        </p:nvSpPr>
        <p:spPr>
          <a:xfrm>
            <a:off x="817898" y="1764442"/>
            <a:ext cx="10128270" cy="16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endParaRPr lang="en-US" altLang="ko-KR" sz="4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ko-KR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4. </a:t>
            </a: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미국내 </a:t>
            </a:r>
            <a:r>
              <a:rPr lang="en-US" altLang="ko-KR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VC </a:t>
            </a: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투자 동향  </a:t>
            </a:r>
            <a:r>
              <a:rPr lang="en-US" altLang="ko-KR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99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BB10A-3143-44D8-8639-F5B7254C0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DED97-5CFA-4614-9D19-D74802883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321034"/>
            <a:ext cx="6794340" cy="452596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1D3BC2-DB81-43F6-82E4-168D7EB3FDBE}"/>
              </a:ext>
            </a:extLst>
          </p:cNvPr>
          <p:cNvSpPr txBox="1">
            <a:spLocks/>
          </p:cNvSpPr>
          <p:nvPr/>
        </p:nvSpPr>
        <p:spPr>
          <a:xfrm>
            <a:off x="-2145684" y="-197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4-1</a:t>
            </a: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투자 추세 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C056FF9-207E-448D-93D6-9D8CB738C89A}"/>
              </a:ext>
            </a:extLst>
          </p:cNvPr>
          <p:cNvSpPr/>
          <p:nvPr/>
        </p:nvSpPr>
        <p:spPr>
          <a:xfrm>
            <a:off x="6635506" y="5309935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7030A0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43AE356F-DFBE-4CFB-830A-FDC588247E4C}"/>
              </a:ext>
            </a:extLst>
          </p:cNvPr>
          <p:cNvSpPr/>
          <p:nvPr/>
        </p:nvSpPr>
        <p:spPr>
          <a:xfrm>
            <a:off x="354210" y="1222458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0070C0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724B71-4F48-48A5-A94A-280399580BDA}"/>
              </a:ext>
            </a:extLst>
          </p:cNvPr>
          <p:cNvSpPr/>
          <p:nvPr/>
        </p:nvSpPr>
        <p:spPr>
          <a:xfrm>
            <a:off x="7391540" y="2471211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6"/>
                </a:solidFill>
                <a:latin typeface="Helvetica" pitchFamily="2" charset="0"/>
              </a:rPr>
              <a:t>21</a:t>
            </a:r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년 </a:t>
            </a:r>
            <a:r>
              <a:rPr lang="en-US" altLang="ko-KR" b="1" dirty="0">
                <a:solidFill>
                  <a:schemeClr val="accent6"/>
                </a:solidFill>
                <a:latin typeface="Helvetica" pitchFamily="2" charset="0"/>
              </a:rPr>
              <a:t>1</a:t>
            </a:r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분기 미국 </a:t>
            </a:r>
            <a:r>
              <a:rPr lang="en-US" altLang="ko-KR" b="1" dirty="0">
                <a:solidFill>
                  <a:schemeClr val="accent6"/>
                </a:solidFill>
                <a:latin typeface="Helvetica" pitchFamily="2" charset="0"/>
              </a:rPr>
              <a:t>VC</a:t>
            </a:r>
            <a:r>
              <a:rPr lang="ko-KR" altLang="en-US" b="1" dirty="0">
                <a:solidFill>
                  <a:schemeClr val="accent6"/>
                </a:solidFill>
                <a:latin typeface="Helvetica" pitchFamily="2" charset="0"/>
              </a:rPr>
              <a:t> 투자 규모 신기록 달성 </a:t>
            </a:r>
            <a:endParaRPr lang="en-US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7B3EF-E328-47CE-A26A-F58232B4BDE0}"/>
              </a:ext>
            </a:extLst>
          </p:cNvPr>
          <p:cNvSpPr txBox="1"/>
          <p:nvPr/>
        </p:nvSpPr>
        <p:spPr>
          <a:xfrm>
            <a:off x="390144" y="5853781"/>
            <a:ext cx="7150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 err="1">
                <a:solidFill>
                  <a:srgbClr val="7C7C7C"/>
                </a:solidFill>
                <a:latin typeface="Arial" panose="020B0604020202020204" pitchFamily="34" charset="0"/>
              </a:rPr>
              <a:t>Source:PwC</a:t>
            </a:r>
            <a:r>
              <a:rPr lang="en-US" sz="1100" b="0" i="0" u="none" strike="noStrike" baseline="0" dirty="0">
                <a:solidFill>
                  <a:srgbClr val="7C7C7C"/>
                </a:solidFill>
                <a:latin typeface="Arial" panose="020B0604020202020204" pitchFamily="34" charset="0"/>
              </a:rPr>
              <a:t>/CBInsightsMoneyTree™ReportQ12021</a:t>
            </a:r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68618-3CF0-40E7-A801-8D7FA9EF3ADC}"/>
              </a:ext>
            </a:extLst>
          </p:cNvPr>
          <p:cNvSpPr txBox="1"/>
          <p:nvPr/>
        </p:nvSpPr>
        <p:spPr>
          <a:xfrm>
            <a:off x="7613681" y="3186534"/>
            <a:ext cx="419416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총 투자 금액</a:t>
            </a:r>
            <a:r>
              <a:rPr lang="en-US" altLang="ko-KR" sz="2400" dirty="0"/>
              <a:t>: </a:t>
            </a:r>
            <a:r>
              <a:rPr lang="ko-KR" altLang="en-US" sz="2400" b="1" dirty="0"/>
              <a:t>총 </a:t>
            </a:r>
            <a:r>
              <a:rPr lang="en-US" altLang="ko-KR" sz="2400" b="1" dirty="0"/>
              <a:t>620</a:t>
            </a:r>
            <a:r>
              <a:rPr lang="ko-KR" altLang="en-US" sz="2400" b="1" dirty="0"/>
              <a:t>억 달러 </a:t>
            </a:r>
            <a:r>
              <a:rPr lang="en-US" altLang="ko-KR" sz="2000" dirty="0"/>
              <a:t>'20</a:t>
            </a:r>
            <a:r>
              <a:rPr lang="ko-KR" altLang="en-US" sz="2000" dirty="0"/>
              <a:t>년 </a:t>
            </a:r>
            <a:r>
              <a:rPr lang="en-US" altLang="ko-KR" sz="2000" dirty="0"/>
              <a:t>1</a:t>
            </a:r>
            <a:r>
              <a:rPr lang="ko-KR" altLang="en-US" sz="2000" dirty="0"/>
              <a:t>분기와 비교하여 약 </a:t>
            </a:r>
            <a:r>
              <a:rPr lang="en-US" altLang="ko-KR" sz="2000" dirty="0"/>
              <a:t>117% </a:t>
            </a:r>
            <a:r>
              <a:rPr lang="ko-KR" altLang="en-US" sz="2000" dirty="0"/>
              <a:t>상승세</a:t>
            </a:r>
            <a:endParaRPr lang="en-US" altLang="ko-KR" sz="2000" dirty="0"/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총 투자 규모</a:t>
            </a:r>
            <a:r>
              <a:rPr lang="en-US" altLang="ko-KR" sz="2400" dirty="0"/>
              <a:t>: </a:t>
            </a:r>
            <a:r>
              <a:rPr lang="en-US" altLang="ko-KR" sz="2400" b="1" dirty="0"/>
              <a:t>1,735</a:t>
            </a:r>
            <a:r>
              <a:rPr lang="ko-KR" altLang="en-US" sz="2400" b="1" dirty="0"/>
              <a:t>건 </a:t>
            </a:r>
            <a:endParaRPr lang="en-US" altLang="ko-KR" sz="2400" b="1" dirty="0"/>
          </a:p>
          <a:p>
            <a:r>
              <a:rPr lang="en-US" altLang="ko-KR" sz="2400" b="1" dirty="0"/>
              <a:t>      </a:t>
            </a:r>
            <a:r>
              <a:rPr lang="en-US" altLang="ko-KR" sz="2000" dirty="0"/>
              <a:t>'20</a:t>
            </a:r>
            <a:r>
              <a:rPr lang="ko-KR" altLang="en-US" sz="2000" dirty="0"/>
              <a:t>년과 비교하여 </a:t>
            </a:r>
            <a:r>
              <a:rPr lang="en-US" altLang="ko-KR" sz="2000" b="1" dirty="0"/>
              <a:t>14% </a:t>
            </a:r>
            <a:r>
              <a:rPr lang="ko-KR" altLang="en-US" sz="2000" b="1" dirty="0"/>
              <a:t>증가 </a:t>
            </a:r>
            <a:endParaRPr lang="en-US" altLang="ko-KR" sz="2400" b="1" dirty="0"/>
          </a:p>
          <a:p>
            <a:endParaRPr lang="en-US" altLang="ko-KR" dirty="0"/>
          </a:p>
          <a:p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30C05-EE5B-4B7D-BDB7-EE66F688FBA8}"/>
              </a:ext>
            </a:extLst>
          </p:cNvPr>
          <p:cNvSpPr/>
          <p:nvPr/>
        </p:nvSpPr>
        <p:spPr>
          <a:xfrm>
            <a:off x="7540752" y="2955873"/>
            <a:ext cx="4336178" cy="2511552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46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930F9-57A8-43E6-8647-75C868AC6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6D035-803B-455B-B6D9-8CBAD49C0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53" y="1364367"/>
            <a:ext cx="6292764" cy="43987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EDFC36-7F7A-49C0-A234-E58D7D853A24}"/>
              </a:ext>
            </a:extLst>
          </p:cNvPr>
          <p:cNvSpPr txBox="1">
            <a:spLocks/>
          </p:cNvSpPr>
          <p:nvPr/>
        </p:nvSpPr>
        <p:spPr>
          <a:xfrm>
            <a:off x="-2228810" y="-1829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4-2</a:t>
            </a: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펀딩 추세 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DE7ED-DC83-4870-9897-5152460DBB17}"/>
              </a:ext>
            </a:extLst>
          </p:cNvPr>
          <p:cNvSpPr txBox="1"/>
          <p:nvPr/>
        </p:nvSpPr>
        <p:spPr>
          <a:xfrm>
            <a:off x="257190" y="5914768"/>
            <a:ext cx="7150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 err="1">
                <a:solidFill>
                  <a:srgbClr val="7C7C7C"/>
                </a:solidFill>
                <a:latin typeface="Arial" panose="020B0604020202020204" pitchFamily="34" charset="0"/>
              </a:rPr>
              <a:t>Source:PwC</a:t>
            </a:r>
            <a:r>
              <a:rPr lang="en-US" sz="1100" b="0" i="0" u="none" strike="noStrike" baseline="0" dirty="0">
                <a:solidFill>
                  <a:srgbClr val="7C7C7C"/>
                </a:solidFill>
                <a:latin typeface="Arial" panose="020B0604020202020204" pitchFamily="34" charset="0"/>
              </a:rPr>
              <a:t>/CBInsightsMoneyTree™ReportQ12021</a:t>
            </a:r>
            <a:endParaRPr lang="en-US" sz="1100"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D46C9908-B7C4-49E1-8D30-96DC0EB5B47E}"/>
              </a:ext>
            </a:extLst>
          </p:cNvPr>
          <p:cNvSpPr/>
          <p:nvPr/>
        </p:nvSpPr>
        <p:spPr>
          <a:xfrm>
            <a:off x="6343050" y="5111314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F0685E7-426D-4D1C-8E54-EBBA59D34118}"/>
              </a:ext>
            </a:extLst>
          </p:cNvPr>
          <p:cNvSpPr/>
          <p:nvPr/>
        </p:nvSpPr>
        <p:spPr>
          <a:xfrm>
            <a:off x="354210" y="1222458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chemeClr val="accent5">
              <a:lumMod val="75000"/>
              <a:alpha val="94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D905A-F39B-410A-9245-111356B8F227}"/>
              </a:ext>
            </a:extLst>
          </p:cNvPr>
          <p:cNvSpPr/>
          <p:nvPr/>
        </p:nvSpPr>
        <p:spPr>
          <a:xfrm>
            <a:off x="7196304" y="2405984"/>
            <a:ext cx="4897495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latin typeface="Helvetica" pitchFamily="2" charset="0"/>
              </a:rPr>
              <a:t>'21</a:t>
            </a:r>
            <a:r>
              <a:rPr lang="ko-KR" altLang="en-US" sz="2400" dirty="0">
                <a:latin typeface="Helvetica" pitchFamily="2" charset="0"/>
              </a:rPr>
              <a:t>년 </a:t>
            </a:r>
            <a:r>
              <a:rPr lang="en-US" altLang="ko-KR" sz="2400" dirty="0">
                <a:latin typeface="Helvetica" pitchFamily="2" charset="0"/>
              </a:rPr>
              <a:t>1</a:t>
            </a:r>
            <a:r>
              <a:rPr lang="ko-KR" altLang="en-US" sz="2400" dirty="0">
                <a:latin typeface="Helvetica" pitchFamily="2" charset="0"/>
              </a:rPr>
              <a:t>분기 내에서 이미</a:t>
            </a:r>
            <a:endParaRPr lang="en-US" altLang="ko-KR" sz="2400" dirty="0">
              <a:latin typeface="Helvetica" pitchFamily="2" charset="0"/>
            </a:endParaRPr>
          </a:p>
          <a:p>
            <a:r>
              <a:rPr lang="en-US" altLang="ko-KR" sz="2400" dirty="0">
                <a:latin typeface="Helvetica" pitchFamily="2" charset="0"/>
              </a:rPr>
              <a:t>'20</a:t>
            </a:r>
            <a:r>
              <a:rPr lang="ko-KR" altLang="en-US" sz="2400" dirty="0">
                <a:latin typeface="Helvetica" pitchFamily="2" charset="0"/>
              </a:rPr>
              <a:t>년도 펀딩 규모의 </a:t>
            </a:r>
            <a:endParaRPr lang="en-US" altLang="ko-KR" sz="2400" dirty="0">
              <a:latin typeface="Helvetica" pitchFamily="2" charset="0"/>
            </a:endParaRPr>
          </a:p>
          <a:p>
            <a:r>
              <a:rPr lang="ko-KR" altLang="en-US" sz="2400" dirty="0">
                <a:latin typeface="Helvetica" pitchFamily="2" charset="0"/>
              </a:rPr>
              <a:t>약 </a:t>
            </a:r>
            <a:r>
              <a:rPr lang="en-US" altLang="ko-KR" sz="2400" b="1" dirty="0">
                <a:latin typeface="Helvetica" pitchFamily="2" charset="0"/>
              </a:rPr>
              <a:t>50% </a:t>
            </a:r>
            <a:r>
              <a:rPr lang="ko-KR" altLang="en-US" sz="2400" dirty="0">
                <a:latin typeface="Helvetica" pitchFamily="2" charset="0"/>
              </a:rPr>
              <a:t>투자가 이루어졌음</a:t>
            </a:r>
            <a:endParaRPr lang="en-US" altLang="ko-KR" sz="2400" dirty="0">
              <a:latin typeface="Helvetica" pitchFamily="2" charset="0"/>
            </a:endParaRPr>
          </a:p>
          <a:p>
            <a:endParaRPr lang="en-US" altLang="ko-KR" sz="2400" dirty="0">
              <a:latin typeface="Helvetica" pitchFamily="2" charset="0"/>
            </a:endParaRPr>
          </a:p>
          <a:p>
            <a:r>
              <a:rPr lang="ko-KR" altLang="en-US" sz="2000" dirty="0">
                <a:latin typeface="Helvetica" pitchFamily="2" charset="0"/>
              </a:rPr>
              <a:t>특히 미국시장의 코로나 여파</a:t>
            </a:r>
            <a:endParaRPr lang="en-US" altLang="ko-KR" sz="2000" dirty="0">
              <a:latin typeface="Helvetica" pitchFamily="2" charset="0"/>
            </a:endParaRPr>
          </a:p>
          <a:p>
            <a:r>
              <a:rPr lang="ko-KR" altLang="en-US" sz="2000" dirty="0">
                <a:latin typeface="Helvetica" pitchFamily="2" charset="0"/>
              </a:rPr>
              <a:t>회복세 및 현재 투자 추세로 보았을때</a:t>
            </a:r>
            <a:endParaRPr lang="en-US" altLang="ko-KR" sz="2000" dirty="0">
              <a:latin typeface="Helvetica" pitchFamily="2" charset="0"/>
            </a:endParaRPr>
          </a:p>
          <a:p>
            <a:r>
              <a:rPr lang="ko-KR" altLang="en-US" sz="2000" dirty="0">
                <a:latin typeface="Helvetica" pitchFamily="2" charset="0"/>
              </a:rPr>
              <a:t>이번년도의 투자 상승세도 클 것으로 예상</a:t>
            </a:r>
            <a:endParaRPr lang="en-US" altLang="ko-KR" sz="2000" dirty="0">
              <a:latin typeface="Helvetica" pitchFamily="2" charset="0"/>
            </a:endParaRPr>
          </a:p>
          <a:p>
            <a:r>
              <a:rPr lang="ko-KR" altLang="en-US" sz="2400" dirty="0">
                <a:latin typeface="Helvetica" pitchFamily="2" charset="0"/>
              </a:rPr>
              <a:t>  </a:t>
            </a:r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17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A5DF-89CD-4037-8636-0D0589677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A03BAA-9264-4ED7-AEEC-DB7A2705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46" y="1430660"/>
            <a:ext cx="5613194" cy="39966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F4E161-EB97-4A55-B600-68BBC4E53A51}"/>
              </a:ext>
            </a:extLst>
          </p:cNvPr>
          <p:cNvSpPr txBox="1">
            <a:spLocks/>
          </p:cNvSpPr>
          <p:nvPr/>
        </p:nvSpPr>
        <p:spPr>
          <a:xfrm>
            <a:off x="-1903457" y="-1912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4-3</a:t>
            </a: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초기펀딩 추세 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F0CF6-8DE4-41DD-AA2C-37BB090CDEE7}"/>
              </a:ext>
            </a:extLst>
          </p:cNvPr>
          <p:cNvSpPr txBox="1"/>
          <p:nvPr/>
        </p:nvSpPr>
        <p:spPr>
          <a:xfrm>
            <a:off x="257190" y="5914768"/>
            <a:ext cx="7150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 err="1">
                <a:solidFill>
                  <a:srgbClr val="7C7C7C"/>
                </a:solidFill>
                <a:latin typeface="Arial" panose="020B0604020202020204" pitchFamily="34" charset="0"/>
              </a:rPr>
              <a:t>Source:PwC</a:t>
            </a:r>
            <a:r>
              <a:rPr lang="en-US" sz="1100" b="0" i="0" u="none" strike="noStrike" baseline="0" dirty="0">
                <a:solidFill>
                  <a:srgbClr val="7C7C7C"/>
                </a:solidFill>
                <a:latin typeface="Arial" panose="020B0604020202020204" pitchFamily="34" charset="0"/>
              </a:rPr>
              <a:t>/CBInsightsMoneyTree™ReportQ12021</a:t>
            </a:r>
            <a:endParaRPr lang="en-US" sz="1100" dirty="0"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E5EF62C-31B4-4F06-B1B6-8A4C25F57309}"/>
              </a:ext>
            </a:extLst>
          </p:cNvPr>
          <p:cNvSpPr/>
          <p:nvPr/>
        </p:nvSpPr>
        <p:spPr>
          <a:xfrm>
            <a:off x="5724620" y="4985009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AE5D27C-B056-40C0-82E0-19A4FD2522A3}"/>
              </a:ext>
            </a:extLst>
          </p:cNvPr>
          <p:cNvSpPr/>
          <p:nvPr/>
        </p:nvSpPr>
        <p:spPr>
          <a:xfrm>
            <a:off x="257190" y="1242155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4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0A5F5B-1FF9-462C-ABC3-F2D2B723A897}"/>
              </a:ext>
            </a:extLst>
          </p:cNvPr>
          <p:cNvSpPr/>
          <p:nvPr/>
        </p:nvSpPr>
        <p:spPr>
          <a:xfrm>
            <a:off x="7214359" y="2114753"/>
            <a:ext cx="4480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21</a:t>
            </a:r>
            <a:r>
              <a:rPr lang="ko-KR" altLang="en-US" b="1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년 </a:t>
            </a:r>
            <a:r>
              <a:rPr lang="en-US" altLang="ko-KR" b="1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1</a:t>
            </a:r>
            <a:r>
              <a:rPr lang="ko-KR" altLang="en-US" b="1" dirty="0">
                <a:solidFill>
                  <a:schemeClr val="accent4">
                    <a:lumMod val="75000"/>
                  </a:schemeClr>
                </a:solidFill>
                <a:latin typeface="Helvetica" pitchFamily="2" charset="0"/>
              </a:rPr>
              <a:t>분기 시드 투자 이외에 모두 상승세 </a:t>
            </a:r>
            <a:endParaRPr lang="en-US" b="1" dirty="0">
              <a:solidFill>
                <a:schemeClr val="accent4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8703A9-18AF-4357-9B19-0C5CC5A01D07}"/>
              </a:ext>
            </a:extLst>
          </p:cNvPr>
          <p:cNvSpPr/>
          <p:nvPr/>
        </p:nvSpPr>
        <p:spPr>
          <a:xfrm>
            <a:off x="7391540" y="2617824"/>
            <a:ext cx="4336178" cy="251155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C8DD8-53C2-481B-8F1D-05E6B241861B}"/>
              </a:ext>
            </a:extLst>
          </p:cNvPr>
          <p:cNvSpPr txBox="1"/>
          <p:nvPr/>
        </p:nvSpPr>
        <p:spPr>
          <a:xfrm>
            <a:off x="7329387" y="3076794"/>
            <a:ext cx="472753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/>
              <a:t>시드 투자 이외  초기 투자  상승세를 보임</a:t>
            </a:r>
            <a:endParaRPr lang="en-US" altLang="ko-KR" sz="2000" dirty="0"/>
          </a:p>
          <a:p>
            <a:pPr marL="342900" indent="-342900">
              <a:buFontTx/>
              <a:buChar char="-"/>
            </a:pPr>
            <a:r>
              <a:rPr lang="ko-KR" altLang="en-US" sz="2000" dirty="0"/>
              <a:t>시드 투자</a:t>
            </a:r>
            <a:r>
              <a:rPr lang="en-US" altLang="ko-KR" sz="2000" dirty="0"/>
              <a:t>: </a:t>
            </a:r>
            <a:r>
              <a:rPr lang="ko-KR" altLang="en-US" sz="2000" dirty="0"/>
              <a:t>총 </a:t>
            </a:r>
            <a:r>
              <a:rPr lang="en-US" altLang="ko-KR" sz="2000" dirty="0"/>
              <a:t>437 </a:t>
            </a:r>
            <a:r>
              <a:rPr lang="ko-KR" altLang="en-US" sz="2000" dirty="0"/>
              <a:t>건 </a:t>
            </a:r>
            <a:r>
              <a:rPr lang="en-US" altLang="ko-KR" sz="2000" dirty="0"/>
              <a:t>(</a:t>
            </a:r>
            <a:r>
              <a:rPr lang="en-US" altLang="ko-KR" sz="2000" dirty="0">
                <a:solidFill>
                  <a:srgbClr val="FF0000"/>
                </a:solidFill>
              </a:rPr>
              <a:t>26% </a:t>
            </a:r>
            <a:r>
              <a:rPr lang="ko-KR" altLang="en-US" sz="2000" dirty="0">
                <a:solidFill>
                  <a:srgbClr val="FF0000"/>
                </a:solidFill>
              </a:rPr>
              <a:t>하락</a:t>
            </a:r>
            <a:r>
              <a:rPr lang="ko-KR" alt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altLang="ko-KR" sz="20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altLang="ko-KR" sz="2000" dirty="0">
                <a:latin typeface="+mn-ea"/>
              </a:rPr>
              <a:t>Series A: </a:t>
            </a:r>
            <a:r>
              <a:rPr lang="ko-KR" altLang="en-US" sz="2000" dirty="0">
                <a:latin typeface="+mn-ea"/>
              </a:rPr>
              <a:t>총 </a:t>
            </a:r>
            <a:r>
              <a:rPr lang="en-US" altLang="ko-KR" sz="2000" dirty="0">
                <a:latin typeface="+mn-ea"/>
              </a:rPr>
              <a:t>411 </a:t>
            </a:r>
            <a:r>
              <a:rPr lang="ko-KR" altLang="en-US" sz="2000" dirty="0">
                <a:latin typeface="+mn-ea"/>
              </a:rPr>
              <a:t>건 </a:t>
            </a:r>
            <a:r>
              <a:rPr lang="en-US" altLang="ko-KR" sz="2000" dirty="0">
                <a:latin typeface="+mn-ea"/>
              </a:rPr>
              <a:t>(</a:t>
            </a:r>
            <a:r>
              <a:rPr lang="en-US" altLang="ko-KR" sz="2000" dirty="0">
                <a:solidFill>
                  <a:srgbClr val="3D60FF"/>
                </a:solidFill>
                <a:latin typeface="+mn-ea"/>
              </a:rPr>
              <a:t>11% </a:t>
            </a:r>
            <a:r>
              <a:rPr lang="ko-KR" altLang="en-US" sz="2000" dirty="0">
                <a:solidFill>
                  <a:srgbClr val="3D60FF"/>
                </a:solidFill>
                <a:latin typeface="+mn-ea"/>
              </a:rPr>
              <a:t>상승</a:t>
            </a:r>
            <a:r>
              <a:rPr lang="ko-KR" altLang="en-US" sz="2000" dirty="0">
                <a:solidFill>
                  <a:srgbClr val="3D60FF"/>
                </a:solidFill>
                <a:latin typeface="+mn-ea"/>
                <a:cs typeface="Calibri" panose="020F0502020204030204" pitchFamily="34" charset="0"/>
              </a:rPr>
              <a:t>↑</a:t>
            </a:r>
            <a:r>
              <a:rPr lang="en-US" altLang="ko-KR" sz="2000" dirty="0">
                <a:latin typeface="+mn-ea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altLang="ko-KR" sz="2000" dirty="0">
                <a:latin typeface="+mn-ea"/>
              </a:rPr>
              <a:t>Series B: </a:t>
            </a:r>
            <a:r>
              <a:rPr lang="ko-KR" altLang="en-US" sz="2000" dirty="0">
                <a:latin typeface="+mn-ea"/>
              </a:rPr>
              <a:t>총 </a:t>
            </a:r>
            <a:r>
              <a:rPr lang="en-US" altLang="ko-KR" sz="2000" dirty="0">
                <a:latin typeface="+mn-ea"/>
              </a:rPr>
              <a:t>258</a:t>
            </a:r>
            <a:r>
              <a:rPr lang="ko-KR" altLang="en-US" sz="2000" dirty="0">
                <a:latin typeface="+mn-ea"/>
              </a:rPr>
              <a:t>건 </a:t>
            </a:r>
            <a:r>
              <a:rPr lang="en-US" altLang="ko-KR" sz="2000" dirty="0">
                <a:latin typeface="+mn-ea"/>
              </a:rPr>
              <a:t>(</a:t>
            </a:r>
            <a:r>
              <a:rPr lang="en-US" altLang="ko-KR" sz="2000" dirty="0">
                <a:solidFill>
                  <a:srgbClr val="3D60FF"/>
                </a:solidFill>
                <a:latin typeface="+mn-ea"/>
              </a:rPr>
              <a:t>26% </a:t>
            </a:r>
            <a:r>
              <a:rPr lang="ko-KR" altLang="en-US" sz="2000" dirty="0">
                <a:solidFill>
                  <a:srgbClr val="3D60FF"/>
                </a:solidFill>
                <a:latin typeface="+mn-ea"/>
              </a:rPr>
              <a:t>상승 </a:t>
            </a:r>
            <a:r>
              <a:rPr lang="ko-KR" altLang="en-US" sz="2000" dirty="0">
                <a:solidFill>
                  <a:srgbClr val="3D60FF"/>
                </a:solidFill>
                <a:latin typeface="+mn-ea"/>
                <a:cs typeface="Calibri" panose="020F0502020204030204" pitchFamily="34" charset="0"/>
              </a:rPr>
              <a:t>↑</a:t>
            </a:r>
            <a:r>
              <a:rPr lang="en-US" altLang="ko-KR" sz="2000" dirty="0">
                <a:solidFill>
                  <a:srgbClr val="3D60FF"/>
                </a:solidFill>
                <a:latin typeface="+mn-ea"/>
                <a:cs typeface="Calibri" panose="020F0502020204030204" pitchFamily="34" charset="0"/>
              </a:rPr>
              <a:t>)</a:t>
            </a:r>
            <a:endParaRPr lang="en-US" altLang="ko-KR" sz="2000" dirty="0">
              <a:latin typeface="+mn-ea"/>
            </a:endParaRPr>
          </a:p>
          <a:p>
            <a:r>
              <a:rPr lang="ko-KR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4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0198D-57DE-4E68-BA5B-14EF2573B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FBAE8-6853-43B2-85F6-08BAAA1A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50" y="1101651"/>
            <a:ext cx="4116667" cy="2613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94265E-D74A-4DF7-8950-041BD57BB190}"/>
              </a:ext>
            </a:extLst>
          </p:cNvPr>
          <p:cNvSpPr txBox="1">
            <a:spLocks/>
          </p:cNvSpPr>
          <p:nvPr/>
        </p:nvSpPr>
        <p:spPr>
          <a:xfrm>
            <a:off x="-1881982" y="-1934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4-4</a:t>
            </a:r>
            <a:r>
              <a:rPr 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메가펀딩 추세   </a:t>
            </a:r>
            <a:endParaRPr lang="en-US" sz="28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ED222-6F72-4209-90B3-860B9F57350C}"/>
              </a:ext>
            </a:extLst>
          </p:cNvPr>
          <p:cNvSpPr txBox="1"/>
          <p:nvPr/>
        </p:nvSpPr>
        <p:spPr>
          <a:xfrm>
            <a:off x="5176473" y="6250773"/>
            <a:ext cx="71506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 err="1">
                <a:solidFill>
                  <a:srgbClr val="7C7C7C"/>
                </a:solidFill>
                <a:latin typeface="Arial" panose="020B0604020202020204" pitchFamily="34" charset="0"/>
              </a:rPr>
              <a:t>Source:PwC</a:t>
            </a:r>
            <a:r>
              <a:rPr lang="en-US" sz="1100" b="0" i="0" u="none" strike="noStrike" baseline="0" dirty="0">
                <a:solidFill>
                  <a:srgbClr val="7C7C7C"/>
                </a:solidFill>
                <a:latin typeface="Arial" panose="020B0604020202020204" pitchFamily="34" charset="0"/>
              </a:rPr>
              <a:t>/CBInsightsMoneyTree™ReportQ12021</a:t>
            </a:r>
            <a:endParaRPr lang="en-US" sz="11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73EFA38-C55D-44B8-80F6-C06699C18658}"/>
              </a:ext>
            </a:extLst>
          </p:cNvPr>
          <p:cNvSpPr/>
          <p:nvPr/>
        </p:nvSpPr>
        <p:spPr>
          <a:xfrm>
            <a:off x="391093" y="962629"/>
            <a:ext cx="584912" cy="542700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chemeClr val="accent5">
              <a:lumMod val="75000"/>
              <a:alpha val="94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17AB9E-30AF-4C99-B784-D2E42E772433}"/>
              </a:ext>
            </a:extLst>
          </p:cNvPr>
          <p:cNvSpPr/>
          <p:nvPr/>
        </p:nvSpPr>
        <p:spPr>
          <a:xfrm>
            <a:off x="6017474" y="1687543"/>
            <a:ext cx="5474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21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년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1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분기 메가 라운드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($100M+)</a:t>
            </a:r>
            <a:r>
              <a:rPr lang="ko-KR" altLang="en-US" b="1" dirty="0">
                <a:solidFill>
                  <a:schemeClr val="accent5">
                    <a:lumMod val="75000"/>
                  </a:schemeClr>
                </a:solidFill>
                <a:latin typeface="Helvetica" pitchFamily="2" charset="0"/>
              </a:rPr>
              <a:t> 투자 신기록 달성 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53CD5-AAFD-42A4-ABC8-DD306B6BA402}"/>
              </a:ext>
            </a:extLst>
          </p:cNvPr>
          <p:cNvSpPr txBox="1"/>
          <p:nvPr/>
        </p:nvSpPr>
        <p:spPr>
          <a:xfrm>
            <a:off x="6633535" y="2550157"/>
            <a:ext cx="4727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총 투자 금액</a:t>
            </a:r>
            <a:r>
              <a:rPr lang="en-US" altLang="ko-KR" sz="2400" dirty="0"/>
              <a:t>: </a:t>
            </a:r>
            <a:r>
              <a:rPr lang="ko-KR" altLang="en-US" sz="2400" b="1" dirty="0"/>
              <a:t>총 </a:t>
            </a:r>
            <a:r>
              <a:rPr lang="en-US" altLang="ko-KR" sz="2400" b="1" dirty="0"/>
              <a:t>398</a:t>
            </a:r>
            <a:r>
              <a:rPr lang="ko-KR" altLang="en-US" sz="2400" b="1" dirty="0"/>
              <a:t>억 달러 </a:t>
            </a:r>
            <a:endParaRPr lang="en-US" altLang="ko-KR" sz="2000" b="1" dirty="0"/>
          </a:p>
          <a:p>
            <a:r>
              <a:rPr lang="en-US" altLang="ko-KR" sz="2000" b="1" dirty="0"/>
              <a:t>       </a:t>
            </a:r>
            <a:r>
              <a:rPr lang="ko-KR" altLang="en-US" sz="2000" dirty="0"/>
              <a:t>총 투자액의 </a:t>
            </a:r>
            <a:r>
              <a:rPr lang="en-US" altLang="ko-KR" sz="2000" dirty="0"/>
              <a:t>64%</a:t>
            </a:r>
            <a:r>
              <a:rPr lang="ko-KR" altLang="en-US" sz="2000" dirty="0"/>
              <a:t>를 차지</a:t>
            </a: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총 메가 라운드 규모</a:t>
            </a:r>
            <a:r>
              <a:rPr lang="en-US" altLang="ko-KR" sz="2400" dirty="0"/>
              <a:t>: </a:t>
            </a:r>
            <a:r>
              <a:rPr lang="en-US" altLang="ko-KR" sz="2400" b="1" dirty="0"/>
              <a:t>184</a:t>
            </a:r>
            <a:r>
              <a:rPr lang="ko-KR" altLang="en-US" sz="2400" b="1" dirty="0"/>
              <a:t>건 </a:t>
            </a:r>
            <a:endParaRPr lang="en-US" altLang="ko-KR" sz="2400" b="1" dirty="0"/>
          </a:p>
          <a:p>
            <a:r>
              <a:rPr lang="ko-KR" altLang="en-US" sz="2000" dirty="0"/>
              <a:t>       </a:t>
            </a:r>
            <a:r>
              <a:rPr lang="en-US" altLang="ko-KR" sz="2000" dirty="0"/>
              <a:t>20</a:t>
            </a:r>
            <a:r>
              <a:rPr lang="ko-KR" altLang="en-US" sz="2000" dirty="0"/>
              <a:t>년 </a:t>
            </a:r>
            <a:r>
              <a:rPr lang="en-US" altLang="ko-KR" sz="2000" dirty="0"/>
              <a:t>1</a:t>
            </a:r>
            <a:r>
              <a:rPr lang="ko-KR" altLang="en-US" sz="2000" dirty="0"/>
              <a:t>분기 대비 </a:t>
            </a:r>
            <a:r>
              <a:rPr lang="en-US" altLang="ko-KR" sz="2400" b="1" dirty="0"/>
              <a:t>3</a:t>
            </a:r>
            <a:r>
              <a:rPr lang="ko-KR" altLang="en-US" sz="2400" b="1" dirty="0"/>
              <a:t>배 </a:t>
            </a:r>
            <a:r>
              <a:rPr lang="ko-KR" altLang="en-US" sz="2000" dirty="0"/>
              <a:t>증가 </a:t>
            </a:r>
            <a:endParaRPr lang="en-US" altLang="ko-KR" sz="2000" dirty="0"/>
          </a:p>
          <a:p>
            <a:endParaRPr lang="en-US" altLang="ko-K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400" dirty="0"/>
              <a:t>특히 </a:t>
            </a:r>
            <a:r>
              <a:rPr lang="en-US" altLang="ko-KR" sz="2400" dirty="0"/>
              <a:t>Series D ($26.5M), </a:t>
            </a:r>
          </a:p>
          <a:p>
            <a:r>
              <a:rPr lang="en-US" altLang="ko-KR" sz="2400" dirty="0"/>
              <a:t>     Series E ($38M) </a:t>
            </a:r>
            <a:r>
              <a:rPr lang="ko-KR" altLang="en-US" sz="2400" dirty="0"/>
              <a:t>펀딩이 급증</a:t>
            </a:r>
            <a:endParaRPr lang="en-US" altLang="ko-KR" sz="2400" dirty="0"/>
          </a:p>
          <a:p>
            <a:endParaRPr lang="en-US" altLang="ko-KR" dirty="0"/>
          </a:p>
          <a:p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F63FF-9158-413F-B917-AAEDA7D14AEA}"/>
              </a:ext>
            </a:extLst>
          </p:cNvPr>
          <p:cNvSpPr/>
          <p:nvPr/>
        </p:nvSpPr>
        <p:spPr>
          <a:xfrm>
            <a:off x="6633535" y="2341171"/>
            <a:ext cx="4336178" cy="352758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DBF74-9754-45A6-9A64-3F7BEB84C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49" y="3633062"/>
            <a:ext cx="4267398" cy="2861227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A96D99F2-3611-49F7-875B-0B2110893629}"/>
              </a:ext>
            </a:extLst>
          </p:cNvPr>
          <p:cNvSpPr/>
          <p:nvPr/>
        </p:nvSpPr>
        <p:spPr>
          <a:xfrm>
            <a:off x="4539907" y="5985509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512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64F1A7B-3D72-4E5F-8D65-4276AC2DB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35" y="1970103"/>
            <a:ext cx="3972528" cy="334589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latin typeface="+mn-ea"/>
              </a:rPr>
              <a:t>2020</a:t>
            </a:r>
            <a:r>
              <a:rPr lang="ko-KR" altLang="en-US" sz="1600" dirty="0">
                <a:latin typeface="+mn-ea"/>
              </a:rPr>
              <a:t>년 </a:t>
            </a:r>
            <a:r>
              <a:rPr lang="en-US" altLang="ko-KR" sz="1600" dirty="0">
                <a:latin typeface="+mn-ea"/>
              </a:rPr>
              <a:t>4</a:t>
            </a:r>
            <a:r>
              <a:rPr lang="ko-KR" altLang="en-US" sz="1600" dirty="0">
                <a:latin typeface="+mn-ea"/>
              </a:rPr>
              <a:t>분기 기준 미국내   </a:t>
            </a:r>
            <a:r>
              <a:rPr lang="en-US" altLang="ko-KR" sz="1600" dirty="0">
                <a:latin typeface="+mn-ea"/>
              </a:rPr>
              <a:t>VC</a:t>
            </a:r>
            <a:r>
              <a:rPr lang="ko-KR" altLang="en-US" sz="1600" dirty="0">
                <a:latin typeface="+mn-ea"/>
              </a:rPr>
              <a:t>들이 가장 많이 투자한 산업분야는 인터넷관련 산업임</a:t>
            </a:r>
            <a:endParaRPr lang="en-US" altLang="ko-KR" sz="1600" dirty="0">
              <a:latin typeface="+mn-ea"/>
            </a:endParaRPr>
          </a:p>
          <a:p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뒤를 이어 헬스케어 </a:t>
            </a:r>
            <a:r>
              <a:rPr lang="en-US" altLang="ko-KR" sz="1600" dirty="0">
                <a:latin typeface="+mn-ea"/>
              </a:rPr>
              <a:t>(8,510</a:t>
            </a:r>
            <a:r>
              <a:rPr lang="ko-KR" altLang="en-US" sz="1600" dirty="0">
                <a:latin typeface="+mn-ea"/>
              </a:rPr>
              <a:t>건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모바일 산업에 투자가 이루어짐</a:t>
            </a:r>
            <a:endParaRPr lang="en-US" altLang="ko-KR" sz="1600" dirty="0">
              <a:latin typeface="+mn-ea"/>
            </a:endParaRPr>
          </a:p>
          <a:p>
            <a:pPr marL="0" indent="0">
              <a:buNone/>
            </a:pP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가장 빠르게 투자가 증가하고 있는 분야는 헬스케어</a:t>
            </a:r>
            <a:r>
              <a:rPr lang="en-US" altLang="ko-KR" sz="1600" dirty="0">
                <a:latin typeface="+mn-ea"/>
              </a:rPr>
              <a:t>(412</a:t>
            </a:r>
            <a:r>
              <a:rPr lang="ko-KR" altLang="en-US" sz="1600" dirty="0">
                <a:latin typeface="+mn-ea"/>
              </a:rPr>
              <a:t>억 달러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교통</a:t>
            </a:r>
            <a:r>
              <a:rPr lang="en-US" altLang="ko-KR" sz="1600" dirty="0">
                <a:latin typeface="+mn-ea"/>
              </a:rPr>
              <a:t>/</a:t>
            </a:r>
            <a:r>
              <a:rPr lang="ko-KR" altLang="en-US" sz="1600" dirty="0">
                <a:latin typeface="+mn-ea"/>
              </a:rPr>
              <a:t>인프라</a:t>
            </a:r>
            <a:r>
              <a:rPr lang="en-US" altLang="ko-KR" sz="1600" dirty="0">
                <a:latin typeface="+mn-ea"/>
              </a:rPr>
              <a:t>(255</a:t>
            </a:r>
            <a:r>
              <a:rPr lang="ko-KR" altLang="en-US" sz="1600" dirty="0">
                <a:latin typeface="+mn-ea"/>
              </a:rPr>
              <a:t>억 달러</a:t>
            </a:r>
            <a:r>
              <a:rPr lang="en-US" altLang="ko-KR" sz="1600" dirty="0">
                <a:latin typeface="+mn-ea"/>
              </a:rPr>
              <a:t>), </a:t>
            </a:r>
            <a:r>
              <a:rPr lang="ko-KR" altLang="en-US" sz="1600" dirty="0">
                <a:latin typeface="+mn-ea"/>
              </a:rPr>
              <a:t>핀테크 </a:t>
            </a:r>
            <a:r>
              <a:rPr lang="en-US" altLang="ko-KR" sz="1600" dirty="0">
                <a:latin typeface="+mn-ea"/>
              </a:rPr>
              <a:t>(246</a:t>
            </a:r>
            <a:r>
              <a:rPr lang="ko-KR" altLang="en-US" sz="1600" dirty="0">
                <a:latin typeface="+mn-ea"/>
              </a:rPr>
              <a:t>억 달러</a:t>
            </a:r>
            <a:r>
              <a:rPr lang="en-US" altLang="ko-KR" sz="1600" dirty="0">
                <a:latin typeface="+mn-ea"/>
              </a:rPr>
              <a:t>) </a:t>
            </a:r>
            <a:r>
              <a:rPr lang="ko-KR" altLang="en-US" sz="1600" dirty="0">
                <a:latin typeface="+mn-ea"/>
              </a:rPr>
              <a:t>순</a:t>
            </a:r>
            <a:endParaRPr lang="en-US" altLang="ko-KR" sz="1600" dirty="0">
              <a:latin typeface="+mn-ea"/>
            </a:endParaRPr>
          </a:p>
          <a:p>
            <a:pPr marL="0" indent="0">
              <a:buNone/>
            </a:pP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코로나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영향으로 </a:t>
            </a:r>
            <a:r>
              <a:rPr lang="en-US" altLang="ko-KR" sz="1600" dirty="0">
                <a:latin typeface="+mn-ea"/>
              </a:rPr>
              <a:t>E-Commerce, </a:t>
            </a:r>
            <a:r>
              <a:rPr lang="ko-KR" altLang="en-US" sz="1600" dirty="0">
                <a:latin typeface="+mn-ea"/>
              </a:rPr>
              <a:t>교육 테크</a:t>
            </a:r>
            <a:r>
              <a:rPr lang="en-US" altLang="ko-KR" sz="1600" dirty="0">
                <a:latin typeface="+mn-ea"/>
              </a:rPr>
              <a:t>,</a:t>
            </a:r>
          </a:p>
          <a:p>
            <a:pPr marL="0" indent="0">
              <a:buNone/>
            </a:pPr>
            <a:r>
              <a:rPr lang="en-US" altLang="ko-KR" sz="1600" dirty="0">
                <a:latin typeface="+mn-ea"/>
              </a:rPr>
              <a:t>    IoT </a:t>
            </a:r>
            <a:r>
              <a:rPr lang="ko-KR" altLang="en-US" sz="1600" dirty="0">
                <a:latin typeface="+mn-ea"/>
              </a:rPr>
              <a:t>플랫폼 분야가 크게 대두  </a:t>
            </a:r>
            <a:endParaRPr lang="en-US" altLang="ko-KR" sz="1600" dirty="0">
              <a:latin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BF4E3B-9C48-475B-B8A7-322424C0B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36" t="14171" r="42809" b="11495"/>
          <a:stretch>
            <a:fillRect/>
          </a:stretch>
        </p:blipFill>
        <p:spPr>
          <a:xfrm>
            <a:off x="5170552" y="591590"/>
            <a:ext cx="6143245" cy="5192706"/>
          </a:xfrm>
          <a:prstGeom prst="rect">
            <a:avLst/>
          </a:prstGeom>
          <a:noFill/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84C38-67DD-420E-8A84-745BF40C8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pic>
        <p:nvPicPr>
          <p:cNvPr id="8" name="그림 27" descr="조각6.png">
            <a:extLst>
              <a:ext uri="{FF2B5EF4-FFF2-40B4-BE49-F238E27FC236}">
                <a16:creationId xmlns:a16="http://schemas.microsoft.com/office/drawing/2014/main" id="{8B9D5166-6DA9-486E-8D1B-FEEC42DB7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61490" y="-3245"/>
            <a:ext cx="548107" cy="671491"/>
          </a:xfrm>
          <a:prstGeom prst="rect">
            <a:avLst/>
          </a:prstGeom>
        </p:spPr>
      </p:pic>
      <p:pic>
        <p:nvPicPr>
          <p:cNvPr id="13" name="그림 24" descr="조각2.png">
            <a:extLst>
              <a:ext uri="{FF2B5EF4-FFF2-40B4-BE49-F238E27FC236}">
                <a16:creationId xmlns:a16="http://schemas.microsoft.com/office/drawing/2014/main" id="{9E264E70-73C2-4610-A924-ACB40A2A74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14" name="그림 23" descr="조각.png">
            <a:extLst>
              <a:ext uri="{FF2B5EF4-FFF2-40B4-BE49-F238E27FC236}">
                <a16:creationId xmlns:a16="http://schemas.microsoft.com/office/drawing/2014/main" id="{90DDCFCA-BEC5-4AC3-87B7-64B1584F0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16" name="그림 26" descr="조각4.png">
            <a:extLst>
              <a:ext uri="{FF2B5EF4-FFF2-40B4-BE49-F238E27FC236}">
                <a16:creationId xmlns:a16="http://schemas.microsoft.com/office/drawing/2014/main" id="{3A6BD70A-4FDC-4731-B75E-0BC2FC3E16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FA2D0F-B22A-4670-A749-0EDB639E1862}"/>
              </a:ext>
            </a:extLst>
          </p:cNvPr>
          <p:cNvSpPr txBox="1"/>
          <p:nvPr/>
        </p:nvSpPr>
        <p:spPr>
          <a:xfrm>
            <a:off x="-192246" y="231732"/>
            <a:ext cx="610564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산업별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투자 현황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50EF5-571E-48F2-8562-1721B94C3E56}"/>
              </a:ext>
            </a:extLst>
          </p:cNvPr>
          <p:cNvSpPr txBox="1"/>
          <p:nvPr/>
        </p:nvSpPr>
        <p:spPr>
          <a:xfrm>
            <a:off x="5271907" y="5808001"/>
            <a:ext cx="2407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/>
              <a:t>자료원</a:t>
            </a:r>
            <a:r>
              <a:rPr lang="ko-KR" altLang="en-US" sz="1000" dirty="0"/>
              <a:t> </a:t>
            </a:r>
            <a:r>
              <a:rPr lang="en-US" altLang="ko-KR" sz="1000" dirty="0"/>
              <a:t>: Statista.com</a:t>
            </a:r>
            <a:endParaRPr lang="en-US" sz="1000" dirty="0"/>
          </a:p>
        </p:txBody>
      </p:sp>
      <p:pic>
        <p:nvPicPr>
          <p:cNvPr id="1026" name="Picture 2" descr="Startup Statistics (2021): 35 Important Facts and Trends">
            <a:extLst>
              <a:ext uri="{FF2B5EF4-FFF2-40B4-BE49-F238E27FC236}">
                <a16:creationId xmlns:a16="http://schemas.microsoft.com/office/drawing/2014/main" id="{B778DE25-8D8D-440D-8200-0B6662FD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74" y="2779364"/>
            <a:ext cx="3316237" cy="38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88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5413E4-198C-4FAD-9BD5-86859E50B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8" y="1358264"/>
            <a:ext cx="5712735" cy="306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77C0CC-807E-40EA-B572-39D764099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509" y="1026177"/>
            <a:ext cx="4261155" cy="3516243"/>
          </a:xfrm>
          <a:prstGeom prst="rect">
            <a:avLst/>
          </a:prstGeom>
        </p:spPr>
      </p:pic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-1595514" y="-1497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4-5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스타트업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VC 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투자 현황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548FD1-22B4-4361-83EF-528C10219C73}"/>
              </a:ext>
            </a:extLst>
          </p:cNvPr>
          <p:cNvSpPr txBox="1"/>
          <p:nvPr/>
        </p:nvSpPr>
        <p:spPr>
          <a:xfrm>
            <a:off x="6303133" y="4953571"/>
            <a:ext cx="566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매년 약 </a:t>
            </a:r>
            <a:r>
              <a:rPr lang="en-US" altLang="ko-KR" sz="1600" dirty="0"/>
              <a:t>1,000</a:t>
            </a:r>
            <a:r>
              <a:rPr lang="ko-KR" altLang="en-US" sz="1600" dirty="0"/>
              <a:t>개의 기업들이 </a:t>
            </a:r>
            <a:r>
              <a:rPr lang="en-US" altLang="ko-KR" sz="1600" dirty="0"/>
              <a:t>Seed </a:t>
            </a:r>
            <a:r>
              <a:rPr lang="ko-KR" altLang="en-US" sz="1600" dirty="0"/>
              <a:t>투자를 유치</a:t>
            </a:r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미 스타트업 중 오직 </a:t>
            </a:r>
            <a:r>
              <a:rPr lang="en-US" altLang="ko-KR" sz="2000" dirty="0"/>
              <a:t>1%</a:t>
            </a:r>
            <a:r>
              <a:rPr lang="en-US" altLang="ko-KR" sz="1600" dirty="0"/>
              <a:t> (10-12</a:t>
            </a:r>
            <a:r>
              <a:rPr lang="ko-KR" altLang="en-US" sz="1600" dirty="0"/>
              <a:t>개</a:t>
            </a:r>
            <a:r>
              <a:rPr lang="en-US" altLang="ko-KR" sz="1600" dirty="0"/>
              <a:t>)</a:t>
            </a:r>
            <a:r>
              <a:rPr lang="ko-KR" altLang="en-US" sz="1600" dirty="0"/>
              <a:t>의 </a:t>
            </a:r>
            <a:r>
              <a:rPr lang="ko-KR" altLang="en-US" sz="1600" b="1" dirty="0"/>
              <a:t>유니콘 기업</a:t>
            </a:r>
            <a:r>
              <a:rPr lang="ko-KR" altLang="en-US" sz="1600" dirty="0"/>
              <a:t>이 </a:t>
            </a:r>
            <a:r>
              <a:rPr lang="en-US" altLang="ko-KR" sz="1600" dirty="0"/>
              <a:t>5</a:t>
            </a:r>
            <a:r>
              <a:rPr lang="ko-KR" altLang="en-US" sz="1600" dirty="0"/>
              <a:t>억달러 이상 투자 유치를 받으며 </a:t>
            </a:r>
            <a:r>
              <a:rPr lang="en-US" altLang="ko-KR" sz="2000" dirty="0"/>
              <a:t>67%</a:t>
            </a:r>
            <a:r>
              <a:rPr lang="en-US" altLang="ko-KR" sz="1600" dirty="0"/>
              <a:t> </a:t>
            </a:r>
            <a:r>
              <a:rPr lang="ko-KR" altLang="en-US" sz="1600" dirty="0"/>
              <a:t>이상의 기업은 </a:t>
            </a:r>
            <a:r>
              <a:rPr lang="ko-KR" altLang="en-US" sz="1600" b="1" dirty="0"/>
              <a:t>투자에 실패 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842B8-C64E-445A-96B2-F48FAB5AC9D2}"/>
              </a:ext>
            </a:extLst>
          </p:cNvPr>
          <p:cNvSpPr txBox="1"/>
          <p:nvPr/>
        </p:nvSpPr>
        <p:spPr>
          <a:xfrm>
            <a:off x="431043" y="4652908"/>
            <a:ext cx="5457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2019</a:t>
            </a:r>
            <a:r>
              <a:rPr lang="ko-KR" altLang="en-US" sz="1600" dirty="0"/>
              <a:t>년 미 </a:t>
            </a:r>
            <a:r>
              <a:rPr lang="en-US" altLang="ko-KR" sz="1600" dirty="0"/>
              <a:t>VC </a:t>
            </a:r>
            <a:r>
              <a:rPr lang="ko-KR" altLang="en-US" sz="1600" dirty="0"/>
              <a:t>총 운용자산은 </a:t>
            </a:r>
            <a:r>
              <a:rPr lang="en-US" altLang="ko-KR" sz="1600" dirty="0"/>
              <a:t>4,443</a:t>
            </a:r>
            <a:r>
              <a:rPr lang="ko-KR" altLang="en-US" sz="1600" dirty="0"/>
              <a:t>억달러이며 특히 펀드가 조성되는 지역은 </a:t>
            </a:r>
            <a:r>
              <a:rPr lang="ko-KR" altLang="en-US" sz="1600" b="1" dirty="0"/>
              <a:t>캘리포니아 </a:t>
            </a:r>
            <a:r>
              <a:rPr lang="en-US" altLang="ko-KR" sz="1600" b="1" dirty="0"/>
              <a:t>(62%), </a:t>
            </a:r>
            <a:r>
              <a:rPr lang="ko-KR" altLang="en-US" sz="1600" b="1" dirty="0"/>
              <a:t>뉴욕 </a:t>
            </a:r>
            <a:r>
              <a:rPr lang="en-US" altLang="ko-KR" sz="1600" b="1" dirty="0"/>
              <a:t>(15%), </a:t>
            </a:r>
            <a:r>
              <a:rPr lang="ko-KR" altLang="en-US" sz="1600" b="1" dirty="0"/>
              <a:t>보스톤</a:t>
            </a:r>
            <a:r>
              <a:rPr lang="en-US" altLang="ko-KR" sz="1600" b="1" dirty="0"/>
              <a:t>(9%)</a:t>
            </a:r>
            <a:r>
              <a:rPr lang="ko-KR" altLang="en-US" sz="1600" dirty="0"/>
              <a:t>으로 미 전체 </a:t>
            </a:r>
            <a:r>
              <a:rPr lang="en-US" altLang="ko-KR" sz="1600" dirty="0"/>
              <a:t>86%</a:t>
            </a:r>
            <a:r>
              <a:rPr lang="ko-KR" altLang="en-US" sz="1600" dirty="0"/>
              <a:t>를 차지 </a:t>
            </a:r>
            <a:endParaRPr lang="en-US" altLang="ko-KR" sz="1600" dirty="0"/>
          </a:p>
          <a:p>
            <a:endParaRPr lang="en-US" altLang="ko-K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/>
              <a:t>세계적으로 비교하여도 미국의 스케일업 투자 금액 및 규모가 가장 큰 편 </a:t>
            </a:r>
            <a:endParaRPr lang="en-US" altLang="ko-KR" sz="1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E61497-214A-4AC4-BBDA-435063AD24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267" b="11355"/>
          <a:stretch/>
        </p:blipFill>
        <p:spPr>
          <a:xfrm>
            <a:off x="8176321" y="4207901"/>
            <a:ext cx="1031880" cy="482844"/>
          </a:xfrm>
          <a:prstGeom prst="rect">
            <a:avLst/>
          </a:prstGeom>
        </p:spPr>
      </p:pic>
      <p:sp>
        <p:nvSpPr>
          <p:cNvPr id="21" name="object 7">
            <a:extLst>
              <a:ext uri="{FF2B5EF4-FFF2-40B4-BE49-F238E27FC236}">
                <a16:creationId xmlns:a16="http://schemas.microsoft.com/office/drawing/2014/main" id="{25ABC173-5BB8-44D0-BF8F-DD266A00B049}"/>
              </a:ext>
            </a:extLst>
          </p:cNvPr>
          <p:cNvSpPr/>
          <p:nvPr/>
        </p:nvSpPr>
        <p:spPr>
          <a:xfrm>
            <a:off x="5347963" y="3670838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BCB8D3AF-DC96-4467-9DE2-0B6896370F83}"/>
              </a:ext>
            </a:extLst>
          </p:cNvPr>
          <p:cNvSpPr/>
          <p:nvPr/>
        </p:nvSpPr>
        <p:spPr>
          <a:xfrm>
            <a:off x="416810" y="1192211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02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C092-CACA-4B4C-B49E-78A9E4E4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67AFB-1046-4802-A3DC-282BF507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94A1E-5EF5-45E8-80C6-97FCCFA76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6" r="8735" b="2011"/>
          <a:stretch/>
        </p:blipFill>
        <p:spPr>
          <a:xfrm>
            <a:off x="-10351" y="18255"/>
            <a:ext cx="12247508" cy="6889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A5600-2E61-43CD-962A-FBC5623D3739}"/>
              </a:ext>
            </a:extLst>
          </p:cNvPr>
          <p:cNvSpPr/>
          <p:nvPr/>
        </p:nvSpPr>
        <p:spPr>
          <a:xfrm>
            <a:off x="1871867" y="1805781"/>
            <a:ext cx="8206968" cy="16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endParaRPr lang="en-US" altLang="ko-KR" sz="4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ko-KR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1. KIC DC </a:t>
            </a: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소개 및 개요</a:t>
            </a:r>
            <a:endParaRPr lang="en-US" altLang="ko-KR" sz="5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11687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1EDA14-4479-40B1-94D4-3FF2CCE42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32" y="1309284"/>
            <a:ext cx="4310392" cy="176007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159235" y="120677"/>
            <a:ext cx="6248492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4-6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투자 동향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서부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20566-4B90-4B6E-8FD4-FF41D5834E9D}"/>
              </a:ext>
            </a:extLst>
          </p:cNvPr>
          <p:cNvSpPr/>
          <p:nvPr/>
        </p:nvSpPr>
        <p:spPr>
          <a:xfrm>
            <a:off x="6625832" y="1182833"/>
            <a:ext cx="13035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실리콘 밸리 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B31B-2C83-42B7-B29C-A73201DCF943}"/>
              </a:ext>
            </a:extLst>
          </p:cNvPr>
          <p:cNvSpPr txBox="1"/>
          <p:nvPr/>
        </p:nvSpPr>
        <p:spPr>
          <a:xfrm>
            <a:off x="553013" y="4373114"/>
            <a:ext cx="5203242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2019</a:t>
            </a:r>
            <a:r>
              <a:rPr lang="ko-KR" altLang="en-US" sz="1400" dirty="0"/>
              <a:t>년 기준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3,519 </a:t>
            </a:r>
            <a:r>
              <a:rPr lang="ko-KR" altLang="en-US" sz="1400" dirty="0"/>
              <a:t>기업이 약 </a:t>
            </a:r>
            <a:r>
              <a:rPr lang="en-US" altLang="ko-KR" sz="1400" b="1" dirty="0"/>
              <a:t>$800</a:t>
            </a:r>
            <a:r>
              <a:rPr lang="ko-KR" altLang="en-US" sz="1400" b="1" dirty="0"/>
              <a:t>억 규모</a:t>
            </a:r>
            <a:r>
              <a:rPr lang="ko-KR" altLang="en-US" sz="1400" dirty="0"/>
              <a:t>로 캘리포니아에서 </a:t>
            </a:r>
            <a:r>
              <a:rPr lang="en-US" altLang="ko-KR" sz="1400" dirty="0"/>
              <a:t>VC </a:t>
            </a:r>
            <a:r>
              <a:rPr lang="ko-KR" altLang="en-US" sz="1400" dirty="0"/>
              <a:t>투자를 받았으며 </a:t>
            </a:r>
            <a:r>
              <a:rPr lang="en-US" altLang="ko-KR" sz="1400" dirty="0"/>
              <a:t>Bay Area Deal Value</a:t>
            </a:r>
            <a:r>
              <a:rPr lang="ko-KR" altLang="en-US" sz="1400" dirty="0"/>
              <a:t>는 미국의 </a:t>
            </a:r>
            <a:r>
              <a:rPr lang="en-US" altLang="ko-KR" sz="1400" b="1" dirty="0"/>
              <a:t>50%</a:t>
            </a:r>
            <a:r>
              <a:rPr lang="ko-KR" altLang="en-US" sz="1400" dirty="0"/>
              <a:t>를 차지</a:t>
            </a:r>
            <a:r>
              <a:rPr lang="en-US" altLang="ko-KR" sz="1400" dirty="0"/>
              <a:t>/ </a:t>
            </a:r>
            <a:r>
              <a:rPr lang="ko-KR" altLang="en-US" sz="1400" dirty="0"/>
              <a:t>시애틀은 </a:t>
            </a:r>
            <a:r>
              <a:rPr lang="en-US" altLang="ko-KR" sz="1400" dirty="0"/>
              <a:t>366</a:t>
            </a:r>
            <a:r>
              <a:rPr lang="ko-KR" altLang="en-US" sz="1400" dirty="0"/>
              <a:t>개 기업 </a:t>
            </a:r>
            <a:r>
              <a:rPr lang="en-US" altLang="ko-KR" sz="1400" dirty="0"/>
              <a:t>45</a:t>
            </a:r>
            <a:r>
              <a:rPr lang="ko-KR" altLang="en-US" sz="1400" dirty="0"/>
              <a:t>억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실리콘밸리는 스케일업 투자 금액이 미 전체의 </a:t>
            </a:r>
            <a:r>
              <a:rPr lang="en-US" altLang="ko-KR" sz="1400" b="1" dirty="0"/>
              <a:t>40% </a:t>
            </a:r>
            <a:r>
              <a:rPr lang="ko-KR" altLang="en-US" sz="1400" dirty="0"/>
              <a:t>이상 차지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세계 톱 인수기업 </a:t>
            </a:r>
            <a:r>
              <a:rPr lang="en-US" altLang="ko-KR" sz="1400" b="1" dirty="0"/>
              <a:t>13</a:t>
            </a:r>
            <a:r>
              <a:rPr lang="ko-KR" altLang="en-US" sz="1400" b="1" dirty="0"/>
              <a:t>곳</a:t>
            </a:r>
            <a:r>
              <a:rPr lang="ko-KR" altLang="en-US" sz="1400" dirty="0"/>
              <a:t>이 실리콘 밸리에 위치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밴쳐캐피털 중심의 샌드 힐 로드 위치 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endParaRPr lang="en-US" altLang="ko-K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5ABDB-6E3C-4BB5-AFE3-01132E0E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80" y="1182833"/>
            <a:ext cx="6133649" cy="31764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F11519-FC72-4F0C-A495-5925C5BC02E6}"/>
              </a:ext>
            </a:extLst>
          </p:cNvPr>
          <p:cNvSpPr txBox="1"/>
          <p:nvPr/>
        </p:nvSpPr>
        <p:spPr>
          <a:xfrm>
            <a:off x="6578565" y="3069683"/>
            <a:ext cx="5759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Top VC</a:t>
            </a:r>
            <a:r>
              <a:rPr lang="en-US" sz="1400" dirty="0"/>
              <a:t>: Khosla Ventures (96 IPO/700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Sequoia Capital (280 Exit/1,275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Bessemer Venture (197Exit/910</a:t>
            </a:r>
            <a:r>
              <a:rPr lang="ko-KR" altLang="en-US" sz="1400" dirty="0"/>
              <a:t>투자</a:t>
            </a:r>
            <a:r>
              <a:rPr lang="en-US" altLang="ko-KR" sz="1400" dirty="0"/>
              <a:t>) </a:t>
            </a:r>
            <a:endParaRPr lang="en-US" sz="1400" dirty="0"/>
          </a:p>
          <a:p>
            <a:r>
              <a:rPr lang="en-US" sz="1400" b="1" dirty="0"/>
              <a:t>Top Accelerator: </a:t>
            </a:r>
            <a:r>
              <a:rPr lang="en-US" sz="1400" dirty="0" err="1"/>
              <a:t>AngelPad</a:t>
            </a:r>
            <a:r>
              <a:rPr lang="en-US" sz="1400" dirty="0"/>
              <a:t>, </a:t>
            </a:r>
            <a:r>
              <a:rPr lang="en-US" sz="1400" dirty="0" err="1"/>
              <a:t>Startx</a:t>
            </a:r>
            <a:r>
              <a:rPr lang="en-US" sz="1400" dirty="0"/>
              <a:t> , Y Combinator, 500Startups</a:t>
            </a:r>
            <a:r>
              <a:rPr lang="ko-KR" altLang="en-US" sz="1400" dirty="0"/>
              <a:t>등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372BD7-EC18-4A5F-A570-DF937C834559}"/>
              </a:ext>
            </a:extLst>
          </p:cNvPr>
          <p:cNvSpPr/>
          <p:nvPr/>
        </p:nvSpPr>
        <p:spPr>
          <a:xfrm>
            <a:off x="6625832" y="3912508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시애틀 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E9932C1-4844-48AA-9B85-B237DD64D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566" y="4279748"/>
            <a:ext cx="4146380" cy="158460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6A6C0DF-2CE5-499C-8ECB-113E306EB3F4}"/>
              </a:ext>
            </a:extLst>
          </p:cNvPr>
          <p:cNvSpPr txBox="1"/>
          <p:nvPr/>
        </p:nvSpPr>
        <p:spPr>
          <a:xfrm>
            <a:off x="6578564" y="5676804"/>
            <a:ext cx="57597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Top VC</a:t>
            </a:r>
            <a:r>
              <a:rPr lang="en-US" sz="1400" dirty="0"/>
              <a:t>: Ignition Partners (67 Exit/282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Madrona Venture(58 Exit/286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Bessemer Venture (197Exit/910</a:t>
            </a:r>
            <a:r>
              <a:rPr lang="ko-KR" altLang="en-US" sz="1400" dirty="0"/>
              <a:t>투자</a:t>
            </a:r>
            <a:r>
              <a:rPr lang="en-US" altLang="ko-KR" sz="1400" dirty="0"/>
              <a:t>) </a:t>
            </a:r>
            <a:endParaRPr lang="en-US" sz="1400" dirty="0"/>
          </a:p>
          <a:p>
            <a:r>
              <a:rPr lang="en-US" sz="1400" b="1" dirty="0"/>
              <a:t>Top Accelerator: </a:t>
            </a:r>
            <a:r>
              <a:rPr lang="en-US" sz="1400" dirty="0" err="1"/>
              <a:t>Techstars</a:t>
            </a:r>
            <a:r>
              <a:rPr lang="ko-KR" altLang="en-US" sz="1400" dirty="0"/>
              <a:t>등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104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92DABE-A095-4F30-BA66-366A32E76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330" y="4126372"/>
            <a:ext cx="3980307" cy="1559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B8DC57-22ED-449E-82A0-B1E56BDAA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330" y="1379389"/>
            <a:ext cx="4068522" cy="15132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188451" y="120677"/>
            <a:ext cx="6248492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4-7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투자 동향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동부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20566-4B90-4B6E-8FD4-FF41D5834E9D}"/>
              </a:ext>
            </a:extLst>
          </p:cNvPr>
          <p:cNvSpPr/>
          <p:nvPr/>
        </p:nvSpPr>
        <p:spPr>
          <a:xfrm>
            <a:off x="6467330" y="1081062"/>
            <a:ext cx="595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뉴욕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DB31B-2C83-42B7-B29C-A73201DCF943}"/>
              </a:ext>
            </a:extLst>
          </p:cNvPr>
          <p:cNvSpPr txBox="1"/>
          <p:nvPr/>
        </p:nvSpPr>
        <p:spPr>
          <a:xfrm>
            <a:off x="553013" y="4073581"/>
            <a:ext cx="5203242" cy="2319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2020</a:t>
            </a:r>
            <a:r>
              <a:rPr lang="ko-KR" altLang="en-US" sz="1400" dirty="0"/>
              <a:t>년 기준 약 </a:t>
            </a:r>
            <a:r>
              <a:rPr lang="en-US" altLang="ko-KR" sz="1400" b="1" dirty="0"/>
              <a:t>35%</a:t>
            </a:r>
            <a:r>
              <a:rPr lang="ko-KR" altLang="en-US" sz="1400" dirty="0"/>
              <a:t>의 미 </a:t>
            </a:r>
            <a:r>
              <a:rPr lang="en-US" altLang="ko-KR" sz="1400" dirty="0"/>
              <a:t>VC </a:t>
            </a:r>
            <a:r>
              <a:rPr lang="ko-KR" altLang="en-US" sz="1400" dirty="0"/>
              <a:t>투자가 동부로 이루어짐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뉴욕</a:t>
            </a:r>
            <a:r>
              <a:rPr lang="en-US" altLang="ko-KR" sz="1400" dirty="0"/>
              <a:t>, </a:t>
            </a:r>
            <a:r>
              <a:rPr lang="ko-KR" altLang="en-US" sz="1400" dirty="0"/>
              <a:t>보스턴 등 동부를 중심으로 동부 내 </a:t>
            </a:r>
            <a:r>
              <a:rPr lang="en-US" altLang="ko-KR" sz="1400" dirty="0"/>
              <a:t>VC</a:t>
            </a:r>
            <a:r>
              <a:rPr lang="ko-KR" altLang="en-US" sz="1400" dirty="0"/>
              <a:t>뿐만 아니라 다른 주 지역의 </a:t>
            </a:r>
            <a:r>
              <a:rPr lang="en-US" altLang="ko-KR" sz="1400" dirty="0"/>
              <a:t>VC</a:t>
            </a:r>
            <a:r>
              <a:rPr lang="ko-KR" altLang="en-US" sz="1400" dirty="0"/>
              <a:t>의 투자가 늘어나는 추세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2020</a:t>
            </a:r>
            <a:r>
              <a:rPr lang="ko-KR" altLang="en-US" sz="1400" dirty="0"/>
              <a:t>년 기준 뉴욕은 </a:t>
            </a:r>
            <a:r>
              <a:rPr lang="en-US" altLang="ko-KR" sz="1400" b="1" dirty="0"/>
              <a:t>1,500</a:t>
            </a:r>
            <a:r>
              <a:rPr lang="ko-KR" altLang="en-US" sz="1400" dirty="0"/>
              <a:t>개의 기업이 </a:t>
            </a:r>
            <a:r>
              <a:rPr lang="en-US" altLang="ko-KR" sz="1400" b="1" dirty="0"/>
              <a:t>190</a:t>
            </a:r>
            <a:r>
              <a:rPr lang="ko-KR" altLang="en-US" sz="1400" dirty="0"/>
              <a:t>억 달러 규모의 </a:t>
            </a:r>
            <a:r>
              <a:rPr lang="en-US" altLang="ko-KR" sz="1400" dirty="0"/>
              <a:t>VC</a:t>
            </a:r>
            <a:r>
              <a:rPr lang="ko-KR" altLang="en-US" sz="1400" dirty="0"/>
              <a:t> 투자</a:t>
            </a:r>
            <a:r>
              <a:rPr lang="en-US" altLang="ko-KR" sz="1400" dirty="0"/>
              <a:t>/ </a:t>
            </a:r>
            <a:r>
              <a:rPr lang="ko-KR" altLang="en-US" sz="1400" dirty="0"/>
              <a:t>보스턴 </a:t>
            </a:r>
            <a:r>
              <a:rPr lang="en-US" altLang="ko-KR" sz="1400" dirty="0"/>
              <a:t>846</a:t>
            </a:r>
            <a:r>
              <a:rPr lang="ko-KR" altLang="en-US" sz="1400" dirty="0"/>
              <a:t>기업이 </a:t>
            </a:r>
            <a:r>
              <a:rPr lang="en-US" altLang="ko-KR" sz="1400" dirty="0"/>
              <a:t>160</a:t>
            </a:r>
            <a:r>
              <a:rPr lang="ko-KR" altLang="en-US" sz="1400" dirty="0"/>
              <a:t>억 달러 규모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특히 </a:t>
            </a:r>
            <a:r>
              <a:rPr lang="en-US" altLang="ko-KR" sz="1400" dirty="0"/>
              <a:t>Early Stage</a:t>
            </a:r>
            <a:r>
              <a:rPr lang="ko-KR" altLang="en-US" sz="1400" dirty="0"/>
              <a:t>에서 서부쪽 </a:t>
            </a:r>
            <a:r>
              <a:rPr lang="en-US" altLang="ko-KR" sz="1400" dirty="0"/>
              <a:t>VC</a:t>
            </a:r>
            <a:r>
              <a:rPr lang="ko-KR" altLang="en-US" sz="1400" dirty="0"/>
              <a:t> 투자를 받지 않고 성공한 기업도 존재 </a:t>
            </a:r>
            <a:r>
              <a:rPr lang="en-US" altLang="ko-KR" sz="1400" dirty="0"/>
              <a:t>(Kayak, Etsy, Kickstarter, Tumblr)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F11519-FC72-4F0C-A495-5925C5BC02E6}"/>
              </a:ext>
            </a:extLst>
          </p:cNvPr>
          <p:cNvSpPr txBox="1"/>
          <p:nvPr/>
        </p:nvSpPr>
        <p:spPr>
          <a:xfrm>
            <a:off x="6467330" y="2884338"/>
            <a:ext cx="5759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총 </a:t>
            </a:r>
            <a:r>
              <a:rPr lang="en-US" altLang="ko-KR" sz="1400" b="1" dirty="0"/>
              <a:t>Early Stage </a:t>
            </a:r>
            <a:r>
              <a:rPr lang="ko-KR" altLang="en-US" sz="1400" b="1" dirty="0"/>
              <a:t>펀딩 규모</a:t>
            </a:r>
            <a:r>
              <a:rPr lang="en-US" altLang="ko-KR" sz="1400" b="1" dirty="0"/>
              <a:t>: </a:t>
            </a:r>
            <a:r>
              <a:rPr lang="en-US" altLang="ko-KR" sz="1400" dirty="0"/>
              <a:t>83</a:t>
            </a:r>
            <a:r>
              <a:rPr lang="ko-KR" altLang="en-US" sz="1400" dirty="0"/>
              <a:t>억 달러</a:t>
            </a:r>
            <a:endParaRPr lang="en-US" sz="1400" b="1" dirty="0"/>
          </a:p>
          <a:p>
            <a:r>
              <a:rPr lang="en-US" sz="1400" b="1" dirty="0"/>
              <a:t>Top VC</a:t>
            </a:r>
            <a:r>
              <a:rPr lang="en-US" sz="1400" dirty="0"/>
              <a:t>: </a:t>
            </a:r>
            <a:r>
              <a:rPr lang="en-US" sz="1400" dirty="0" err="1"/>
              <a:t>Lerer</a:t>
            </a:r>
            <a:r>
              <a:rPr lang="en-US" sz="1400" dirty="0"/>
              <a:t> </a:t>
            </a:r>
            <a:r>
              <a:rPr lang="en-US" sz="1400" dirty="0" err="1"/>
              <a:t>Hippeau</a:t>
            </a:r>
            <a:r>
              <a:rPr lang="en-US" sz="1400" dirty="0"/>
              <a:t> Ventures(38 Exit/260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Box Group (31 Exit/200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Great Oaks Venture(30Exit/233</a:t>
            </a:r>
            <a:r>
              <a:rPr lang="ko-KR" altLang="en-US" sz="1400" dirty="0"/>
              <a:t>투자</a:t>
            </a:r>
            <a:r>
              <a:rPr lang="en-US" altLang="ko-KR" sz="1400" dirty="0"/>
              <a:t>) </a:t>
            </a:r>
            <a:endParaRPr lang="en-US" sz="1400" dirty="0"/>
          </a:p>
          <a:p>
            <a:r>
              <a:rPr lang="en-US" sz="1400" b="1" dirty="0"/>
              <a:t>Top Accelerator: </a:t>
            </a:r>
            <a:r>
              <a:rPr lang="en-US" sz="1400" dirty="0" err="1"/>
              <a:t>Dreamit</a:t>
            </a:r>
            <a:r>
              <a:rPr lang="en-US" sz="1400" dirty="0"/>
              <a:t>, </a:t>
            </a:r>
            <a:r>
              <a:rPr lang="en-US" sz="1400" dirty="0" err="1"/>
              <a:t>VentureCrush</a:t>
            </a:r>
            <a:r>
              <a:rPr lang="en-US" sz="1400" dirty="0"/>
              <a:t> </a:t>
            </a:r>
            <a:r>
              <a:rPr lang="ko-KR" altLang="en-US" sz="1400" dirty="0"/>
              <a:t>등 </a:t>
            </a:r>
            <a:endParaRPr lang="en-US" sz="1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372BD7-EC18-4A5F-A570-DF937C834559}"/>
              </a:ext>
            </a:extLst>
          </p:cNvPr>
          <p:cNvSpPr/>
          <p:nvPr/>
        </p:nvSpPr>
        <p:spPr>
          <a:xfrm>
            <a:off x="6467330" y="3904304"/>
            <a:ext cx="846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/>
                <a:cs typeface="Montserrat"/>
              </a:rPr>
              <a:t>보스턴 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  <a:latin typeface="Montserrat"/>
              <a:cs typeface="Montserra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A6C0DF-2CE5-499C-8ECB-113E306EB3F4}"/>
              </a:ext>
            </a:extLst>
          </p:cNvPr>
          <p:cNvSpPr txBox="1"/>
          <p:nvPr/>
        </p:nvSpPr>
        <p:spPr>
          <a:xfrm>
            <a:off x="6467330" y="5586963"/>
            <a:ext cx="5759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/>
              <a:t>총 </a:t>
            </a:r>
            <a:r>
              <a:rPr lang="en-US" altLang="ko-KR" sz="1400" b="1" dirty="0"/>
              <a:t>Early Stage </a:t>
            </a:r>
            <a:r>
              <a:rPr lang="ko-KR" altLang="en-US" sz="1400" b="1" dirty="0"/>
              <a:t>펀딩 규모</a:t>
            </a:r>
            <a:r>
              <a:rPr lang="en-US" altLang="ko-KR" sz="1400" b="1" dirty="0"/>
              <a:t>: </a:t>
            </a:r>
            <a:r>
              <a:rPr lang="en-US" altLang="ko-KR" sz="1400" dirty="0"/>
              <a:t>39</a:t>
            </a:r>
            <a:r>
              <a:rPr lang="ko-KR" altLang="en-US" sz="1400" dirty="0"/>
              <a:t>억 달러</a:t>
            </a:r>
            <a:endParaRPr lang="en-US" sz="1400" dirty="0"/>
          </a:p>
          <a:p>
            <a:r>
              <a:rPr lang="en-US" sz="1400" b="1" dirty="0"/>
              <a:t>Top VC</a:t>
            </a:r>
            <a:r>
              <a:rPr lang="en-US" sz="1400" dirty="0"/>
              <a:t>: Battery Ventures(154 Exit/785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Polaris Partners(113 Exit/531</a:t>
            </a:r>
            <a:r>
              <a:rPr lang="ko-KR" altLang="en-US" sz="1400" dirty="0"/>
              <a:t>사 투자</a:t>
            </a:r>
            <a:r>
              <a:rPr lang="en-US" altLang="ko-KR" sz="1400" dirty="0"/>
              <a:t>), Bain Capital Ventures(76Exit/411</a:t>
            </a:r>
            <a:r>
              <a:rPr lang="ko-KR" altLang="en-US" sz="1400" dirty="0"/>
              <a:t>투자</a:t>
            </a:r>
            <a:r>
              <a:rPr lang="en-US" altLang="ko-KR" sz="1400" dirty="0"/>
              <a:t>) </a:t>
            </a:r>
            <a:endParaRPr lang="en-US" sz="1400" dirty="0"/>
          </a:p>
          <a:p>
            <a:r>
              <a:rPr lang="en-US" sz="1400" b="1" dirty="0"/>
              <a:t>Top Accelerator: </a:t>
            </a:r>
            <a:r>
              <a:rPr lang="en-US" sz="1400" dirty="0" err="1"/>
              <a:t>Techstars</a:t>
            </a:r>
            <a:r>
              <a:rPr lang="ko-KR" altLang="en-US" sz="1400" dirty="0"/>
              <a:t>등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B87BA-C3DC-4816-9439-8ADCC0340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1" y="1174443"/>
            <a:ext cx="2754854" cy="2340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81D0D7-1700-4630-8B9A-73FD4018B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514" y="1870916"/>
            <a:ext cx="3216486" cy="19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7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659102" y="120561"/>
            <a:ext cx="7466529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4-8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동부 강점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국가지원 프로그램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04BAD8-8557-40E6-B890-BCD66D69C621}"/>
              </a:ext>
            </a:extLst>
          </p:cNvPr>
          <p:cNvSpPr/>
          <p:nvPr/>
        </p:nvSpPr>
        <p:spPr>
          <a:xfrm>
            <a:off x="248973" y="1163344"/>
            <a:ext cx="2182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540"/>
              </a:spcBef>
            </a:pPr>
            <a:r>
              <a:rPr lang="ko-KR" altLang="en-US" b="1" spc="-5" dirty="0">
                <a:solidFill>
                  <a:schemeClr val="accent6"/>
                </a:solidFill>
                <a:latin typeface="Montserrat"/>
                <a:cs typeface="Montserrat"/>
              </a:rPr>
              <a:t>국가 지원 프로그램 </a:t>
            </a:r>
            <a:endParaRPr lang="en-US" dirty="0">
              <a:solidFill>
                <a:schemeClr val="accent6"/>
              </a:solidFill>
              <a:latin typeface="Montserrat"/>
              <a:cs typeface="Montserra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217E0-AA88-4C17-A20B-E8578D2AC4F3}"/>
              </a:ext>
            </a:extLst>
          </p:cNvPr>
          <p:cNvSpPr/>
          <p:nvPr/>
        </p:nvSpPr>
        <p:spPr>
          <a:xfrm>
            <a:off x="183710" y="1658112"/>
            <a:ext cx="11824579" cy="2640870"/>
          </a:xfrm>
          <a:prstGeom prst="rect">
            <a:avLst/>
          </a:prstGeom>
          <a:solidFill>
            <a:schemeClr val="bg1">
              <a:lumMod val="50000"/>
              <a:alpha val="1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D1A55-3089-4978-8ED9-123E9A81E156}"/>
              </a:ext>
            </a:extLst>
          </p:cNvPr>
          <p:cNvSpPr txBox="1"/>
          <p:nvPr/>
        </p:nvSpPr>
        <p:spPr>
          <a:xfrm>
            <a:off x="248973" y="4516172"/>
            <a:ext cx="10655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美 </a:t>
            </a:r>
            <a:r>
              <a:rPr lang="en-US" altLang="ko-KR" b="1" dirty="0"/>
              <a:t>NASE(National Association for the self-Employed): </a:t>
            </a:r>
            <a:r>
              <a:rPr lang="en-US" altLang="ko-KR" dirty="0"/>
              <a:t>1</a:t>
            </a:r>
            <a:r>
              <a:rPr lang="ko-KR" altLang="en-US" dirty="0"/>
              <a:t>인 및 소형 기업 지원</a:t>
            </a:r>
            <a:endParaRPr lang="en-US" altLang="ko-KR" dirty="0"/>
          </a:p>
          <a:p>
            <a:endParaRPr lang="en-US" dirty="0"/>
          </a:p>
          <a:p>
            <a:r>
              <a:rPr lang="ko-KR" altLang="en-US" b="1" dirty="0"/>
              <a:t>美 중소기업청</a:t>
            </a:r>
            <a:r>
              <a:rPr lang="en-US" altLang="ko-KR" b="1" dirty="0"/>
              <a:t>: </a:t>
            </a:r>
            <a:r>
              <a:rPr lang="ko-KR" altLang="en-US" dirty="0"/>
              <a:t>중소기업혁신</a:t>
            </a:r>
            <a:r>
              <a:rPr lang="en-US" altLang="ko-KR" dirty="0"/>
              <a:t>(SBIR)/ </a:t>
            </a:r>
            <a:r>
              <a:rPr lang="ko-KR" altLang="en-US" dirty="0"/>
              <a:t>기술이전</a:t>
            </a:r>
            <a:r>
              <a:rPr lang="en-US" altLang="ko-KR" dirty="0"/>
              <a:t>(STTR) </a:t>
            </a:r>
            <a:r>
              <a:rPr lang="ko-KR" altLang="en-US" dirty="0"/>
              <a:t>프로그램은 비영리 연구기관</a:t>
            </a:r>
            <a:r>
              <a:rPr lang="en-US" altLang="ko-KR" dirty="0"/>
              <a:t>, </a:t>
            </a:r>
            <a:r>
              <a:rPr lang="ko-KR" altLang="en-US" dirty="0"/>
              <a:t>대학</a:t>
            </a:r>
            <a:r>
              <a:rPr lang="en-US" altLang="ko-KR" dirty="0"/>
              <a:t>, </a:t>
            </a:r>
            <a:r>
              <a:rPr lang="ko-KR" altLang="en-US" dirty="0"/>
              <a:t>연방정부 </a:t>
            </a:r>
            <a:r>
              <a:rPr lang="en-US" altLang="ko-KR" dirty="0"/>
              <a:t>R&amp;D </a:t>
            </a:r>
            <a:r>
              <a:rPr lang="ko-KR" altLang="en-US" dirty="0"/>
              <a:t>센터와 협력해 스타트업 지원</a:t>
            </a:r>
            <a:endParaRPr lang="en-US" altLang="ko-KR" dirty="0"/>
          </a:p>
          <a:p>
            <a:endParaRPr lang="en-US" dirty="0"/>
          </a:p>
          <a:p>
            <a:r>
              <a:rPr lang="ko-KR" altLang="en-US" b="1" dirty="0"/>
              <a:t>美국립보건원</a:t>
            </a:r>
            <a:r>
              <a:rPr lang="en-US" altLang="ko-KR" b="1" dirty="0"/>
              <a:t>,</a:t>
            </a:r>
            <a:r>
              <a:rPr lang="ko-KR" altLang="en-US" b="1" dirty="0"/>
              <a:t> 국립과학재단 </a:t>
            </a:r>
            <a:r>
              <a:rPr lang="en-US" altLang="ko-KR" b="1" dirty="0"/>
              <a:t>(NSF), </a:t>
            </a:r>
            <a:r>
              <a:rPr lang="ko-KR" altLang="en-US" b="1" dirty="0"/>
              <a:t>항공우주국</a:t>
            </a:r>
            <a:r>
              <a:rPr lang="en-US" altLang="ko-KR" b="1" dirty="0"/>
              <a:t>(NASA): : </a:t>
            </a:r>
            <a:r>
              <a:rPr lang="ko-KR" altLang="en-US" dirty="0"/>
              <a:t>생물의학</a:t>
            </a:r>
            <a:r>
              <a:rPr lang="en-US" altLang="ko-KR" dirty="0"/>
              <a:t>, </a:t>
            </a:r>
            <a:r>
              <a:rPr lang="ko-KR" altLang="en-US" dirty="0"/>
              <a:t>우주항공분야 스타트업 </a:t>
            </a:r>
            <a:r>
              <a:rPr lang="en-US" altLang="ko-KR" dirty="0"/>
              <a:t>R&amp;D</a:t>
            </a:r>
            <a:r>
              <a:rPr lang="ko-KR" altLang="en-US" dirty="0"/>
              <a:t>지원</a:t>
            </a:r>
            <a:endParaRPr lang="en-US" altLang="ko-KR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965EF5-8D76-4BA4-A651-61AF13DDF2F6}"/>
              </a:ext>
            </a:extLst>
          </p:cNvPr>
          <p:cNvSpPr txBox="1"/>
          <p:nvPr/>
        </p:nvSpPr>
        <p:spPr>
          <a:xfrm>
            <a:off x="248972" y="1999826"/>
            <a:ext cx="11406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오바마 정부</a:t>
            </a:r>
            <a:r>
              <a:rPr lang="en-US" altLang="ko-KR" b="1" dirty="0"/>
              <a:t> ‘</a:t>
            </a:r>
            <a:r>
              <a:rPr lang="ko-KR" altLang="en-US" b="1" dirty="0"/>
              <a:t>스타트업 아메리카</a:t>
            </a:r>
            <a:r>
              <a:rPr lang="en-US" altLang="ko-KR" b="1" dirty="0"/>
              <a:t>‘ : </a:t>
            </a:r>
            <a:r>
              <a:rPr lang="ko-KR" altLang="en-US" dirty="0"/>
              <a:t>자금지원</a:t>
            </a:r>
            <a:r>
              <a:rPr lang="en-US" altLang="ko-KR" dirty="0"/>
              <a:t>, </a:t>
            </a:r>
            <a:r>
              <a:rPr lang="ko-KR" altLang="en-US" dirty="0"/>
              <a:t>세제혜택 및 멘토링 등의 종합적인 정책 시행</a:t>
            </a:r>
            <a:endParaRPr lang="en-US" altLang="ko-KR" dirty="0"/>
          </a:p>
          <a:p>
            <a:r>
              <a:rPr lang="en-US" altLang="ko-KR" b="1" dirty="0"/>
              <a:t>*</a:t>
            </a:r>
            <a:r>
              <a:rPr lang="ko-KR" altLang="en-US" b="1" dirty="0"/>
              <a:t>성과</a:t>
            </a:r>
            <a:r>
              <a:rPr lang="en-US" altLang="ko-KR" b="1" dirty="0"/>
              <a:t>:</a:t>
            </a:r>
            <a:r>
              <a:rPr lang="en-US" altLang="ko-KR" dirty="0"/>
              <a:t>’13~’17 </a:t>
            </a:r>
            <a:r>
              <a:rPr lang="ko-KR" altLang="en-US" dirty="0"/>
              <a:t>동안 유망 기업 </a:t>
            </a:r>
            <a:r>
              <a:rPr lang="en-US" altLang="ko-KR" dirty="0"/>
              <a:t>5,461</a:t>
            </a:r>
            <a:r>
              <a:rPr lang="ko-KR" altLang="en-US" dirty="0"/>
              <a:t>개 </a:t>
            </a:r>
            <a:r>
              <a:rPr lang="en-US" altLang="ko-KR" dirty="0"/>
              <a:t>270</a:t>
            </a:r>
            <a:r>
              <a:rPr lang="ko-KR" altLang="en-US" dirty="0"/>
              <a:t>억 달러 투자</a:t>
            </a:r>
            <a:endParaRPr lang="en-US" dirty="0"/>
          </a:p>
          <a:p>
            <a:endParaRPr lang="en-US" dirty="0"/>
          </a:p>
          <a:p>
            <a:r>
              <a:rPr lang="ko-KR" altLang="en-US" b="1" dirty="0"/>
              <a:t>트럼프 행정부 백악관 산하 미국혁신국 신설</a:t>
            </a:r>
            <a:r>
              <a:rPr lang="en-US" altLang="ko-KR" b="1" dirty="0"/>
              <a:t>: </a:t>
            </a:r>
            <a:r>
              <a:rPr lang="ko-KR" altLang="en-US" dirty="0"/>
              <a:t>혁신사업 제안</a:t>
            </a:r>
            <a:r>
              <a:rPr lang="en-US" altLang="ko-KR" dirty="0"/>
              <a:t>, </a:t>
            </a:r>
            <a:r>
              <a:rPr lang="ko-KR" altLang="en-US" dirty="0"/>
              <a:t>규제 절차에 대한 개선 및 미래인력 프로그램 개발</a:t>
            </a:r>
            <a:endParaRPr lang="en-US" altLang="ko-KR" dirty="0"/>
          </a:p>
          <a:p>
            <a:r>
              <a:rPr lang="en-US" b="1" dirty="0"/>
              <a:t>* </a:t>
            </a:r>
            <a:r>
              <a:rPr lang="ko-KR" altLang="en-US" b="1" dirty="0"/>
              <a:t>성과</a:t>
            </a:r>
            <a:r>
              <a:rPr lang="en-US" altLang="ko-KR" b="1" dirty="0"/>
              <a:t>: </a:t>
            </a:r>
            <a:r>
              <a:rPr lang="ko-KR" altLang="en-US" dirty="0"/>
              <a:t>정부부문의 적극적 지원에 따라 </a:t>
            </a:r>
            <a:r>
              <a:rPr lang="en-US" altLang="ko-KR" dirty="0"/>
              <a:t>VC </a:t>
            </a:r>
            <a:r>
              <a:rPr lang="ko-KR" altLang="en-US" dirty="0"/>
              <a:t>투자가 </a:t>
            </a:r>
            <a:r>
              <a:rPr lang="en-US" altLang="ko-KR" dirty="0"/>
              <a:t>36.4</a:t>
            </a:r>
            <a:r>
              <a:rPr lang="ko-KR" altLang="en-US" dirty="0"/>
              <a:t>억 달러</a:t>
            </a:r>
            <a:r>
              <a:rPr lang="en-US" altLang="ko-KR" dirty="0"/>
              <a:t>(2014)</a:t>
            </a:r>
            <a:r>
              <a:rPr lang="ko-KR" altLang="en-US" dirty="0"/>
              <a:t>에서 </a:t>
            </a:r>
            <a:r>
              <a:rPr lang="en-US" altLang="ko-KR" dirty="0"/>
              <a:t>99.5</a:t>
            </a:r>
            <a:r>
              <a:rPr lang="ko-KR" altLang="en-US" dirty="0"/>
              <a:t>억 달러</a:t>
            </a:r>
            <a:r>
              <a:rPr lang="en-US" altLang="ko-KR" dirty="0"/>
              <a:t>(2018)</a:t>
            </a:r>
            <a:r>
              <a:rPr lang="ko-KR" altLang="en-US" dirty="0"/>
              <a:t>로 증가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b="1" dirty="0"/>
              <a:t>바이든 행정부 인프라 투자 및 친환경 스타트업 장려</a:t>
            </a:r>
            <a:r>
              <a:rPr lang="en-US" altLang="ko-KR" b="1" dirty="0"/>
              <a:t>: </a:t>
            </a:r>
            <a:r>
              <a:rPr lang="ko-KR" altLang="en-US" b="1" dirty="0"/>
              <a:t> </a:t>
            </a:r>
            <a:r>
              <a:rPr lang="en-US" altLang="ko-KR" dirty="0"/>
              <a:t>2</a:t>
            </a:r>
            <a:r>
              <a:rPr lang="ko-KR" altLang="en-US" dirty="0"/>
              <a:t>천 </a:t>
            </a:r>
            <a:r>
              <a:rPr lang="en-US" altLang="ko-KR" dirty="0"/>
              <a:t>500</a:t>
            </a:r>
            <a:r>
              <a:rPr lang="ko-KR" altLang="en-US" dirty="0"/>
              <a:t>조원 인프라 투자 및 그린뉴딜 정책 투자 예정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rrow: Down 35">
            <a:extLst>
              <a:ext uri="{FF2B5EF4-FFF2-40B4-BE49-F238E27FC236}">
                <a16:creationId xmlns:a16="http://schemas.microsoft.com/office/drawing/2014/main" id="{E73E5F25-58A0-4F15-8AED-D279DCEB7500}"/>
              </a:ext>
            </a:extLst>
          </p:cNvPr>
          <p:cNvSpPr/>
          <p:nvPr/>
        </p:nvSpPr>
        <p:spPr>
          <a:xfrm>
            <a:off x="9589362" y="5311800"/>
            <a:ext cx="727969" cy="66582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4C52669B-F9B5-43E1-B6B4-73B8CCEFED0F}"/>
              </a:ext>
            </a:extLst>
          </p:cNvPr>
          <p:cNvSpPr/>
          <p:nvPr/>
        </p:nvSpPr>
        <p:spPr>
          <a:xfrm>
            <a:off x="8323555" y="5311800"/>
            <a:ext cx="727969" cy="66582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F7EFC40-281C-4C18-962D-4359DD60E7AC}"/>
              </a:ext>
            </a:extLst>
          </p:cNvPr>
          <p:cNvSpPr/>
          <p:nvPr/>
        </p:nvSpPr>
        <p:spPr>
          <a:xfrm>
            <a:off x="7057747" y="5311799"/>
            <a:ext cx="727969" cy="66582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557721" y="112338"/>
            <a:ext cx="6248492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4-9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 투자 현황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-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동부 </a:t>
            </a: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vs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서부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2FC59-8384-42F9-B2BF-43125C2FE43B}"/>
              </a:ext>
            </a:extLst>
          </p:cNvPr>
          <p:cNvSpPr/>
          <p:nvPr/>
        </p:nvSpPr>
        <p:spPr>
          <a:xfrm>
            <a:off x="1065320" y="1997476"/>
            <a:ext cx="5030680" cy="34889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4D5349-6F47-46A8-A06B-2497EEB0AD27}"/>
              </a:ext>
            </a:extLst>
          </p:cNvPr>
          <p:cNvSpPr/>
          <p:nvPr/>
        </p:nvSpPr>
        <p:spPr>
          <a:xfrm>
            <a:off x="6248400" y="1997476"/>
            <a:ext cx="4878280" cy="34889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63432061-6428-4C81-9516-AAB59286789A}"/>
              </a:ext>
            </a:extLst>
          </p:cNvPr>
          <p:cNvSpPr/>
          <p:nvPr/>
        </p:nvSpPr>
        <p:spPr>
          <a:xfrm>
            <a:off x="2125462" y="1562470"/>
            <a:ext cx="710214" cy="683580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A6962D20-DFAD-409F-BCF7-106EFF3AFD04}"/>
              </a:ext>
            </a:extLst>
          </p:cNvPr>
          <p:cNvSpPr/>
          <p:nvPr/>
        </p:nvSpPr>
        <p:spPr>
          <a:xfrm>
            <a:off x="3409027" y="1562470"/>
            <a:ext cx="710214" cy="683580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7B4AC874-62DE-482B-83C5-7771AF2EB168}"/>
              </a:ext>
            </a:extLst>
          </p:cNvPr>
          <p:cNvSpPr/>
          <p:nvPr/>
        </p:nvSpPr>
        <p:spPr>
          <a:xfrm>
            <a:off x="4651160" y="1562470"/>
            <a:ext cx="710214" cy="683580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71B19-CBDC-442A-A283-A48EC8EF4428}"/>
              </a:ext>
            </a:extLst>
          </p:cNvPr>
          <p:cNvSpPr/>
          <p:nvPr/>
        </p:nvSpPr>
        <p:spPr>
          <a:xfrm>
            <a:off x="1945690" y="2041864"/>
            <a:ext cx="4080769" cy="3400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127D78-40FC-47CF-A7FB-747096976FC2}"/>
              </a:ext>
            </a:extLst>
          </p:cNvPr>
          <p:cNvSpPr/>
          <p:nvPr/>
        </p:nvSpPr>
        <p:spPr>
          <a:xfrm>
            <a:off x="6332738" y="2041864"/>
            <a:ext cx="4080769" cy="3400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4F935B-7A39-46F2-AF35-97292D7344F7}"/>
              </a:ext>
            </a:extLst>
          </p:cNvPr>
          <p:cNvSpPr txBox="1"/>
          <p:nvPr/>
        </p:nvSpPr>
        <p:spPr>
          <a:xfrm>
            <a:off x="1125984" y="2290438"/>
            <a:ext cx="135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</a:rPr>
              <a:t>동부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F2D176-3FA1-4C35-AE43-B0D0A7D12B7F}"/>
              </a:ext>
            </a:extLst>
          </p:cNvPr>
          <p:cNvSpPr txBox="1"/>
          <p:nvPr/>
        </p:nvSpPr>
        <p:spPr>
          <a:xfrm>
            <a:off x="10449387" y="2290438"/>
            <a:ext cx="1354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</a:rPr>
              <a:t>서부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8819B-6605-4E58-9589-012FC5A4764A}"/>
              </a:ext>
            </a:extLst>
          </p:cNvPr>
          <p:cNvSpPr txBox="1"/>
          <p:nvPr/>
        </p:nvSpPr>
        <p:spPr>
          <a:xfrm>
            <a:off x="4785064" y="2246050"/>
            <a:ext cx="311606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스타트업 투자 장점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6788F9-B4B4-43EE-AE0F-E1E0E8E749D2}"/>
              </a:ext>
            </a:extLst>
          </p:cNvPr>
          <p:cNvSpPr txBox="1"/>
          <p:nvPr/>
        </p:nvSpPr>
        <p:spPr>
          <a:xfrm>
            <a:off x="4774707" y="3844031"/>
            <a:ext cx="311606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스타트업 투자 단점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CDBCA1-81CA-49B1-AA2F-5D268ED4A7D7}"/>
              </a:ext>
            </a:extLst>
          </p:cNvPr>
          <p:cNvSpPr txBox="1"/>
          <p:nvPr/>
        </p:nvSpPr>
        <p:spPr>
          <a:xfrm>
            <a:off x="833826" y="1028488"/>
            <a:ext cx="733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/>
              <a:t>바이오 헬스 관련 투자유치 </a:t>
            </a:r>
            <a:r>
              <a:rPr lang="en-US" altLang="ko-KR" sz="2000" b="1" dirty="0"/>
              <a:t>/ Early Stage </a:t>
            </a:r>
            <a:r>
              <a:rPr lang="ko-KR" altLang="en-US" sz="2000" b="1" dirty="0"/>
              <a:t>투자 계획 기업 </a:t>
            </a:r>
            <a:endParaRPr lang="en-US" sz="20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52A95-B57A-4556-AA68-83BBD71C5CB6}"/>
              </a:ext>
            </a:extLst>
          </p:cNvPr>
          <p:cNvSpPr txBox="1"/>
          <p:nvPr/>
        </p:nvSpPr>
        <p:spPr>
          <a:xfrm>
            <a:off x="6650853" y="6069751"/>
            <a:ext cx="733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Series A </a:t>
            </a:r>
            <a:r>
              <a:rPr lang="ko-KR" altLang="en-US" sz="2000" b="1" dirty="0"/>
              <a:t>이상을 계획하고 있는 기업 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D972EE-2C45-4DE1-A463-4C877CBA045E}"/>
              </a:ext>
            </a:extLst>
          </p:cNvPr>
          <p:cNvSpPr txBox="1"/>
          <p:nvPr/>
        </p:nvSpPr>
        <p:spPr>
          <a:xfrm>
            <a:off x="2015233" y="2593148"/>
            <a:ext cx="3604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미디어</a:t>
            </a:r>
            <a:r>
              <a:rPr lang="en-US" altLang="ko-KR" sz="1400" dirty="0"/>
              <a:t>, </a:t>
            </a:r>
            <a:r>
              <a:rPr lang="ko-KR" altLang="en-US" sz="1400" dirty="0"/>
              <a:t>파이낸스</a:t>
            </a:r>
            <a:r>
              <a:rPr lang="en-US" altLang="ko-KR" sz="1400" dirty="0"/>
              <a:t>, </a:t>
            </a:r>
            <a:r>
              <a:rPr lang="ko-KR" altLang="en-US" sz="1400" dirty="0"/>
              <a:t>패션 등 특화된 </a:t>
            </a:r>
            <a:r>
              <a:rPr lang="en-US" altLang="ko-KR" sz="1400" dirty="0"/>
              <a:t>VC </a:t>
            </a:r>
            <a:r>
              <a:rPr lang="ko-KR" altLang="en-US" sz="1400" dirty="0"/>
              <a:t>존재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월스트리트 등 기존의 파이낸스와 결합하여 투자하는 형태 존재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정부 국가 지원 프로그램이 다양 </a:t>
            </a:r>
            <a:endParaRPr lang="en-US" altLang="ko-KR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DE9FA2-931C-448A-A731-60EF12F42011}"/>
              </a:ext>
            </a:extLst>
          </p:cNvPr>
          <p:cNvSpPr txBox="1"/>
          <p:nvPr/>
        </p:nvSpPr>
        <p:spPr>
          <a:xfrm>
            <a:off x="2001914" y="4296681"/>
            <a:ext cx="4150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유명한 스타트업 </a:t>
            </a:r>
            <a:r>
              <a:rPr lang="en-US" altLang="ko-KR" sz="1400" dirty="0"/>
              <a:t>VC</a:t>
            </a:r>
            <a:r>
              <a:rPr lang="ko-KR" altLang="en-US" sz="1400" dirty="0"/>
              <a:t>풀이 적은 편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Late-stage funding </a:t>
            </a:r>
            <a:r>
              <a:rPr lang="ko-KR" altLang="en-US" sz="1400" dirty="0"/>
              <a:t>이 약한 편  </a:t>
            </a:r>
            <a:endParaRPr lang="en-US" altLang="ko-KR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C46362-7FA9-4455-9D0A-317C14512AE0}"/>
              </a:ext>
            </a:extLst>
          </p:cNvPr>
          <p:cNvSpPr txBox="1"/>
          <p:nvPr/>
        </p:nvSpPr>
        <p:spPr>
          <a:xfrm>
            <a:off x="6495495" y="4311272"/>
            <a:ext cx="391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상대적으로 투자 유치 경쟁이 심함 </a:t>
            </a:r>
            <a:endParaRPr lang="en-US" altLang="ko-KR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FE9B3C4-8690-4E3A-91E9-DF51F47EE468}"/>
              </a:ext>
            </a:extLst>
          </p:cNvPr>
          <p:cNvSpPr txBox="1"/>
          <p:nvPr/>
        </p:nvSpPr>
        <p:spPr>
          <a:xfrm>
            <a:off x="6464424" y="2622462"/>
            <a:ext cx="3781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샌드 힐 로드 등 유명한</a:t>
            </a:r>
            <a:r>
              <a:rPr lang="en-US" altLang="ko-KR" sz="1400" dirty="0"/>
              <a:t>VC</a:t>
            </a:r>
            <a:r>
              <a:rPr lang="ko-KR" altLang="en-US" sz="1400" dirty="0"/>
              <a:t>와 투자 시스템이 다양화되어 있음 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서부 </a:t>
            </a:r>
            <a:r>
              <a:rPr lang="en-US" altLang="ko-KR" sz="1400" dirty="0"/>
              <a:t>VC</a:t>
            </a:r>
            <a:r>
              <a:rPr lang="ko-KR" altLang="en-US" sz="1400" dirty="0"/>
              <a:t>는 서부쪽에 집중되어 투자하는 경향이 있음 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1405622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EE4DD-B247-B044-8F66-FDA531AA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625" y="-135082"/>
            <a:ext cx="156686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0F8B4-5D62-C946-B3A3-BFB95A1E8282}"/>
              </a:ext>
            </a:extLst>
          </p:cNvPr>
          <p:cNvSpPr txBox="1"/>
          <p:nvPr/>
        </p:nvSpPr>
        <p:spPr>
          <a:xfrm>
            <a:off x="3282114" y="1950933"/>
            <a:ext cx="7599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3600" b="1" dirty="0">
                <a:solidFill>
                  <a:prstClr val="white"/>
                </a:solidFill>
                <a:latin typeface="Montserrat" pitchFamily="2" charset="77"/>
              </a:rPr>
              <a:t>감사합니다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BA4FD-B574-4E11-BD89-CDEBB83961BD}"/>
              </a:ext>
            </a:extLst>
          </p:cNvPr>
          <p:cNvSpPr txBox="1"/>
          <p:nvPr/>
        </p:nvSpPr>
        <p:spPr>
          <a:xfrm>
            <a:off x="3453976" y="4167647"/>
            <a:ext cx="7599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2800" b="1" dirty="0">
                <a:solidFill>
                  <a:prstClr val="white"/>
                </a:solidFill>
                <a:latin typeface="Montserrat" pitchFamily="2" charset="77"/>
              </a:rPr>
              <a:t>문정환 센터장 </a:t>
            </a:r>
            <a:r>
              <a:rPr lang="en-US" altLang="ko-KR" sz="2800" b="1" dirty="0">
                <a:solidFill>
                  <a:prstClr val="white"/>
                </a:solidFill>
                <a:latin typeface="Montserrat" pitchFamily="2" charset="77"/>
              </a:rPr>
              <a:t>(</a:t>
            </a:r>
            <a:r>
              <a:rPr lang="en-US" altLang="ko-KR" sz="2800" b="1" dirty="0">
                <a:solidFill>
                  <a:prstClr val="white"/>
                </a:solidFill>
                <a:latin typeface="Montserrat" pitchFamily="2" charset="77"/>
                <a:hlinkClick r:id="rId3"/>
              </a:rPr>
              <a:t>jmoon@kicdc.org</a:t>
            </a:r>
            <a:r>
              <a:rPr lang="en-US" altLang="ko-KR" sz="2800" b="1" dirty="0">
                <a:solidFill>
                  <a:prstClr val="white"/>
                </a:solidFill>
                <a:latin typeface="Montserrat" pitchFamily="2" charset="77"/>
              </a:rPr>
              <a:t>)</a:t>
            </a:r>
          </a:p>
          <a:p>
            <a:pPr lvl="0" algn="ctr">
              <a:defRPr/>
            </a:pPr>
            <a:r>
              <a:rPr lang="ko-KR" altLang="en-US" sz="2800" b="1" dirty="0">
                <a:solidFill>
                  <a:prstClr val="white"/>
                </a:solidFill>
                <a:latin typeface="Montserrat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38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3" name="직선 연결선 2874">
            <a:extLst>
              <a:ext uri="{FF2B5EF4-FFF2-40B4-BE49-F238E27FC236}">
                <a16:creationId xmlns:a16="http://schemas.microsoft.com/office/drawing/2014/main" id="{A759E9E4-2A4D-1141-BB8B-FE133C448F7B}"/>
              </a:ext>
            </a:extLst>
          </p:cNvPr>
          <p:cNvCxnSpPr>
            <a:cxnSpLocks/>
          </p:cNvCxnSpPr>
          <p:nvPr/>
        </p:nvCxnSpPr>
        <p:spPr>
          <a:xfrm>
            <a:off x="7133536" y="3028741"/>
            <a:ext cx="0" cy="2489267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9" name="직선 연결선 2887">
            <a:extLst>
              <a:ext uri="{FF2B5EF4-FFF2-40B4-BE49-F238E27FC236}">
                <a16:creationId xmlns:a16="http://schemas.microsoft.com/office/drawing/2014/main" id="{4932EDEB-6762-C944-882E-D4E00D0559CB}"/>
              </a:ext>
            </a:extLst>
          </p:cNvPr>
          <p:cNvCxnSpPr>
            <a:cxnSpLocks/>
          </p:cNvCxnSpPr>
          <p:nvPr/>
        </p:nvCxnSpPr>
        <p:spPr>
          <a:xfrm>
            <a:off x="9831261" y="3689207"/>
            <a:ext cx="0" cy="1819748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838200" y="-1346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KOREA INNOVATION CENTER</a:t>
            </a:r>
          </a:p>
        </p:txBody>
      </p:sp>
      <p:cxnSp>
        <p:nvCxnSpPr>
          <p:cNvPr id="612" name="직선 연결선 2874">
            <a:extLst>
              <a:ext uri="{FF2B5EF4-FFF2-40B4-BE49-F238E27FC236}">
                <a16:creationId xmlns:a16="http://schemas.microsoft.com/office/drawing/2014/main" id="{327E4874-144C-7C4E-B568-783410E3CD81}"/>
              </a:ext>
            </a:extLst>
          </p:cNvPr>
          <p:cNvCxnSpPr/>
          <p:nvPr/>
        </p:nvCxnSpPr>
        <p:spPr>
          <a:xfrm>
            <a:off x="4572000" y="3699305"/>
            <a:ext cx="0" cy="1792587"/>
          </a:xfrm>
          <a:prstGeom prst="line">
            <a:avLst/>
          </a:prstGeom>
          <a:noFill/>
          <a:ln w="190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grpSp>
        <p:nvGrpSpPr>
          <p:cNvPr id="613" name="Group 1458">
            <a:extLst>
              <a:ext uri="{FF2B5EF4-FFF2-40B4-BE49-F238E27FC236}">
                <a16:creationId xmlns:a16="http://schemas.microsoft.com/office/drawing/2014/main" id="{9A917B04-A233-D84B-B37B-912BA6621F48}"/>
              </a:ext>
            </a:extLst>
          </p:cNvPr>
          <p:cNvGrpSpPr>
            <a:grpSpLocks/>
          </p:cNvGrpSpPr>
          <p:nvPr/>
        </p:nvGrpSpPr>
        <p:grpSpPr bwMode="auto">
          <a:xfrm>
            <a:off x="2132079" y="1227800"/>
            <a:ext cx="7928804" cy="4262192"/>
            <a:chOff x="383" y="930"/>
            <a:chExt cx="4994" cy="2684"/>
          </a:xfrm>
          <a:solidFill>
            <a:sysClr val="window" lastClr="FFFFFF">
              <a:lumMod val="50000"/>
            </a:sysClr>
          </a:solidFill>
        </p:grpSpPr>
        <p:sp>
          <p:nvSpPr>
            <p:cNvPr id="614" name="Freeform 1258">
              <a:extLst>
                <a:ext uri="{FF2B5EF4-FFF2-40B4-BE49-F238E27FC236}">
                  <a16:creationId xmlns:a16="http://schemas.microsoft.com/office/drawing/2014/main" id="{D9B13615-F44C-EA41-896A-F7D2CB9B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" y="1131"/>
              <a:ext cx="3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5" name="Freeform 1259">
              <a:extLst>
                <a:ext uri="{FF2B5EF4-FFF2-40B4-BE49-F238E27FC236}">
                  <a16:creationId xmlns:a16="http://schemas.microsoft.com/office/drawing/2014/main" id="{FFAF3487-84B9-4942-B6DB-21F17EDF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" y="1191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1" y="1"/>
                  </a:lnTo>
                  <a:lnTo>
                    <a:pt x="3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6" name="Freeform 1260">
              <a:extLst>
                <a:ext uri="{FF2B5EF4-FFF2-40B4-BE49-F238E27FC236}">
                  <a16:creationId xmlns:a16="http://schemas.microsoft.com/office/drawing/2014/main" id="{F9FC9E62-DDDF-C242-8097-27667494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1" y="2958"/>
              <a:ext cx="532" cy="489"/>
            </a:xfrm>
            <a:custGeom>
              <a:avLst/>
              <a:gdLst/>
              <a:ahLst/>
              <a:cxnLst>
                <a:cxn ang="0">
                  <a:pos x="523" y="244"/>
                </a:cxn>
                <a:cxn ang="0">
                  <a:pos x="524" y="216"/>
                </a:cxn>
                <a:cxn ang="0">
                  <a:pos x="496" y="183"/>
                </a:cxn>
                <a:cxn ang="0">
                  <a:pos x="470" y="138"/>
                </a:cxn>
                <a:cxn ang="0">
                  <a:pos x="447" y="106"/>
                </a:cxn>
                <a:cxn ang="0">
                  <a:pos x="436" y="75"/>
                </a:cxn>
                <a:cxn ang="0">
                  <a:pos x="420" y="53"/>
                </a:cxn>
                <a:cxn ang="0">
                  <a:pos x="410" y="21"/>
                </a:cxn>
                <a:cxn ang="0">
                  <a:pos x="397" y="2"/>
                </a:cxn>
                <a:cxn ang="0">
                  <a:pos x="391" y="55"/>
                </a:cxn>
                <a:cxn ang="0">
                  <a:pos x="385" y="102"/>
                </a:cxn>
                <a:cxn ang="0">
                  <a:pos x="342" y="91"/>
                </a:cxn>
                <a:cxn ang="0">
                  <a:pos x="314" y="46"/>
                </a:cxn>
                <a:cxn ang="0">
                  <a:pos x="317" y="24"/>
                </a:cxn>
                <a:cxn ang="0">
                  <a:pos x="290" y="11"/>
                </a:cxn>
                <a:cxn ang="0">
                  <a:pos x="260" y="2"/>
                </a:cxn>
                <a:cxn ang="0">
                  <a:pos x="263" y="19"/>
                </a:cxn>
                <a:cxn ang="0">
                  <a:pos x="235" y="37"/>
                </a:cxn>
                <a:cxn ang="0">
                  <a:pos x="232" y="64"/>
                </a:cxn>
                <a:cxn ang="0">
                  <a:pos x="223" y="72"/>
                </a:cxn>
                <a:cxn ang="0">
                  <a:pos x="206" y="70"/>
                </a:cxn>
                <a:cxn ang="0">
                  <a:pos x="190" y="47"/>
                </a:cxn>
                <a:cxn ang="0">
                  <a:pos x="170" y="63"/>
                </a:cxn>
                <a:cxn ang="0">
                  <a:pos x="163" y="80"/>
                </a:cxn>
                <a:cxn ang="0">
                  <a:pos x="158" y="96"/>
                </a:cxn>
                <a:cxn ang="0">
                  <a:pos x="150" y="110"/>
                </a:cxn>
                <a:cxn ang="0">
                  <a:pos x="142" y="90"/>
                </a:cxn>
                <a:cxn ang="0">
                  <a:pos x="131" y="112"/>
                </a:cxn>
                <a:cxn ang="0">
                  <a:pos x="115" y="144"/>
                </a:cxn>
                <a:cxn ang="0">
                  <a:pos x="72" y="156"/>
                </a:cxn>
                <a:cxn ang="0">
                  <a:pos x="46" y="165"/>
                </a:cxn>
                <a:cxn ang="0">
                  <a:pos x="23" y="178"/>
                </a:cxn>
                <a:cxn ang="0">
                  <a:pos x="16" y="210"/>
                </a:cxn>
                <a:cxn ang="0">
                  <a:pos x="20" y="235"/>
                </a:cxn>
                <a:cxn ang="0">
                  <a:pos x="15" y="244"/>
                </a:cxn>
                <a:cxn ang="0">
                  <a:pos x="13" y="266"/>
                </a:cxn>
                <a:cxn ang="0">
                  <a:pos x="10" y="267"/>
                </a:cxn>
                <a:cxn ang="0">
                  <a:pos x="33" y="310"/>
                </a:cxn>
                <a:cxn ang="0">
                  <a:pos x="30" y="391"/>
                </a:cxn>
                <a:cxn ang="0">
                  <a:pos x="68" y="416"/>
                </a:cxn>
                <a:cxn ang="0">
                  <a:pos x="105" y="391"/>
                </a:cxn>
                <a:cxn ang="0">
                  <a:pos x="150" y="392"/>
                </a:cxn>
                <a:cxn ang="0">
                  <a:pos x="183" y="370"/>
                </a:cxn>
                <a:cxn ang="0">
                  <a:pos x="215" y="356"/>
                </a:cxn>
                <a:cxn ang="0">
                  <a:pos x="259" y="361"/>
                </a:cxn>
                <a:cxn ang="0">
                  <a:pos x="306" y="405"/>
                </a:cxn>
                <a:cxn ang="0">
                  <a:pos x="330" y="384"/>
                </a:cxn>
                <a:cxn ang="0">
                  <a:pos x="333" y="412"/>
                </a:cxn>
                <a:cxn ang="0">
                  <a:pos x="348" y="411"/>
                </a:cxn>
                <a:cxn ang="0">
                  <a:pos x="331" y="431"/>
                </a:cxn>
                <a:cxn ang="0">
                  <a:pos x="340" y="434"/>
                </a:cxn>
                <a:cxn ang="0">
                  <a:pos x="370" y="453"/>
                </a:cxn>
                <a:cxn ang="0">
                  <a:pos x="391" y="481"/>
                </a:cxn>
                <a:cxn ang="0">
                  <a:pos x="420" y="479"/>
                </a:cxn>
                <a:cxn ang="0">
                  <a:pos x="431" y="474"/>
                </a:cxn>
                <a:cxn ang="0">
                  <a:pos x="449" y="488"/>
                </a:cxn>
                <a:cxn ang="0">
                  <a:pos x="462" y="482"/>
                </a:cxn>
                <a:cxn ang="0">
                  <a:pos x="500" y="456"/>
                </a:cxn>
                <a:cxn ang="0">
                  <a:pos x="502" y="420"/>
                </a:cxn>
                <a:cxn ang="0">
                  <a:pos x="504" y="389"/>
                </a:cxn>
                <a:cxn ang="0">
                  <a:pos x="521" y="347"/>
                </a:cxn>
                <a:cxn ang="0">
                  <a:pos x="526" y="311"/>
                </a:cxn>
              </a:cxnLst>
              <a:rect l="0" t="0" r="r" b="b"/>
              <a:pathLst>
                <a:path w="532" h="489">
                  <a:moveTo>
                    <a:pt x="529" y="287"/>
                  </a:moveTo>
                  <a:lnTo>
                    <a:pt x="528" y="283"/>
                  </a:lnTo>
                  <a:lnTo>
                    <a:pt x="528" y="279"/>
                  </a:lnTo>
                  <a:lnTo>
                    <a:pt x="530" y="271"/>
                  </a:lnTo>
                  <a:lnTo>
                    <a:pt x="530" y="267"/>
                  </a:lnTo>
                  <a:lnTo>
                    <a:pt x="530" y="264"/>
                  </a:lnTo>
                  <a:lnTo>
                    <a:pt x="527" y="257"/>
                  </a:lnTo>
                  <a:lnTo>
                    <a:pt x="524" y="250"/>
                  </a:lnTo>
                  <a:lnTo>
                    <a:pt x="523" y="247"/>
                  </a:lnTo>
                  <a:lnTo>
                    <a:pt x="523" y="245"/>
                  </a:lnTo>
                  <a:lnTo>
                    <a:pt x="523" y="244"/>
                  </a:lnTo>
                  <a:lnTo>
                    <a:pt x="526" y="242"/>
                  </a:lnTo>
                  <a:lnTo>
                    <a:pt x="527" y="240"/>
                  </a:lnTo>
                  <a:lnTo>
                    <a:pt x="528" y="237"/>
                  </a:lnTo>
                  <a:lnTo>
                    <a:pt x="529" y="235"/>
                  </a:lnTo>
                  <a:lnTo>
                    <a:pt x="530" y="234"/>
                  </a:lnTo>
                  <a:lnTo>
                    <a:pt x="532" y="234"/>
                  </a:lnTo>
                  <a:lnTo>
                    <a:pt x="532" y="232"/>
                  </a:lnTo>
                  <a:lnTo>
                    <a:pt x="531" y="228"/>
                  </a:lnTo>
                  <a:lnTo>
                    <a:pt x="530" y="225"/>
                  </a:lnTo>
                  <a:lnTo>
                    <a:pt x="528" y="222"/>
                  </a:lnTo>
                  <a:lnTo>
                    <a:pt x="524" y="216"/>
                  </a:lnTo>
                  <a:lnTo>
                    <a:pt x="520" y="209"/>
                  </a:lnTo>
                  <a:lnTo>
                    <a:pt x="518" y="204"/>
                  </a:lnTo>
                  <a:lnTo>
                    <a:pt x="515" y="201"/>
                  </a:lnTo>
                  <a:lnTo>
                    <a:pt x="515" y="199"/>
                  </a:lnTo>
                  <a:lnTo>
                    <a:pt x="508" y="198"/>
                  </a:lnTo>
                  <a:lnTo>
                    <a:pt x="504" y="197"/>
                  </a:lnTo>
                  <a:lnTo>
                    <a:pt x="503" y="196"/>
                  </a:lnTo>
                  <a:lnTo>
                    <a:pt x="502" y="195"/>
                  </a:lnTo>
                  <a:lnTo>
                    <a:pt x="501" y="192"/>
                  </a:lnTo>
                  <a:lnTo>
                    <a:pt x="500" y="188"/>
                  </a:lnTo>
                  <a:lnTo>
                    <a:pt x="496" y="183"/>
                  </a:lnTo>
                  <a:lnTo>
                    <a:pt x="492" y="177"/>
                  </a:lnTo>
                  <a:lnTo>
                    <a:pt x="492" y="175"/>
                  </a:lnTo>
                  <a:lnTo>
                    <a:pt x="493" y="172"/>
                  </a:lnTo>
                  <a:lnTo>
                    <a:pt x="494" y="169"/>
                  </a:lnTo>
                  <a:lnTo>
                    <a:pt x="494" y="166"/>
                  </a:lnTo>
                  <a:lnTo>
                    <a:pt x="494" y="164"/>
                  </a:lnTo>
                  <a:lnTo>
                    <a:pt x="489" y="158"/>
                  </a:lnTo>
                  <a:lnTo>
                    <a:pt x="483" y="153"/>
                  </a:lnTo>
                  <a:lnTo>
                    <a:pt x="477" y="148"/>
                  </a:lnTo>
                  <a:lnTo>
                    <a:pt x="474" y="143"/>
                  </a:lnTo>
                  <a:lnTo>
                    <a:pt x="470" y="138"/>
                  </a:lnTo>
                  <a:lnTo>
                    <a:pt x="466" y="135"/>
                  </a:lnTo>
                  <a:lnTo>
                    <a:pt x="464" y="133"/>
                  </a:lnTo>
                  <a:lnTo>
                    <a:pt x="463" y="131"/>
                  </a:lnTo>
                  <a:lnTo>
                    <a:pt x="463" y="128"/>
                  </a:lnTo>
                  <a:lnTo>
                    <a:pt x="463" y="125"/>
                  </a:lnTo>
                  <a:lnTo>
                    <a:pt x="461" y="121"/>
                  </a:lnTo>
                  <a:lnTo>
                    <a:pt x="459" y="119"/>
                  </a:lnTo>
                  <a:lnTo>
                    <a:pt x="456" y="114"/>
                  </a:lnTo>
                  <a:lnTo>
                    <a:pt x="454" y="111"/>
                  </a:lnTo>
                  <a:lnTo>
                    <a:pt x="451" y="109"/>
                  </a:lnTo>
                  <a:lnTo>
                    <a:pt x="447" y="106"/>
                  </a:lnTo>
                  <a:lnTo>
                    <a:pt x="444" y="103"/>
                  </a:lnTo>
                  <a:lnTo>
                    <a:pt x="444" y="99"/>
                  </a:lnTo>
                  <a:lnTo>
                    <a:pt x="445" y="95"/>
                  </a:lnTo>
                  <a:lnTo>
                    <a:pt x="443" y="92"/>
                  </a:lnTo>
                  <a:lnTo>
                    <a:pt x="442" y="88"/>
                  </a:lnTo>
                  <a:lnTo>
                    <a:pt x="442" y="85"/>
                  </a:lnTo>
                  <a:lnTo>
                    <a:pt x="442" y="83"/>
                  </a:lnTo>
                  <a:lnTo>
                    <a:pt x="441" y="82"/>
                  </a:lnTo>
                  <a:lnTo>
                    <a:pt x="440" y="81"/>
                  </a:lnTo>
                  <a:lnTo>
                    <a:pt x="437" y="78"/>
                  </a:lnTo>
                  <a:lnTo>
                    <a:pt x="436" y="75"/>
                  </a:lnTo>
                  <a:lnTo>
                    <a:pt x="435" y="73"/>
                  </a:lnTo>
                  <a:lnTo>
                    <a:pt x="435" y="70"/>
                  </a:lnTo>
                  <a:lnTo>
                    <a:pt x="435" y="66"/>
                  </a:lnTo>
                  <a:lnTo>
                    <a:pt x="435" y="63"/>
                  </a:lnTo>
                  <a:lnTo>
                    <a:pt x="435" y="61"/>
                  </a:lnTo>
                  <a:lnTo>
                    <a:pt x="434" y="60"/>
                  </a:lnTo>
                  <a:lnTo>
                    <a:pt x="432" y="58"/>
                  </a:lnTo>
                  <a:lnTo>
                    <a:pt x="428" y="58"/>
                  </a:lnTo>
                  <a:lnTo>
                    <a:pt x="425" y="56"/>
                  </a:lnTo>
                  <a:lnTo>
                    <a:pt x="422" y="55"/>
                  </a:lnTo>
                  <a:lnTo>
                    <a:pt x="420" y="53"/>
                  </a:lnTo>
                  <a:lnTo>
                    <a:pt x="419" y="50"/>
                  </a:lnTo>
                  <a:lnTo>
                    <a:pt x="419" y="48"/>
                  </a:lnTo>
                  <a:lnTo>
                    <a:pt x="418" y="45"/>
                  </a:lnTo>
                  <a:lnTo>
                    <a:pt x="416" y="43"/>
                  </a:lnTo>
                  <a:lnTo>
                    <a:pt x="413" y="41"/>
                  </a:lnTo>
                  <a:lnTo>
                    <a:pt x="412" y="38"/>
                  </a:lnTo>
                  <a:lnTo>
                    <a:pt x="411" y="36"/>
                  </a:lnTo>
                  <a:lnTo>
                    <a:pt x="410" y="31"/>
                  </a:lnTo>
                  <a:lnTo>
                    <a:pt x="410" y="27"/>
                  </a:lnTo>
                  <a:lnTo>
                    <a:pt x="410" y="24"/>
                  </a:lnTo>
                  <a:lnTo>
                    <a:pt x="410" y="21"/>
                  </a:lnTo>
                  <a:lnTo>
                    <a:pt x="407" y="18"/>
                  </a:lnTo>
                  <a:lnTo>
                    <a:pt x="405" y="15"/>
                  </a:lnTo>
                  <a:lnTo>
                    <a:pt x="404" y="11"/>
                  </a:lnTo>
                  <a:lnTo>
                    <a:pt x="404" y="8"/>
                  </a:lnTo>
                  <a:lnTo>
                    <a:pt x="405" y="4"/>
                  </a:lnTo>
                  <a:lnTo>
                    <a:pt x="405" y="2"/>
                  </a:lnTo>
                  <a:lnTo>
                    <a:pt x="404" y="1"/>
                  </a:lnTo>
                  <a:lnTo>
                    <a:pt x="403" y="0"/>
                  </a:lnTo>
                  <a:lnTo>
                    <a:pt x="401" y="0"/>
                  </a:lnTo>
                  <a:lnTo>
                    <a:pt x="398" y="1"/>
                  </a:lnTo>
                  <a:lnTo>
                    <a:pt x="397" y="2"/>
                  </a:lnTo>
                  <a:lnTo>
                    <a:pt x="396" y="3"/>
                  </a:lnTo>
                  <a:lnTo>
                    <a:pt x="397" y="6"/>
                  </a:lnTo>
                  <a:lnTo>
                    <a:pt x="398" y="9"/>
                  </a:lnTo>
                  <a:lnTo>
                    <a:pt x="398" y="12"/>
                  </a:lnTo>
                  <a:lnTo>
                    <a:pt x="392" y="17"/>
                  </a:lnTo>
                  <a:lnTo>
                    <a:pt x="390" y="20"/>
                  </a:lnTo>
                  <a:lnTo>
                    <a:pt x="389" y="23"/>
                  </a:lnTo>
                  <a:lnTo>
                    <a:pt x="389" y="31"/>
                  </a:lnTo>
                  <a:lnTo>
                    <a:pt x="389" y="40"/>
                  </a:lnTo>
                  <a:lnTo>
                    <a:pt x="389" y="48"/>
                  </a:lnTo>
                  <a:lnTo>
                    <a:pt x="391" y="55"/>
                  </a:lnTo>
                  <a:lnTo>
                    <a:pt x="392" y="60"/>
                  </a:lnTo>
                  <a:lnTo>
                    <a:pt x="392" y="63"/>
                  </a:lnTo>
                  <a:lnTo>
                    <a:pt x="392" y="66"/>
                  </a:lnTo>
                  <a:lnTo>
                    <a:pt x="391" y="70"/>
                  </a:lnTo>
                  <a:lnTo>
                    <a:pt x="388" y="76"/>
                  </a:lnTo>
                  <a:lnTo>
                    <a:pt x="386" y="80"/>
                  </a:lnTo>
                  <a:lnTo>
                    <a:pt x="386" y="84"/>
                  </a:lnTo>
                  <a:lnTo>
                    <a:pt x="388" y="91"/>
                  </a:lnTo>
                  <a:lnTo>
                    <a:pt x="388" y="94"/>
                  </a:lnTo>
                  <a:lnTo>
                    <a:pt x="386" y="98"/>
                  </a:lnTo>
                  <a:lnTo>
                    <a:pt x="385" y="102"/>
                  </a:lnTo>
                  <a:lnTo>
                    <a:pt x="383" y="104"/>
                  </a:lnTo>
                  <a:lnTo>
                    <a:pt x="381" y="106"/>
                  </a:lnTo>
                  <a:lnTo>
                    <a:pt x="379" y="107"/>
                  </a:lnTo>
                  <a:lnTo>
                    <a:pt x="373" y="109"/>
                  </a:lnTo>
                  <a:lnTo>
                    <a:pt x="367" y="108"/>
                  </a:lnTo>
                  <a:lnTo>
                    <a:pt x="361" y="106"/>
                  </a:lnTo>
                  <a:lnTo>
                    <a:pt x="357" y="103"/>
                  </a:lnTo>
                  <a:lnTo>
                    <a:pt x="354" y="97"/>
                  </a:lnTo>
                  <a:lnTo>
                    <a:pt x="352" y="95"/>
                  </a:lnTo>
                  <a:lnTo>
                    <a:pt x="349" y="93"/>
                  </a:lnTo>
                  <a:lnTo>
                    <a:pt x="342" y="91"/>
                  </a:lnTo>
                  <a:lnTo>
                    <a:pt x="335" y="90"/>
                  </a:lnTo>
                  <a:lnTo>
                    <a:pt x="332" y="88"/>
                  </a:lnTo>
                  <a:lnTo>
                    <a:pt x="330" y="85"/>
                  </a:lnTo>
                  <a:lnTo>
                    <a:pt x="325" y="80"/>
                  </a:lnTo>
                  <a:lnTo>
                    <a:pt x="320" y="73"/>
                  </a:lnTo>
                  <a:lnTo>
                    <a:pt x="314" y="69"/>
                  </a:lnTo>
                  <a:lnTo>
                    <a:pt x="311" y="67"/>
                  </a:lnTo>
                  <a:lnTo>
                    <a:pt x="310" y="65"/>
                  </a:lnTo>
                  <a:lnTo>
                    <a:pt x="310" y="63"/>
                  </a:lnTo>
                  <a:lnTo>
                    <a:pt x="312" y="51"/>
                  </a:lnTo>
                  <a:lnTo>
                    <a:pt x="314" y="46"/>
                  </a:lnTo>
                  <a:lnTo>
                    <a:pt x="316" y="41"/>
                  </a:lnTo>
                  <a:lnTo>
                    <a:pt x="324" y="32"/>
                  </a:lnTo>
                  <a:lnTo>
                    <a:pt x="327" y="28"/>
                  </a:lnTo>
                  <a:lnTo>
                    <a:pt x="329" y="23"/>
                  </a:lnTo>
                  <a:lnTo>
                    <a:pt x="329" y="21"/>
                  </a:lnTo>
                  <a:lnTo>
                    <a:pt x="329" y="19"/>
                  </a:lnTo>
                  <a:lnTo>
                    <a:pt x="328" y="17"/>
                  </a:lnTo>
                  <a:lnTo>
                    <a:pt x="326" y="16"/>
                  </a:lnTo>
                  <a:lnTo>
                    <a:pt x="323" y="17"/>
                  </a:lnTo>
                  <a:lnTo>
                    <a:pt x="320" y="19"/>
                  </a:lnTo>
                  <a:lnTo>
                    <a:pt x="317" y="24"/>
                  </a:lnTo>
                  <a:lnTo>
                    <a:pt x="317" y="21"/>
                  </a:lnTo>
                  <a:lnTo>
                    <a:pt x="317" y="17"/>
                  </a:lnTo>
                  <a:lnTo>
                    <a:pt x="316" y="14"/>
                  </a:lnTo>
                  <a:lnTo>
                    <a:pt x="314" y="12"/>
                  </a:lnTo>
                  <a:lnTo>
                    <a:pt x="313" y="11"/>
                  </a:lnTo>
                  <a:lnTo>
                    <a:pt x="308" y="11"/>
                  </a:lnTo>
                  <a:lnTo>
                    <a:pt x="303" y="11"/>
                  </a:lnTo>
                  <a:lnTo>
                    <a:pt x="298" y="9"/>
                  </a:lnTo>
                  <a:lnTo>
                    <a:pt x="296" y="9"/>
                  </a:lnTo>
                  <a:lnTo>
                    <a:pt x="293" y="9"/>
                  </a:lnTo>
                  <a:lnTo>
                    <a:pt x="290" y="11"/>
                  </a:lnTo>
                  <a:lnTo>
                    <a:pt x="289" y="12"/>
                  </a:lnTo>
                  <a:lnTo>
                    <a:pt x="287" y="12"/>
                  </a:lnTo>
                  <a:lnTo>
                    <a:pt x="283" y="11"/>
                  </a:lnTo>
                  <a:lnTo>
                    <a:pt x="278" y="10"/>
                  </a:lnTo>
                  <a:lnTo>
                    <a:pt x="275" y="8"/>
                  </a:lnTo>
                  <a:lnTo>
                    <a:pt x="271" y="5"/>
                  </a:lnTo>
                  <a:lnTo>
                    <a:pt x="269" y="2"/>
                  </a:lnTo>
                  <a:lnTo>
                    <a:pt x="266" y="1"/>
                  </a:lnTo>
                  <a:lnTo>
                    <a:pt x="262" y="0"/>
                  </a:lnTo>
                  <a:lnTo>
                    <a:pt x="260" y="1"/>
                  </a:lnTo>
                  <a:lnTo>
                    <a:pt x="260" y="2"/>
                  </a:lnTo>
                  <a:lnTo>
                    <a:pt x="260" y="4"/>
                  </a:lnTo>
                  <a:lnTo>
                    <a:pt x="261" y="6"/>
                  </a:lnTo>
                  <a:lnTo>
                    <a:pt x="264" y="8"/>
                  </a:lnTo>
                  <a:lnTo>
                    <a:pt x="267" y="9"/>
                  </a:lnTo>
                  <a:lnTo>
                    <a:pt x="269" y="10"/>
                  </a:lnTo>
                  <a:lnTo>
                    <a:pt x="269" y="11"/>
                  </a:lnTo>
                  <a:lnTo>
                    <a:pt x="269" y="12"/>
                  </a:lnTo>
                  <a:lnTo>
                    <a:pt x="267" y="14"/>
                  </a:lnTo>
                  <a:lnTo>
                    <a:pt x="264" y="15"/>
                  </a:lnTo>
                  <a:lnTo>
                    <a:pt x="263" y="17"/>
                  </a:lnTo>
                  <a:lnTo>
                    <a:pt x="263" y="19"/>
                  </a:lnTo>
                  <a:lnTo>
                    <a:pt x="262" y="23"/>
                  </a:lnTo>
                  <a:lnTo>
                    <a:pt x="260" y="24"/>
                  </a:lnTo>
                  <a:lnTo>
                    <a:pt x="259" y="25"/>
                  </a:lnTo>
                  <a:lnTo>
                    <a:pt x="255" y="25"/>
                  </a:lnTo>
                  <a:lnTo>
                    <a:pt x="251" y="24"/>
                  </a:lnTo>
                  <a:lnTo>
                    <a:pt x="247" y="24"/>
                  </a:lnTo>
                  <a:lnTo>
                    <a:pt x="244" y="25"/>
                  </a:lnTo>
                  <a:lnTo>
                    <a:pt x="241" y="28"/>
                  </a:lnTo>
                  <a:lnTo>
                    <a:pt x="239" y="31"/>
                  </a:lnTo>
                  <a:lnTo>
                    <a:pt x="235" y="34"/>
                  </a:lnTo>
                  <a:lnTo>
                    <a:pt x="235" y="37"/>
                  </a:lnTo>
                  <a:lnTo>
                    <a:pt x="235" y="39"/>
                  </a:lnTo>
                  <a:lnTo>
                    <a:pt x="237" y="42"/>
                  </a:lnTo>
                  <a:lnTo>
                    <a:pt x="237" y="44"/>
                  </a:lnTo>
                  <a:lnTo>
                    <a:pt x="237" y="46"/>
                  </a:lnTo>
                  <a:lnTo>
                    <a:pt x="233" y="48"/>
                  </a:lnTo>
                  <a:lnTo>
                    <a:pt x="227" y="52"/>
                  </a:lnTo>
                  <a:lnTo>
                    <a:pt x="229" y="53"/>
                  </a:lnTo>
                  <a:lnTo>
                    <a:pt x="230" y="54"/>
                  </a:lnTo>
                  <a:lnTo>
                    <a:pt x="231" y="58"/>
                  </a:lnTo>
                  <a:lnTo>
                    <a:pt x="231" y="61"/>
                  </a:lnTo>
                  <a:lnTo>
                    <a:pt x="232" y="64"/>
                  </a:lnTo>
                  <a:lnTo>
                    <a:pt x="235" y="66"/>
                  </a:lnTo>
                  <a:lnTo>
                    <a:pt x="237" y="66"/>
                  </a:lnTo>
                  <a:lnTo>
                    <a:pt x="238" y="68"/>
                  </a:lnTo>
                  <a:lnTo>
                    <a:pt x="238" y="69"/>
                  </a:lnTo>
                  <a:lnTo>
                    <a:pt x="237" y="71"/>
                  </a:lnTo>
                  <a:lnTo>
                    <a:pt x="232" y="76"/>
                  </a:lnTo>
                  <a:lnTo>
                    <a:pt x="230" y="77"/>
                  </a:lnTo>
                  <a:lnTo>
                    <a:pt x="228" y="77"/>
                  </a:lnTo>
                  <a:lnTo>
                    <a:pt x="226" y="76"/>
                  </a:lnTo>
                  <a:lnTo>
                    <a:pt x="224" y="74"/>
                  </a:lnTo>
                  <a:lnTo>
                    <a:pt x="223" y="72"/>
                  </a:lnTo>
                  <a:lnTo>
                    <a:pt x="223" y="68"/>
                  </a:lnTo>
                  <a:lnTo>
                    <a:pt x="223" y="66"/>
                  </a:lnTo>
                  <a:lnTo>
                    <a:pt x="222" y="65"/>
                  </a:lnTo>
                  <a:lnTo>
                    <a:pt x="221" y="63"/>
                  </a:lnTo>
                  <a:lnTo>
                    <a:pt x="220" y="62"/>
                  </a:lnTo>
                  <a:lnTo>
                    <a:pt x="218" y="63"/>
                  </a:lnTo>
                  <a:lnTo>
                    <a:pt x="217" y="64"/>
                  </a:lnTo>
                  <a:lnTo>
                    <a:pt x="210" y="69"/>
                  </a:lnTo>
                  <a:lnTo>
                    <a:pt x="208" y="71"/>
                  </a:lnTo>
                  <a:lnTo>
                    <a:pt x="207" y="71"/>
                  </a:lnTo>
                  <a:lnTo>
                    <a:pt x="206" y="70"/>
                  </a:lnTo>
                  <a:lnTo>
                    <a:pt x="206" y="68"/>
                  </a:lnTo>
                  <a:lnTo>
                    <a:pt x="207" y="66"/>
                  </a:lnTo>
                  <a:lnTo>
                    <a:pt x="208" y="63"/>
                  </a:lnTo>
                  <a:lnTo>
                    <a:pt x="208" y="59"/>
                  </a:lnTo>
                  <a:lnTo>
                    <a:pt x="207" y="55"/>
                  </a:lnTo>
                  <a:lnTo>
                    <a:pt x="205" y="53"/>
                  </a:lnTo>
                  <a:lnTo>
                    <a:pt x="201" y="52"/>
                  </a:lnTo>
                  <a:lnTo>
                    <a:pt x="199" y="51"/>
                  </a:lnTo>
                  <a:lnTo>
                    <a:pt x="196" y="50"/>
                  </a:lnTo>
                  <a:lnTo>
                    <a:pt x="194" y="48"/>
                  </a:lnTo>
                  <a:lnTo>
                    <a:pt x="190" y="47"/>
                  </a:lnTo>
                  <a:lnTo>
                    <a:pt x="188" y="48"/>
                  </a:lnTo>
                  <a:lnTo>
                    <a:pt x="186" y="49"/>
                  </a:lnTo>
                  <a:lnTo>
                    <a:pt x="185" y="53"/>
                  </a:lnTo>
                  <a:lnTo>
                    <a:pt x="183" y="56"/>
                  </a:lnTo>
                  <a:lnTo>
                    <a:pt x="182" y="59"/>
                  </a:lnTo>
                  <a:lnTo>
                    <a:pt x="181" y="58"/>
                  </a:lnTo>
                  <a:lnTo>
                    <a:pt x="180" y="55"/>
                  </a:lnTo>
                  <a:lnTo>
                    <a:pt x="179" y="54"/>
                  </a:lnTo>
                  <a:lnTo>
                    <a:pt x="176" y="55"/>
                  </a:lnTo>
                  <a:lnTo>
                    <a:pt x="173" y="59"/>
                  </a:lnTo>
                  <a:lnTo>
                    <a:pt x="170" y="63"/>
                  </a:lnTo>
                  <a:lnTo>
                    <a:pt x="172" y="67"/>
                  </a:lnTo>
                  <a:lnTo>
                    <a:pt x="172" y="70"/>
                  </a:lnTo>
                  <a:lnTo>
                    <a:pt x="170" y="72"/>
                  </a:lnTo>
                  <a:lnTo>
                    <a:pt x="168" y="72"/>
                  </a:lnTo>
                  <a:lnTo>
                    <a:pt x="166" y="71"/>
                  </a:lnTo>
                  <a:lnTo>
                    <a:pt x="164" y="70"/>
                  </a:lnTo>
                  <a:lnTo>
                    <a:pt x="164" y="71"/>
                  </a:lnTo>
                  <a:lnTo>
                    <a:pt x="165" y="73"/>
                  </a:lnTo>
                  <a:lnTo>
                    <a:pt x="165" y="74"/>
                  </a:lnTo>
                  <a:lnTo>
                    <a:pt x="164" y="77"/>
                  </a:lnTo>
                  <a:lnTo>
                    <a:pt x="163" y="80"/>
                  </a:lnTo>
                  <a:lnTo>
                    <a:pt x="163" y="82"/>
                  </a:lnTo>
                  <a:lnTo>
                    <a:pt x="161" y="83"/>
                  </a:lnTo>
                  <a:lnTo>
                    <a:pt x="157" y="85"/>
                  </a:lnTo>
                  <a:lnTo>
                    <a:pt x="158" y="87"/>
                  </a:lnTo>
                  <a:lnTo>
                    <a:pt x="159" y="88"/>
                  </a:lnTo>
                  <a:lnTo>
                    <a:pt x="160" y="91"/>
                  </a:lnTo>
                  <a:lnTo>
                    <a:pt x="161" y="93"/>
                  </a:lnTo>
                  <a:lnTo>
                    <a:pt x="161" y="95"/>
                  </a:lnTo>
                  <a:lnTo>
                    <a:pt x="160" y="96"/>
                  </a:lnTo>
                  <a:lnTo>
                    <a:pt x="159" y="97"/>
                  </a:lnTo>
                  <a:lnTo>
                    <a:pt x="158" y="96"/>
                  </a:lnTo>
                  <a:lnTo>
                    <a:pt x="157" y="94"/>
                  </a:lnTo>
                  <a:lnTo>
                    <a:pt x="154" y="92"/>
                  </a:lnTo>
                  <a:lnTo>
                    <a:pt x="153" y="90"/>
                  </a:lnTo>
                  <a:lnTo>
                    <a:pt x="152" y="89"/>
                  </a:lnTo>
                  <a:lnTo>
                    <a:pt x="151" y="89"/>
                  </a:lnTo>
                  <a:lnTo>
                    <a:pt x="148" y="90"/>
                  </a:lnTo>
                  <a:lnTo>
                    <a:pt x="148" y="92"/>
                  </a:lnTo>
                  <a:lnTo>
                    <a:pt x="151" y="96"/>
                  </a:lnTo>
                  <a:lnTo>
                    <a:pt x="151" y="102"/>
                  </a:lnTo>
                  <a:lnTo>
                    <a:pt x="150" y="107"/>
                  </a:lnTo>
                  <a:lnTo>
                    <a:pt x="150" y="110"/>
                  </a:lnTo>
                  <a:lnTo>
                    <a:pt x="148" y="113"/>
                  </a:lnTo>
                  <a:lnTo>
                    <a:pt x="147" y="113"/>
                  </a:lnTo>
                  <a:lnTo>
                    <a:pt x="146" y="111"/>
                  </a:lnTo>
                  <a:lnTo>
                    <a:pt x="147" y="109"/>
                  </a:lnTo>
                  <a:lnTo>
                    <a:pt x="147" y="106"/>
                  </a:lnTo>
                  <a:lnTo>
                    <a:pt x="145" y="104"/>
                  </a:lnTo>
                  <a:lnTo>
                    <a:pt x="144" y="103"/>
                  </a:lnTo>
                  <a:lnTo>
                    <a:pt x="143" y="99"/>
                  </a:lnTo>
                  <a:lnTo>
                    <a:pt x="143" y="96"/>
                  </a:lnTo>
                  <a:lnTo>
                    <a:pt x="143" y="93"/>
                  </a:lnTo>
                  <a:lnTo>
                    <a:pt x="142" y="90"/>
                  </a:lnTo>
                  <a:lnTo>
                    <a:pt x="141" y="90"/>
                  </a:lnTo>
                  <a:lnTo>
                    <a:pt x="142" y="90"/>
                  </a:lnTo>
                  <a:lnTo>
                    <a:pt x="141" y="91"/>
                  </a:lnTo>
                  <a:lnTo>
                    <a:pt x="141" y="90"/>
                  </a:lnTo>
                  <a:lnTo>
                    <a:pt x="140" y="88"/>
                  </a:lnTo>
                  <a:lnTo>
                    <a:pt x="136" y="89"/>
                  </a:lnTo>
                  <a:lnTo>
                    <a:pt x="134" y="90"/>
                  </a:lnTo>
                  <a:lnTo>
                    <a:pt x="133" y="92"/>
                  </a:lnTo>
                  <a:lnTo>
                    <a:pt x="131" y="102"/>
                  </a:lnTo>
                  <a:lnTo>
                    <a:pt x="130" y="108"/>
                  </a:lnTo>
                  <a:lnTo>
                    <a:pt x="131" y="112"/>
                  </a:lnTo>
                  <a:lnTo>
                    <a:pt x="131" y="115"/>
                  </a:lnTo>
                  <a:lnTo>
                    <a:pt x="131" y="117"/>
                  </a:lnTo>
                  <a:lnTo>
                    <a:pt x="130" y="122"/>
                  </a:lnTo>
                  <a:lnTo>
                    <a:pt x="130" y="126"/>
                  </a:lnTo>
                  <a:lnTo>
                    <a:pt x="130" y="128"/>
                  </a:lnTo>
                  <a:lnTo>
                    <a:pt x="127" y="131"/>
                  </a:lnTo>
                  <a:lnTo>
                    <a:pt x="126" y="135"/>
                  </a:lnTo>
                  <a:lnTo>
                    <a:pt x="126" y="137"/>
                  </a:lnTo>
                  <a:lnTo>
                    <a:pt x="125" y="139"/>
                  </a:lnTo>
                  <a:lnTo>
                    <a:pt x="120" y="142"/>
                  </a:lnTo>
                  <a:lnTo>
                    <a:pt x="115" y="144"/>
                  </a:lnTo>
                  <a:lnTo>
                    <a:pt x="110" y="146"/>
                  </a:lnTo>
                  <a:lnTo>
                    <a:pt x="105" y="146"/>
                  </a:lnTo>
                  <a:lnTo>
                    <a:pt x="100" y="147"/>
                  </a:lnTo>
                  <a:lnTo>
                    <a:pt x="96" y="149"/>
                  </a:lnTo>
                  <a:lnTo>
                    <a:pt x="92" y="151"/>
                  </a:lnTo>
                  <a:lnTo>
                    <a:pt x="91" y="152"/>
                  </a:lnTo>
                  <a:lnTo>
                    <a:pt x="88" y="153"/>
                  </a:lnTo>
                  <a:lnTo>
                    <a:pt x="83" y="152"/>
                  </a:lnTo>
                  <a:lnTo>
                    <a:pt x="79" y="153"/>
                  </a:lnTo>
                  <a:lnTo>
                    <a:pt x="76" y="154"/>
                  </a:lnTo>
                  <a:lnTo>
                    <a:pt x="72" y="156"/>
                  </a:lnTo>
                  <a:lnTo>
                    <a:pt x="70" y="158"/>
                  </a:lnTo>
                  <a:lnTo>
                    <a:pt x="67" y="161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0" y="159"/>
                  </a:lnTo>
                  <a:lnTo>
                    <a:pt x="59" y="158"/>
                  </a:lnTo>
                  <a:lnTo>
                    <a:pt x="57" y="158"/>
                  </a:lnTo>
                  <a:lnTo>
                    <a:pt x="55" y="161"/>
                  </a:lnTo>
                  <a:lnTo>
                    <a:pt x="52" y="163"/>
                  </a:lnTo>
                  <a:lnTo>
                    <a:pt x="48" y="164"/>
                  </a:lnTo>
                  <a:lnTo>
                    <a:pt x="46" y="165"/>
                  </a:lnTo>
                  <a:lnTo>
                    <a:pt x="45" y="166"/>
                  </a:lnTo>
                  <a:lnTo>
                    <a:pt x="42" y="170"/>
                  </a:lnTo>
                  <a:lnTo>
                    <a:pt x="38" y="173"/>
                  </a:lnTo>
                  <a:lnTo>
                    <a:pt x="35" y="177"/>
                  </a:lnTo>
                  <a:lnTo>
                    <a:pt x="31" y="184"/>
                  </a:lnTo>
                  <a:lnTo>
                    <a:pt x="28" y="187"/>
                  </a:lnTo>
                  <a:lnTo>
                    <a:pt x="25" y="190"/>
                  </a:lnTo>
                  <a:lnTo>
                    <a:pt x="26" y="183"/>
                  </a:lnTo>
                  <a:lnTo>
                    <a:pt x="25" y="177"/>
                  </a:lnTo>
                  <a:lnTo>
                    <a:pt x="24" y="177"/>
                  </a:lnTo>
                  <a:lnTo>
                    <a:pt x="23" y="178"/>
                  </a:lnTo>
                  <a:lnTo>
                    <a:pt x="21" y="180"/>
                  </a:lnTo>
                  <a:lnTo>
                    <a:pt x="18" y="181"/>
                  </a:lnTo>
                  <a:lnTo>
                    <a:pt x="16" y="182"/>
                  </a:lnTo>
                  <a:lnTo>
                    <a:pt x="16" y="186"/>
                  </a:lnTo>
                  <a:lnTo>
                    <a:pt x="16" y="190"/>
                  </a:lnTo>
                  <a:lnTo>
                    <a:pt x="16" y="196"/>
                  </a:lnTo>
                  <a:lnTo>
                    <a:pt x="16" y="198"/>
                  </a:lnTo>
                  <a:lnTo>
                    <a:pt x="17" y="201"/>
                  </a:lnTo>
                  <a:lnTo>
                    <a:pt x="17" y="204"/>
                  </a:lnTo>
                  <a:lnTo>
                    <a:pt x="17" y="207"/>
                  </a:lnTo>
                  <a:lnTo>
                    <a:pt x="16" y="210"/>
                  </a:lnTo>
                  <a:lnTo>
                    <a:pt x="14" y="213"/>
                  </a:lnTo>
                  <a:lnTo>
                    <a:pt x="12" y="215"/>
                  </a:lnTo>
                  <a:lnTo>
                    <a:pt x="10" y="218"/>
                  </a:lnTo>
                  <a:lnTo>
                    <a:pt x="12" y="223"/>
                  </a:lnTo>
                  <a:lnTo>
                    <a:pt x="13" y="224"/>
                  </a:lnTo>
                  <a:lnTo>
                    <a:pt x="14" y="224"/>
                  </a:lnTo>
                  <a:lnTo>
                    <a:pt x="16" y="224"/>
                  </a:lnTo>
                  <a:lnTo>
                    <a:pt x="18" y="226"/>
                  </a:lnTo>
                  <a:lnTo>
                    <a:pt x="20" y="229"/>
                  </a:lnTo>
                  <a:lnTo>
                    <a:pt x="20" y="232"/>
                  </a:lnTo>
                  <a:lnTo>
                    <a:pt x="20" y="235"/>
                  </a:lnTo>
                  <a:lnTo>
                    <a:pt x="17" y="238"/>
                  </a:lnTo>
                  <a:lnTo>
                    <a:pt x="16" y="241"/>
                  </a:lnTo>
                  <a:lnTo>
                    <a:pt x="17" y="244"/>
                  </a:lnTo>
                  <a:lnTo>
                    <a:pt x="18" y="246"/>
                  </a:lnTo>
                  <a:lnTo>
                    <a:pt x="21" y="249"/>
                  </a:lnTo>
                  <a:lnTo>
                    <a:pt x="22" y="251"/>
                  </a:lnTo>
                  <a:lnTo>
                    <a:pt x="22" y="256"/>
                  </a:lnTo>
                  <a:lnTo>
                    <a:pt x="21" y="257"/>
                  </a:lnTo>
                  <a:lnTo>
                    <a:pt x="20" y="258"/>
                  </a:lnTo>
                  <a:lnTo>
                    <a:pt x="17" y="249"/>
                  </a:lnTo>
                  <a:lnTo>
                    <a:pt x="15" y="244"/>
                  </a:lnTo>
                  <a:lnTo>
                    <a:pt x="14" y="243"/>
                  </a:lnTo>
                  <a:lnTo>
                    <a:pt x="13" y="243"/>
                  </a:lnTo>
                  <a:lnTo>
                    <a:pt x="11" y="246"/>
                  </a:lnTo>
                  <a:lnTo>
                    <a:pt x="11" y="247"/>
                  </a:lnTo>
                  <a:lnTo>
                    <a:pt x="12" y="249"/>
                  </a:lnTo>
                  <a:lnTo>
                    <a:pt x="14" y="252"/>
                  </a:lnTo>
                  <a:lnTo>
                    <a:pt x="16" y="258"/>
                  </a:lnTo>
                  <a:lnTo>
                    <a:pt x="16" y="262"/>
                  </a:lnTo>
                  <a:lnTo>
                    <a:pt x="15" y="265"/>
                  </a:lnTo>
                  <a:lnTo>
                    <a:pt x="14" y="266"/>
                  </a:lnTo>
                  <a:lnTo>
                    <a:pt x="13" y="266"/>
                  </a:lnTo>
                  <a:lnTo>
                    <a:pt x="12" y="264"/>
                  </a:lnTo>
                  <a:lnTo>
                    <a:pt x="10" y="261"/>
                  </a:lnTo>
                  <a:lnTo>
                    <a:pt x="7" y="251"/>
                  </a:lnTo>
                  <a:lnTo>
                    <a:pt x="4" y="247"/>
                  </a:lnTo>
                  <a:lnTo>
                    <a:pt x="1" y="245"/>
                  </a:lnTo>
                  <a:lnTo>
                    <a:pt x="0" y="249"/>
                  </a:lnTo>
                  <a:lnTo>
                    <a:pt x="1" y="254"/>
                  </a:lnTo>
                  <a:lnTo>
                    <a:pt x="2" y="257"/>
                  </a:lnTo>
                  <a:lnTo>
                    <a:pt x="3" y="259"/>
                  </a:lnTo>
                  <a:lnTo>
                    <a:pt x="7" y="263"/>
                  </a:lnTo>
                  <a:lnTo>
                    <a:pt x="10" y="267"/>
                  </a:lnTo>
                  <a:lnTo>
                    <a:pt x="11" y="271"/>
                  </a:lnTo>
                  <a:lnTo>
                    <a:pt x="11" y="275"/>
                  </a:lnTo>
                  <a:lnTo>
                    <a:pt x="10" y="280"/>
                  </a:lnTo>
                  <a:lnTo>
                    <a:pt x="11" y="282"/>
                  </a:lnTo>
                  <a:lnTo>
                    <a:pt x="13" y="284"/>
                  </a:lnTo>
                  <a:lnTo>
                    <a:pt x="16" y="286"/>
                  </a:lnTo>
                  <a:lnTo>
                    <a:pt x="25" y="290"/>
                  </a:lnTo>
                  <a:lnTo>
                    <a:pt x="27" y="292"/>
                  </a:lnTo>
                  <a:lnTo>
                    <a:pt x="29" y="295"/>
                  </a:lnTo>
                  <a:lnTo>
                    <a:pt x="32" y="302"/>
                  </a:lnTo>
                  <a:lnTo>
                    <a:pt x="33" y="310"/>
                  </a:lnTo>
                  <a:lnTo>
                    <a:pt x="35" y="318"/>
                  </a:lnTo>
                  <a:lnTo>
                    <a:pt x="40" y="333"/>
                  </a:lnTo>
                  <a:lnTo>
                    <a:pt x="42" y="340"/>
                  </a:lnTo>
                  <a:lnTo>
                    <a:pt x="42" y="348"/>
                  </a:lnTo>
                  <a:lnTo>
                    <a:pt x="44" y="356"/>
                  </a:lnTo>
                  <a:lnTo>
                    <a:pt x="44" y="363"/>
                  </a:lnTo>
                  <a:lnTo>
                    <a:pt x="42" y="371"/>
                  </a:lnTo>
                  <a:lnTo>
                    <a:pt x="38" y="378"/>
                  </a:lnTo>
                  <a:lnTo>
                    <a:pt x="35" y="385"/>
                  </a:lnTo>
                  <a:lnTo>
                    <a:pt x="33" y="389"/>
                  </a:lnTo>
                  <a:lnTo>
                    <a:pt x="30" y="391"/>
                  </a:lnTo>
                  <a:lnTo>
                    <a:pt x="31" y="395"/>
                  </a:lnTo>
                  <a:lnTo>
                    <a:pt x="34" y="399"/>
                  </a:lnTo>
                  <a:lnTo>
                    <a:pt x="36" y="403"/>
                  </a:lnTo>
                  <a:lnTo>
                    <a:pt x="39" y="407"/>
                  </a:lnTo>
                  <a:lnTo>
                    <a:pt x="40" y="409"/>
                  </a:lnTo>
                  <a:lnTo>
                    <a:pt x="43" y="412"/>
                  </a:lnTo>
                  <a:lnTo>
                    <a:pt x="46" y="413"/>
                  </a:lnTo>
                  <a:lnTo>
                    <a:pt x="49" y="413"/>
                  </a:lnTo>
                  <a:lnTo>
                    <a:pt x="55" y="413"/>
                  </a:lnTo>
                  <a:lnTo>
                    <a:pt x="61" y="415"/>
                  </a:lnTo>
                  <a:lnTo>
                    <a:pt x="68" y="416"/>
                  </a:lnTo>
                  <a:lnTo>
                    <a:pt x="74" y="415"/>
                  </a:lnTo>
                  <a:lnTo>
                    <a:pt x="80" y="413"/>
                  </a:lnTo>
                  <a:lnTo>
                    <a:pt x="86" y="409"/>
                  </a:lnTo>
                  <a:lnTo>
                    <a:pt x="90" y="405"/>
                  </a:lnTo>
                  <a:lnTo>
                    <a:pt x="94" y="402"/>
                  </a:lnTo>
                  <a:lnTo>
                    <a:pt x="99" y="401"/>
                  </a:lnTo>
                  <a:lnTo>
                    <a:pt x="105" y="400"/>
                  </a:lnTo>
                  <a:lnTo>
                    <a:pt x="103" y="399"/>
                  </a:lnTo>
                  <a:lnTo>
                    <a:pt x="103" y="397"/>
                  </a:lnTo>
                  <a:lnTo>
                    <a:pt x="104" y="393"/>
                  </a:lnTo>
                  <a:lnTo>
                    <a:pt x="105" y="391"/>
                  </a:lnTo>
                  <a:lnTo>
                    <a:pt x="108" y="390"/>
                  </a:lnTo>
                  <a:lnTo>
                    <a:pt x="110" y="390"/>
                  </a:lnTo>
                  <a:lnTo>
                    <a:pt x="112" y="390"/>
                  </a:lnTo>
                  <a:lnTo>
                    <a:pt x="114" y="391"/>
                  </a:lnTo>
                  <a:lnTo>
                    <a:pt x="115" y="393"/>
                  </a:lnTo>
                  <a:lnTo>
                    <a:pt x="116" y="394"/>
                  </a:lnTo>
                  <a:lnTo>
                    <a:pt x="118" y="394"/>
                  </a:lnTo>
                  <a:lnTo>
                    <a:pt x="130" y="393"/>
                  </a:lnTo>
                  <a:lnTo>
                    <a:pt x="137" y="392"/>
                  </a:lnTo>
                  <a:lnTo>
                    <a:pt x="144" y="392"/>
                  </a:lnTo>
                  <a:lnTo>
                    <a:pt x="150" y="392"/>
                  </a:lnTo>
                  <a:lnTo>
                    <a:pt x="153" y="392"/>
                  </a:lnTo>
                  <a:lnTo>
                    <a:pt x="155" y="392"/>
                  </a:lnTo>
                  <a:lnTo>
                    <a:pt x="157" y="389"/>
                  </a:lnTo>
                  <a:lnTo>
                    <a:pt x="159" y="386"/>
                  </a:lnTo>
                  <a:lnTo>
                    <a:pt x="162" y="380"/>
                  </a:lnTo>
                  <a:lnTo>
                    <a:pt x="163" y="376"/>
                  </a:lnTo>
                  <a:lnTo>
                    <a:pt x="165" y="373"/>
                  </a:lnTo>
                  <a:lnTo>
                    <a:pt x="170" y="369"/>
                  </a:lnTo>
                  <a:lnTo>
                    <a:pt x="174" y="368"/>
                  </a:lnTo>
                  <a:lnTo>
                    <a:pt x="177" y="368"/>
                  </a:lnTo>
                  <a:lnTo>
                    <a:pt x="183" y="370"/>
                  </a:lnTo>
                  <a:lnTo>
                    <a:pt x="187" y="371"/>
                  </a:lnTo>
                  <a:lnTo>
                    <a:pt x="188" y="370"/>
                  </a:lnTo>
                  <a:lnTo>
                    <a:pt x="190" y="369"/>
                  </a:lnTo>
                  <a:lnTo>
                    <a:pt x="193" y="367"/>
                  </a:lnTo>
                  <a:lnTo>
                    <a:pt x="196" y="364"/>
                  </a:lnTo>
                  <a:lnTo>
                    <a:pt x="199" y="364"/>
                  </a:lnTo>
                  <a:lnTo>
                    <a:pt x="203" y="363"/>
                  </a:lnTo>
                  <a:lnTo>
                    <a:pt x="206" y="361"/>
                  </a:lnTo>
                  <a:lnTo>
                    <a:pt x="208" y="358"/>
                  </a:lnTo>
                  <a:lnTo>
                    <a:pt x="210" y="356"/>
                  </a:lnTo>
                  <a:lnTo>
                    <a:pt x="215" y="356"/>
                  </a:lnTo>
                  <a:lnTo>
                    <a:pt x="218" y="354"/>
                  </a:lnTo>
                  <a:lnTo>
                    <a:pt x="221" y="352"/>
                  </a:lnTo>
                  <a:lnTo>
                    <a:pt x="224" y="351"/>
                  </a:lnTo>
                  <a:lnTo>
                    <a:pt x="226" y="351"/>
                  </a:lnTo>
                  <a:lnTo>
                    <a:pt x="227" y="353"/>
                  </a:lnTo>
                  <a:lnTo>
                    <a:pt x="226" y="356"/>
                  </a:lnTo>
                  <a:lnTo>
                    <a:pt x="224" y="359"/>
                  </a:lnTo>
                  <a:lnTo>
                    <a:pt x="231" y="358"/>
                  </a:lnTo>
                  <a:lnTo>
                    <a:pt x="239" y="359"/>
                  </a:lnTo>
                  <a:lnTo>
                    <a:pt x="249" y="360"/>
                  </a:lnTo>
                  <a:lnTo>
                    <a:pt x="259" y="361"/>
                  </a:lnTo>
                  <a:lnTo>
                    <a:pt x="266" y="361"/>
                  </a:lnTo>
                  <a:lnTo>
                    <a:pt x="272" y="363"/>
                  </a:lnTo>
                  <a:lnTo>
                    <a:pt x="276" y="364"/>
                  </a:lnTo>
                  <a:lnTo>
                    <a:pt x="281" y="368"/>
                  </a:lnTo>
                  <a:lnTo>
                    <a:pt x="285" y="372"/>
                  </a:lnTo>
                  <a:lnTo>
                    <a:pt x="287" y="376"/>
                  </a:lnTo>
                  <a:lnTo>
                    <a:pt x="293" y="383"/>
                  </a:lnTo>
                  <a:lnTo>
                    <a:pt x="295" y="389"/>
                  </a:lnTo>
                  <a:lnTo>
                    <a:pt x="297" y="394"/>
                  </a:lnTo>
                  <a:lnTo>
                    <a:pt x="303" y="401"/>
                  </a:lnTo>
                  <a:lnTo>
                    <a:pt x="306" y="405"/>
                  </a:lnTo>
                  <a:lnTo>
                    <a:pt x="309" y="408"/>
                  </a:lnTo>
                  <a:lnTo>
                    <a:pt x="310" y="409"/>
                  </a:lnTo>
                  <a:lnTo>
                    <a:pt x="312" y="409"/>
                  </a:lnTo>
                  <a:lnTo>
                    <a:pt x="314" y="408"/>
                  </a:lnTo>
                  <a:lnTo>
                    <a:pt x="316" y="406"/>
                  </a:lnTo>
                  <a:lnTo>
                    <a:pt x="319" y="402"/>
                  </a:lnTo>
                  <a:lnTo>
                    <a:pt x="321" y="398"/>
                  </a:lnTo>
                  <a:lnTo>
                    <a:pt x="325" y="396"/>
                  </a:lnTo>
                  <a:lnTo>
                    <a:pt x="327" y="393"/>
                  </a:lnTo>
                  <a:lnTo>
                    <a:pt x="329" y="387"/>
                  </a:lnTo>
                  <a:lnTo>
                    <a:pt x="330" y="384"/>
                  </a:lnTo>
                  <a:lnTo>
                    <a:pt x="331" y="382"/>
                  </a:lnTo>
                  <a:lnTo>
                    <a:pt x="334" y="379"/>
                  </a:lnTo>
                  <a:lnTo>
                    <a:pt x="336" y="379"/>
                  </a:lnTo>
                  <a:lnTo>
                    <a:pt x="338" y="380"/>
                  </a:lnTo>
                  <a:lnTo>
                    <a:pt x="339" y="382"/>
                  </a:lnTo>
                  <a:lnTo>
                    <a:pt x="339" y="385"/>
                  </a:lnTo>
                  <a:lnTo>
                    <a:pt x="337" y="390"/>
                  </a:lnTo>
                  <a:lnTo>
                    <a:pt x="336" y="395"/>
                  </a:lnTo>
                  <a:lnTo>
                    <a:pt x="336" y="400"/>
                  </a:lnTo>
                  <a:lnTo>
                    <a:pt x="335" y="406"/>
                  </a:lnTo>
                  <a:lnTo>
                    <a:pt x="333" y="412"/>
                  </a:lnTo>
                  <a:lnTo>
                    <a:pt x="332" y="416"/>
                  </a:lnTo>
                  <a:lnTo>
                    <a:pt x="333" y="418"/>
                  </a:lnTo>
                  <a:lnTo>
                    <a:pt x="334" y="420"/>
                  </a:lnTo>
                  <a:lnTo>
                    <a:pt x="336" y="420"/>
                  </a:lnTo>
                  <a:lnTo>
                    <a:pt x="338" y="418"/>
                  </a:lnTo>
                  <a:lnTo>
                    <a:pt x="340" y="413"/>
                  </a:lnTo>
                  <a:lnTo>
                    <a:pt x="341" y="406"/>
                  </a:lnTo>
                  <a:lnTo>
                    <a:pt x="342" y="402"/>
                  </a:lnTo>
                  <a:lnTo>
                    <a:pt x="343" y="405"/>
                  </a:lnTo>
                  <a:lnTo>
                    <a:pt x="346" y="408"/>
                  </a:lnTo>
                  <a:lnTo>
                    <a:pt x="348" y="411"/>
                  </a:lnTo>
                  <a:lnTo>
                    <a:pt x="348" y="415"/>
                  </a:lnTo>
                  <a:lnTo>
                    <a:pt x="347" y="421"/>
                  </a:lnTo>
                  <a:lnTo>
                    <a:pt x="346" y="424"/>
                  </a:lnTo>
                  <a:lnTo>
                    <a:pt x="345" y="426"/>
                  </a:lnTo>
                  <a:lnTo>
                    <a:pt x="341" y="427"/>
                  </a:lnTo>
                  <a:lnTo>
                    <a:pt x="339" y="428"/>
                  </a:lnTo>
                  <a:lnTo>
                    <a:pt x="337" y="431"/>
                  </a:lnTo>
                  <a:lnTo>
                    <a:pt x="335" y="434"/>
                  </a:lnTo>
                  <a:lnTo>
                    <a:pt x="334" y="434"/>
                  </a:lnTo>
                  <a:lnTo>
                    <a:pt x="333" y="434"/>
                  </a:lnTo>
                  <a:lnTo>
                    <a:pt x="331" y="431"/>
                  </a:lnTo>
                  <a:lnTo>
                    <a:pt x="328" y="430"/>
                  </a:lnTo>
                  <a:lnTo>
                    <a:pt x="327" y="430"/>
                  </a:lnTo>
                  <a:lnTo>
                    <a:pt x="325" y="430"/>
                  </a:lnTo>
                  <a:lnTo>
                    <a:pt x="323" y="433"/>
                  </a:lnTo>
                  <a:lnTo>
                    <a:pt x="321" y="436"/>
                  </a:lnTo>
                  <a:lnTo>
                    <a:pt x="323" y="438"/>
                  </a:lnTo>
                  <a:lnTo>
                    <a:pt x="326" y="440"/>
                  </a:lnTo>
                  <a:lnTo>
                    <a:pt x="328" y="440"/>
                  </a:lnTo>
                  <a:lnTo>
                    <a:pt x="331" y="439"/>
                  </a:lnTo>
                  <a:lnTo>
                    <a:pt x="336" y="437"/>
                  </a:lnTo>
                  <a:lnTo>
                    <a:pt x="340" y="434"/>
                  </a:lnTo>
                  <a:lnTo>
                    <a:pt x="345" y="429"/>
                  </a:lnTo>
                  <a:lnTo>
                    <a:pt x="353" y="418"/>
                  </a:lnTo>
                  <a:lnTo>
                    <a:pt x="353" y="421"/>
                  </a:lnTo>
                  <a:lnTo>
                    <a:pt x="353" y="423"/>
                  </a:lnTo>
                  <a:lnTo>
                    <a:pt x="356" y="426"/>
                  </a:lnTo>
                  <a:lnTo>
                    <a:pt x="358" y="430"/>
                  </a:lnTo>
                  <a:lnTo>
                    <a:pt x="359" y="434"/>
                  </a:lnTo>
                  <a:lnTo>
                    <a:pt x="364" y="441"/>
                  </a:lnTo>
                  <a:lnTo>
                    <a:pt x="368" y="444"/>
                  </a:lnTo>
                  <a:lnTo>
                    <a:pt x="369" y="448"/>
                  </a:lnTo>
                  <a:lnTo>
                    <a:pt x="370" y="453"/>
                  </a:lnTo>
                  <a:lnTo>
                    <a:pt x="370" y="459"/>
                  </a:lnTo>
                  <a:lnTo>
                    <a:pt x="370" y="462"/>
                  </a:lnTo>
                  <a:lnTo>
                    <a:pt x="370" y="464"/>
                  </a:lnTo>
                  <a:lnTo>
                    <a:pt x="372" y="466"/>
                  </a:lnTo>
                  <a:lnTo>
                    <a:pt x="373" y="468"/>
                  </a:lnTo>
                  <a:lnTo>
                    <a:pt x="376" y="471"/>
                  </a:lnTo>
                  <a:lnTo>
                    <a:pt x="380" y="473"/>
                  </a:lnTo>
                  <a:lnTo>
                    <a:pt x="383" y="478"/>
                  </a:lnTo>
                  <a:lnTo>
                    <a:pt x="385" y="480"/>
                  </a:lnTo>
                  <a:lnTo>
                    <a:pt x="386" y="479"/>
                  </a:lnTo>
                  <a:lnTo>
                    <a:pt x="391" y="481"/>
                  </a:lnTo>
                  <a:lnTo>
                    <a:pt x="394" y="483"/>
                  </a:lnTo>
                  <a:lnTo>
                    <a:pt x="396" y="483"/>
                  </a:lnTo>
                  <a:lnTo>
                    <a:pt x="398" y="483"/>
                  </a:lnTo>
                  <a:lnTo>
                    <a:pt x="401" y="482"/>
                  </a:lnTo>
                  <a:lnTo>
                    <a:pt x="405" y="482"/>
                  </a:lnTo>
                  <a:lnTo>
                    <a:pt x="410" y="483"/>
                  </a:lnTo>
                  <a:lnTo>
                    <a:pt x="414" y="483"/>
                  </a:lnTo>
                  <a:lnTo>
                    <a:pt x="418" y="482"/>
                  </a:lnTo>
                  <a:lnTo>
                    <a:pt x="419" y="481"/>
                  </a:lnTo>
                  <a:lnTo>
                    <a:pt x="420" y="480"/>
                  </a:lnTo>
                  <a:lnTo>
                    <a:pt x="420" y="479"/>
                  </a:lnTo>
                  <a:lnTo>
                    <a:pt x="419" y="478"/>
                  </a:lnTo>
                  <a:lnTo>
                    <a:pt x="418" y="475"/>
                  </a:lnTo>
                  <a:lnTo>
                    <a:pt x="418" y="474"/>
                  </a:lnTo>
                  <a:lnTo>
                    <a:pt x="420" y="471"/>
                  </a:lnTo>
                  <a:lnTo>
                    <a:pt x="425" y="468"/>
                  </a:lnTo>
                  <a:lnTo>
                    <a:pt x="428" y="465"/>
                  </a:lnTo>
                  <a:lnTo>
                    <a:pt x="434" y="465"/>
                  </a:lnTo>
                  <a:lnTo>
                    <a:pt x="432" y="467"/>
                  </a:lnTo>
                  <a:lnTo>
                    <a:pt x="431" y="470"/>
                  </a:lnTo>
                  <a:lnTo>
                    <a:pt x="431" y="473"/>
                  </a:lnTo>
                  <a:lnTo>
                    <a:pt x="431" y="474"/>
                  </a:lnTo>
                  <a:lnTo>
                    <a:pt x="432" y="475"/>
                  </a:lnTo>
                  <a:lnTo>
                    <a:pt x="434" y="475"/>
                  </a:lnTo>
                  <a:lnTo>
                    <a:pt x="435" y="475"/>
                  </a:lnTo>
                  <a:lnTo>
                    <a:pt x="437" y="475"/>
                  </a:lnTo>
                  <a:lnTo>
                    <a:pt x="438" y="478"/>
                  </a:lnTo>
                  <a:lnTo>
                    <a:pt x="439" y="481"/>
                  </a:lnTo>
                  <a:lnTo>
                    <a:pt x="439" y="482"/>
                  </a:lnTo>
                  <a:lnTo>
                    <a:pt x="441" y="482"/>
                  </a:lnTo>
                  <a:lnTo>
                    <a:pt x="445" y="484"/>
                  </a:lnTo>
                  <a:lnTo>
                    <a:pt x="447" y="487"/>
                  </a:lnTo>
                  <a:lnTo>
                    <a:pt x="449" y="488"/>
                  </a:lnTo>
                  <a:lnTo>
                    <a:pt x="450" y="489"/>
                  </a:lnTo>
                  <a:lnTo>
                    <a:pt x="454" y="488"/>
                  </a:lnTo>
                  <a:lnTo>
                    <a:pt x="456" y="488"/>
                  </a:lnTo>
                  <a:lnTo>
                    <a:pt x="457" y="488"/>
                  </a:lnTo>
                  <a:lnTo>
                    <a:pt x="460" y="489"/>
                  </a:lnTo>
                  <a:lnTo>
                    <a:pt x="463" y="489"/>
                  </a:lnTo>
                  <a:lnTo>
                    <a:pt x="464" y="488"/>
                  </a:lnTo>
                  <a:lnTo>
                    <a:pt x="464" y="486"/>
                  </a:lnTo>
                  <a:lnTo>
                    <a:pt x="463" y="484"/>
                  </a:lnTo>
                  <a:lnTo>
                    <a:pt x="462" y="483"/>
                  </a:lnTo>
                  <a:lnTo>
                    <a:pt x="462" y="482"/>
                  </a:lnTo>
                  <a:lnTo>
                    <a:pt x="461" y="480"/>
                  </a:lnTo>
                  <a:lnTo>
                    <a:pt x="463" y="477"/>
                  </a:lnTo>
                  <a:lnTo>
                    <a:pt x="465" y="473"/>
                  </a:lnTo>
                  <a:lnTo>
                    <a:pt x="467" y="471"/>
                  </a:lnTo>
                  <a:lnTo>
                    <a:pt x="470" y="470"/>
                  </a:lnTo>
                  <a:lnTo>
                    <a:pt x="477" y="468"/>
                  </a:lnTo>
                  <a:lnTo>
                    <a:pt x="490" y="465"/>
                  </a:lnTo>
                  <a:lnTo>
                    <a:pt x="493" y="464"/>
                  </a:lnTo>
                  <a:lnTo>
                    <a:pt x="496" y="462"/>
                  </a:lnTo>
                  <a:lnTo>
                    <a:pt x="497" y="459"/>
                  </a:lnTo>
                  <a:lnTo>
                    <a:pt x="500" y="456"/>
                  </a:lnTo>
                  <a:lnTo>
                    <a:pt x="499" y="452"/>
                  </a:lnTo>
                  <a:lnTo>
                    <a:pt x="499" y="451"/>
                  </a:lnTo>
                  <a:lnTo>
                    <a:pt x="500" y="449"/>
                  </a:lnTo>
                  <a:lnTo>
                    <a:pt x="500" y="447"/>
                  </a:lnTo>
                  <a:lnTo>
                    <a:pt x="501" y="443"/>
                  </a:lnTo>
                  <a:lnTo>
                    <a:pt x="502" y="436"/>
                  </a:lnTo>
                  <a:lnTo>
                    <a:pt x="502" y="431"/>
                  </a:lnTo>
                  <a:lnTo>
                    <a:pt x="504" y="428"/>
                  </a:lnTo>
                  <a:lnTo>
                    <a:pt x="501" y="426"/>
                  </a:lnTo>
                  <a:lnTo>
                    <a:pt x="501" y="424"/>
                  </a:lnTo>
                  <a:lnTo>
                    <a:pt x="502" y="420"/>
                  </a:lnTo>
                  <a:lnTo>
                    <a:pt x="502" y="416"/>
                  </a:lnTo>
                  <a:lnTo>
                    <a:pt x="502" y="412"/>
                  </a:lnTo>
                  <a:lnTo>
                    <a:pt x="503" y="407"/>
                  </a:lnTo>
                  <a:lnTo>
                    <a:pt x="504" y="404"/>
                  </a:lnTo>
                  <a:lnTo>
                    <a:pt x="504" y="402"/>
                  </a:lnTo>
                  <a:lnTo>
                    <a:pt x="505" y="400"/>
                  </a:lnTo>
                  <a:lnTo>
                    <a:pt x="503" y="396"/>
                  </a:lnTo>
                  <a:lnTo>
                    <a:pt x="502" y="396"/>
                  </a:lnTo>
                  <a:lnTo>
                    <a:pt x="502" y="394"/>
                  </a:lnTo>
                  <a:lnTo>
                    <a:pt x="502" y="392"/>
                  </a:lnTo>
                  <a:lnTo>
                    <a:pt x="504" y="389"/>
                  </a:lnTo>
                  <a:lnTo>
                    <a:pt x="507" y="384"/>
                  </a:lnTo>
                  <a:lnTo>
                    <a:pt x="509" y="383"/>
                  </a:lnTo>
                  <a:lnTo>
                    <a:pt x="510" y="381"/>
                  </a:lnTo>
                  <a:lnTo>
                    <a:pt x="513" y="373"/>
                  </a:lnTo>
                  <a:lnTo>
                    <a:pt x="514" y="369"/>
                  </a:lnTo>
                  <a:lnTo>
                    <a:pt x="515" y="367"/>
                  </a:lnTo>
                  <a:lnTo>
                    <a:pt x="516" y="364"/>
                  </a:lnTo>
                  <a:lnTo>
                    <a:pt x="518" y="360"/>
                  </a:lnTo>
                  <a:lnTo>
                    <a:pt x="518" y="356"/>
                  </a:lnTo>
                  <a:lnTo>
                    <a:pt x="519" y="351"/>
                  </a:lnTo>
                  <a:lnTo>
                    <a:pt x="521" y="347"/>
                  </a:lnTo>
                  <a:lnTo>
                    <a:pt x="524" y="339"/>
                  </a:lnTo>
                  <a:lnTo>
                    <a:pt x="525" y="335"/>
                  </a:lnTo>
                  <a:lnTo>
                    <a:pt x="526" y="333"/>
                  </a:lnTo>
                  <a:lnTo>
                    <a:pt x="525" y="331"/>
                  </a:lnTo>
                  <a:lnTo>
                    <a:pt x="523" y="330"/>
                  </a:lnTo>
                  <a:lnTo>
                    <a:pt x="522" y="329"/>
                  </a:lnTo>
                  <a:lnTo>
                    <a:pt x="522" y="327"/>
                  </a:lnTo>
                  <a:lnTo>
                    <a:pt x="522" y="324"/>
                  </a:lnTo>
                  <a:lnTo>
                    <a:pt x="524" y="319"/>
                  </a:lnTo>
                  <a:lnTo>
                    <a:pt x="525" y="315"/>
                  </a:lnTo>
                  <a:lnTo>
                    <a:pt x="526" y="311"/>
                  </a:lnTo>
                  <a:lnTo>
                    <a:pt x="526" y="307"/>
                  </a:lnTo>
                  <a:lnTo>
                    <a:pt x="526" y="302"/>
                  </a:lnTo>
                  <a:lnTo>
                    <a:pt x="528" y="297"/>
                  </a:lnTo>
                  <a:lnTo>
                    <a:pt x="529" y="295"/>
                  </a:lnTo>
                  <a:lnTo>
                    <a:pt x="531" y="293"/>
                  </a:lnTo>
                  <a:lnTo>
                    <a:pt x="532" y="292"/>
                  </a:lnTo>
                  <a:lnTo>
                    <a:pt x="532" y="290"/>
                  </a:lnTo>
                  <a:lnTo>
                    <a:pt x="530" y="289"/>
                  </a:lnTo>
                  <a:lnTo>
                    <a:pt x="530" y="287"/>
                  </a:lnTo>
                  <a:lnTo>
                    <a:pt x="529" y="28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7" name="Freeform 1261">
              <a:extLst>
                <a:ext uri="{FF2B5EF4-FFF2-40B4-BE49-F238E27FC236}">
                  <a16:creationId xmlns:a16="http://schemas.microsoft.com/office/drawing/2014/main" id="{EEFCFE53-0175-CC44-B9F6-971A66F50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" y="1954"/>
              <a:ext cx="157" cy="186"/>
            </a:xfrm>
            <a:custGeom>
              <a:avLst/>
              <a:gdLst/>
              <a:ahLst/>
              <a:cxnLst>
                <a:cxn ang="0">
                  <a:pos x="94" y="28"/>
                </a:cxn>
                <a:cxn ang="0">
                  <a:pos x="98" y="22"/>
                </a:cxn>
                <a:cxn ang="0">
                  <a:pos x="97" y="13"/>
                </a:cxn>
                <a:cxn ang="0">
                  <a:pos x="88" y="10"/>
                </a:cxn>
                <a:cxn ang="0">
                  <a:pos x="80" y="7"/>
                </a:cxn>
                <a:cxn ang="0">
                  <a:pos x="74" y="3"/>
                </a:cxn>
                <a:cxn ang="0">
                  <a:pos x="66" y="2"/>
                </a:cxn>
                <a:cxn ang="0">
                  <a:pos x="59" y="3"/>
                </a:cxn>
                <a:cxn ang="0">
                  <a:pos x="52" y="5"/>
                </a:cxn>
                <a:cxn ang="0">
                  <a:pos x="45" y="7"/>
                </a:cxn>
                <a:cxn ang="0">
                  <a:pos x="41" y="12"/>
                </a:cxn>
                <a:cxn ang="0">
                  <a:pos x="34" y="13"/>
                </a:cxn>
                <a:cxn ang="0">
                  <a:pos x="31" y="15"/>
                </a:cxn>
                <a:cxn ang="0">
                  <a:pos x="25" y="20"/>
                </a:cxn>
                <a:cxn ang="0">
                  <a:pos x="20" y="19"/>
                </a:cxn>
                <a:cxn ang="0">
                  <a:pos x="14" y="21"/>
                </a:cxn>
                <a:cxn ang="0">
                  <a:pos x="10" y="19"/>
                </a:cxn>
                <a:cxn ang="0">
                  <a:pos x="2" y="22"/>
                </a:cxn>
                <a:cxn ang="0">
                  <a:pos x="6" y="26"/>
                </a:cxn>
                <a:cxn ang="0">
                  <a:pos x="6" y="31"/>
                </a:cxn>
                <a:cxn ang="0">
                  <a:pos x="9" y="37"/>
                </a:cxn>
                <a:cxn ang="0">
                  <a:pos x="3" y="38"/>
                </a:cxn>
                <a:cxn ang="0">
                  <a:pos x="1" y="42"/>
                </a:cxn>
                <a:cxn ang="0">
                  <a:pos x="6" y="51"/>
                </a:cxn>
                <a:cxn ang="0">
                  <a:pos x="6" y="58"/>
                </a:cxn>
                <a:cxn ang="0">
                  <a:pos x="10" y="61"/>
                </a:cxn>
                <a:cxn ang="0">
                  <a:pos x="11" y="69"/>
                </a:cxn>
                <a:cxn ang="0">
                  <a:pos x="18" y="64"/>
                </a:cxn>
                <a:cxn ang="0">
                  <a:pos x="35" y="57"/>
                </a:cxn>
                <a:cxn ang="0">
                  <a:pos x="49" y="72"/>
                </a:cxn>
                <a:cxn ang="0">
                  <a:pos x="63" y="98"/>
                </a:cxn>
                <a:cxn ang="0">
                  <a:pos x="103" y="127"/>
                </a:cxn>
                <a:cxn ang="0">
                  <a:pos x="122" y="149"/>
                </a:cxn>
                <a:cxn ang="0">
                  <a:pos x="123" y="170"/>
                </a:cxn>
                <a:cxn ang="0">
                  <a:pos x="117" y="181"/>
                </a:cxn>
                <a:cxn ang="0">
                  <a:pos x="119" y="183"/>
                </a:cxn>
                <a:cxn ang="0">
                  <a:pos x="124" y="184"/>
                </a:cxn>
                <a:cxn ang="0">
                  <a:pos x="132" y="173"/>
                </a:cxn>
                <a:cxn ang="0">
                  <a:pos x="138" y="166"/>
                </a:cxn>
                <a:cxn ang="0">
                  <a:pos x="141" y="157"/>
                </a:cxn>
                <a:cxn ang="0">
                  <a:pos x="138" y="151"/>
                </a:cxn>
                <a:cxn ang="0">
                  <a:pos x="129" y="146"/>
                </a:cxn>
                <a:cxn ang="0">
                  <a:pos x="136" y="139"/>
                </a:cxn>
                <a:cxn ang="0">
                  <a:pos x="153" y="139"/>
                </a:cxn>
                <a:cxn ang="0">
                  <a:pos x="155" y="137"/>
                </a:cxn>
                <a:cxn ang="0">
                  <a:pos x="117" y="107"/>
                </a:cxn>
                <a:cxn ang="0">
                  <a:pos x="86" y="68"/>
                </a:cxn>
                <a:cxn ang="0">
                  <a:pos x="74" y="41"/>
                </a:cxn>
                <a:cxn ang="0">
                  <a:pos x="88" y="34"/>
                </a:cxn>
                <a:cxn ang="0">
                  <a:pos x="94" y="33"/>
                </a:cxn>
              </a:cxnLst>
              <a:rect l="0" t="0" r="r" b="b"/>
              <a:pathLst>
                <a:path w="157" h="186">
                  <a:moveTo>
                    <a:pt x="94" y="33"/>
                  </a:moveTo>
                  <a:lnTo>
                    <a:pt x="95" y="32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6" y="26"/>
                  </a:lnTo>
                  <a:lnTo>
                    <a:pt x="97" y="24"/>
                  </a:lnTo>
                  <a:lnTo>
                    <a:pt x="98" y="22"/>
                  </a:lnTo>
                  <a:lnTo>
                    <a:pt x="99" y="20"/>
                  </a:lnTo>
                  <a:lnTo>
                    <a:pt x="100" y="19"/>
                  </a:lnTo>
                  <a:lnTo>
                    <a:pt x="98" y="16"/>
                  </a:lnTo>
                  <a:lnTo>
                    <a:pt x="97" y="13"/>
                  </a:lnTo>
                  <a:lnTo>
                    <a:pt x="97" y="11"/>
                  </a:lnTo>
                  <a:lnTo>
                    <a:pt x="95" y="11"/>
                  </a:lnTo>
                  <a:lnTo>
                    <a:pt x="93" y="11"/>
                  </a:lnTo>
                  <a:lnTo>
                    <a:pt x="88" y="10"/>
                  </a:lnTo>
                  <a:lnTo>
                    <a:pt x="86" y="8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4" y="3"/>
                  </a:lnTo>
                  <a:lnTo>
                    <a:pt x="73" y="3"/>
                  </a:lnTo>
                  <a:lnTo>
                    <a:pt x="73" y="2"/>
                  </a:lnTo>
                  <a:lnTo>
                    <a:pt x="69" y="0"/>
                  </a:lnTo>
                  <a:lnTo>
                    <a:pt x="66" y="2"/>
                  </a:lnTo>
                  <a:lnTo>
                    <a:pt x="65" y="3"/>
                  </a:lnTo>
                  <a:lnTo>
                    <a:pt x="64" y="3"/>
                  </a:lnTo>
                  <a:lnTo>
                    <a:pt x="61" y="2"/>
                  </a:lnTo>
                  <a:lnTo>
                    <a:pt x="59" y="3"/>
                  </a:lnTo>
                  <a:lnTo>
                    <a:pt x="56" y="4"/>
                  </a:lnTo>
                  <a:lnTo>
                    <a:pt x="54" y="5"/>
                  </a:lnTo>
                  <a:lnTo>
                    <a:pt x="53" y="5"/>
                  </a:lnTo>
                  <a:lnTo>
                    <a:pt x="52" y="5"/>
                  </a:lnTo>
                  <a:lnTo>
                    <a:pt x="50" y="6"/>
                  </a:lnTo>
                  <a:lnTo>
                    <a:pt x="47" y="6"/>
                  </a:lnTo>
                  <a:lnTo>
                    <a:pt x="46" y="6"/>
                  </a:lnTo>
                  <a:lnTo>
                    <a:pt x="45" y="7"/>
                  </a:lnTo>
                  <a:lnTo>
                    <a:pt x="45" y="10"/>
                  </a:lnTo>
                  <a:lnTo>
                    <a:pt x="44" y="11"/>
                  </a:lnTo>
                  <a:lnTo>
                    <a:pt x="42" y="11"/>
                  </a:lnTo>
                  <a:lnTo>
                    <a:pt x="41" y="12"/>
                  </a:lnTo>
                  <a:lnTo>
                    <a:pt x="39" y="14"/>
                  </a:lnTo>
                  <a:lnTo>
                    <a:pt x="37" y="14"/>
                  </a:lnTo>
                  <a:lnTo>
                    <a:pt x="36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0" y="18"/>
                  </a:lnTo>
                  <a:lnTo>
                    <a:pt x="28" y="19"/>
                  </a:lnTo>
                  <a:lnTo>
                    <a:pt x="25" y="20"/>
                  </a:lnTo>
                  <a:lnTo>
                    <a:pt x="24" y="20"/>
                  </a:lnTo>
                  <a:lnTo>
                    <a:pt x="23" y="19"/>
                  </a:lnTo>
                  <a:lnTo>
                    <a:pt x="22" y="19"/>
                  </a:lnTo>
                  <a:lnTo>
                    <a:pt x="20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lnTo>
                    <a:pt x="14" y="21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9"/>
                  </a:lnTo>
                  <a:lnTo>
                    <a:pt x="6" y="19"/>
                  </a:lnTo>
                  <a:lnTo>
                    <a:pt x="3" y="20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9" y="34"/>
                  </a:lnTo>
                  <a:lnTo>
                    <a:pt x="10" y="35"/>
                  </a:lnTo>
                  <a:lnTo>
                    <a:pt x="9" y="37"/>
                  </a:lnTo>
                  <a:lnTo>
                    <a:pt x="7" y="38"/>
                  </a:lnTo>
                  <a:lnTo>
                    <a:pt x="6" y="37"/>
                  </a:lnTo>
                  <a:lnTo>
                    <a:pt x="4" y="38"/>
                  </a:lnTo>
                  <a:lnTo>
                    <a:pt x="3" y="38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6" y="51"/>
                  </a:lnTo>
                  <a:lnTo>
                    <a:pt x="4" y="53"/>
                  </a:lnTo>
                  <a:lnTo>
                    <a:pt x="4" y="55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59"/>
                  </a:lnTo>
                  <a:lnTo>
                    <a:pt x="9" y="60"/>
                  </a:lnTo>
                  <a:lnTo>
                    <a:pt x="10" y="60"/>
                  </a:lnTo>
                  <a:lnTo>
                    <a:pt x="10" y="61"/>
                  </a:lnTo>
                  <a:lnTo>
                    <a:pt x="9" y="63"/>
                  </a:lnTo>
                  <a:lnTo>
                    <a:pt x="9" y="68"/>
                  </a:lnTo>
                  <a:lnTo>
                    <a:pt x="10" y="69"/>
                  </a:lnTo>
                  <a:lnTo>
                    <a:pt x="11" y="69"/>
                  </a:lnTo>
                  <a:lnTo>
                    <a:pt x="12" y="69"/>
                  </a:lnTo>
                  <a:lnTo>
                    <a:pt x="15" y="65"/>
                  </a:lnTo>
                  <a:lnTo>
                    <a:pt x="17" y="64"/>
                  </a:lnTo>
                  <a:lnTo>
                    <a:pt x="18" y="64"/>
                  </a:lnTo>
                  <a:lnTo>
                    <a:pt x="24" y="59"/>
                  </a:lnTo>
                  <a:lnTo>
                    <a:pt x="29" y="58"/>
                  </a:lnTo>
                  <a:lnTo>
                    <a:pt x="33" y="57"/>
                  </a:lnTo>
                  <a:lnTo>
                    <a:pt x="35" y="57"/>
                  </a:lnTo>
                  <a:lnTo>
                    <a:pt x="38" y="58"/>
                  </a:lnTo>
                  <a:lnTo>
                    <a:pt x="43" y="61"/>
                  </a:lnTo>
                  <a:lnTo>
                    <a:pt x="46" y="66"/>
                  </a:lnTo>
                  <a:lnTo>
                    <a:pt x="49" y="72"/>
                  </a:lnTo>
                  <a:lnTo>
                    <a:pt x="52" y="81"/>
                  </a:lnTo>
                  <a:lnTo>
                    <a:pt x="53" y="85"/>
                  </a:lnTo>
                  <a:lnTo>
                    <a:pt x="56" y="90"/>
                  </a:lnTo>
                  <a:lnTo>
                    <a:pt x="63" y="98"/>
                  </a:lnTo>
                  <a:lnTo>
                    <a:pt x="72" y="106"/>
                  </a:lnTo>
                  <a:lnTo>
                    <a:pt x="81" y="114"/>
                  </a:lnTo>
                  <a:lnTo>
                    <a:pt x="93" y="120"/>
                  </a:lnTo>
                  <a:lnTo>
                    <a:pt x="103" y="127"/>
                  </a:lnTo>
                  <a:lnTo>
                    <a:pt x="108" y="130"/>
                  </a:lnTo>
                  <a:lnTo>
                    <a:pt x="112" y="136"/>
                  </a:lnTo>
                  <a:lnTo>
                    <a:pt x="120" y="145"/>
                  </a:lnTo>
                  <a:lnTo>
                    <a:pt x="122" y="149"/>
                  </a:lnTo>
                  <a:lnTo>
                    <a:pt x="124" y="154"/>
                  </a:lnTo>
                  <a:lnTo>
                    <a:pt x="125" y="160"/>
                  </a:lnTo>
                  <a:lnTo>
                    <a:pt x="124" y="165"/>
                  </a:lnTo>
                  <a:lnTo>
                    <a:pt x="123" y="170"/>
                  </a:lnTo>
                  <a:lnTo>
                    <a:pt x="121" y="175"/>
                  </a:lnTo>
                  <a:lnTo>
                    <a:pt x="119" y="179"/>
                  </a:lnTo>
                  <a:lnTo>
                    <a:pt x="118" y="180"/>
                  </a:lnTo>
                  <a:lnTo>
                    <a:pt x="117" y="181"/>
                  </a:lnTo>
                  <a:lnTo>
                    <a:pt x="117" y="182"/>
                  </a:lnTo>
                  <a:lnTo>
                    <a:pt x="117" y="183"/>
                  </a:lnTo>
                  <a:lnTo>
                    <a:pt x="118" y="183"/>
                  </a:lnTo>
                  <a:lnTo>
                    <a:pt x="119" y="183"/>
                  </a:lnTo>
                  <a:lnTo>
                    <a:pt x="120" y="185"/>
                  </a:lnTo>
                  <a:lnTo>
                    <a:pt x="120" y="186"/>
                  </a:lnTo>
                  <a:lnTo>
                    <a:pt x="122" y="185"/>
                  </a:lnTo>
                  <a:lnTo>
                    <a:pt x="124" y="184"/>
                  </a:lnTo>
                  <a:lnTo>
                    <a:pt x="127" y="183"/>
                  </a:lnTo>
                  <a:lnTo>
                    <a:pt x="130" y="180"/>
                  </a:lnTo>
                  <a:lnTo>
                    <a:pt x="132" y="176"/>
                  </a:lnTo>
                  <a:lnTo>
                    <a:pt x="132" y="173"/>
                  </a:lnTo>
                  <a:lnTo>
                    <a:pt x="132" y="169"/>
                  </a:lnTo>
                  <a:lnTo>
                    <a:pt x="133" y="167"/>
                  </a:lnTo>
                  <a:lnTo>
                    <a:pt x="135" y="166"/>
                  </a:lnTo>
                  <a:lnTo>
                    <a:pt x="138" y="166"/>
                  </a:lnTo>
                  <a:lnTo>
                    <a:pt x="140" y="166"/>
                  </a:lnTo>
                  <a:lnTo>
                    <a:pt x="141" y="164"/>
                  </a:lnTo>
                  <a:lnTo>
                    <a:pt x="141" y="161"/>
                  </a:lnTo>
                  <a:lnTo>
                    <a:pt x="141" y="157"/>
                  </a:lnTo>
                  <a:lnTo>
                    <a:pt x="141" y="155"/>
                  </a:lnTo>
                  <a:lnTo>
                    <a:pt x="141" y="153"/>
                  </a:lnTo>
                  <a:lnTo>
                    <a:pt x="140" y="152"/>
                  </a:lnTo>
                  <a:lnTo>
                    <a:pt x="138" y="151"/>
                  </a:lnTo>
                  <a:lnTo>
                    <a:pt x="133" y="150"/>
                  </a:lnTo>
                  <a:lnTo>
                    <a:pt x="131" y="149"/>
                  </a:lnTo>
                  <a:lnTo>
                    <a:pt x="130" y="148"/>
                  </a:lnTo>
                  <a:lnTo>
                    <a:pt x="129" y="146"/>
                  </a:lnTo>
                  <a:lnTo>
                    <a:pt x="129" y="144"/>
                  </a:lnTo>
                  <a:lnTo>
                    <a:pt x="131" y="142"/>
                  </a:lnTo>
                  <a:lnTo>
                    <a:pt x="135" y="140"/>
                  </a:lnTo>
                  <a:lnTo>
                    <a:pt x="136" y="139"/>
                  </a:lnTo>
                  <a:lnTo>
                    <a:pt x="137" y="137"/>
                  </a:lnTo>
                  <a:lnTo>
                    <a:pt x="138" y="131"/>
                  </a:lnTo>
                  <a:lnTo>
                    <a:pt x="145" y="136"/>
                  </a:lnTo>
                  <a:lnTo>
                    <a:pt x="153" y="139"/>
                  </a:lnTo>
                  <a:lnTo>
                    <a:pt x="154" y="140"/>
                  </a:lnTo>
                  <a:lnTo>
                    <a:pt x="157" y="140"/>
                  </a:lnTo>
                  <a:lnTo>
                    <a:pt x="157" y="138"/>
                  </a:lnTo>
                  <a:lnTo>
                    <a:pt x="155" y="137"/>
                  </a:lnTo>
                  <a:lnTo>
                    <a:pt x="150" y="130"/>
                  </a:lnTo>
                  <a:lnTo>
                    <a:pt x="143" y="125"/>
                  </a:lnTo>
                  <a:lnTo>
                    <a:pt x="125" y="113"/>
                  </a:lnTo>
                  <a:lnTo>
                    <a:pt x="117" y="107"/>
                  </a:lnTo>
                  <a:lnTo>
                    <a:pt x="109" y="100"/>
                  </a:lnTo>
                  <a:lnTo>
                    <a:pt x="103" y="94"/>
                  </a:lnTo>
                  <a:lnTo>
                    <a:pt x="98" y="86"/>
                  </a:lnTo>
                  <a:lnTo>
                    <a:pt x="86" y="68"/>
                  </a:lnTo>
                  <a:lnTo>
                    <a:pt x="80" y="59"/>
                  </a:lnTo>
                  <a:lnTo>
                    <a:pt x="76" y="50"/>
                  </a:lnTo>
                  <a:lnTo>
                    <a:pt x="74" y="44"/>
                  </a:lnTo>
                  <a:lnTo>
                    <a:pt x="74" y="41"/>
                  </a:lnTo>
                  <a:lnTo>
                    <a:pt x="76" y="38"/>
                  </a:lnTo>
                  <a:lnTo>
                    <a:pt x="78" y="36"/>
                  </a:lnTo>
                  <a:lnTo>
                    <a:pt x="81" y="35"/>
                  </a:lnTo>
                  <a:lnTo>
                    <a:pt x="88" y="34"/>
                  </a:lnTo>
                  <a:lnTo>
                    <a:pt x="94" y="35"/>
                  </a:lnTo>
                  <a:lnTo>
                    <a:pt x="94" y="34"/>
                  </a:lnTo>
                  <a:lnTo>
                    <a:pt x="94" y="34"/>
                  </a:lnTo>
                  <a:lnTo>
                    <a:pt x="94" y="3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8" name="Freeform 1262">
              <a:extLst>
                <a:ext uri="{FF2B5EF4-FFF2-40B4-BE49-F238E27FC236}">
                  <a16:creationId xmlns:a16="http://schemas.microsoft.com/office/drawing/2014/main" id="{2261E7F5-12D4-EA4D-8D05-02E22A75B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" y="1435"/>
              <a:ext cx="173" cy="345"/>
            </a:xfrm>
            <a:custGeom>
              <a:avLst/>
              <a:gdLst/>
              <a:ahLst/>
              <a:cxnLst>
                <a:cxn ang="0">
                  <a:pos x="167" y="59"/>
                </a:cxn>
                <a:cxn ang="0">
                  <a:pos x="163" y="30"/>
                </a:cxn>
                <a:cxn ang="0">
                  <a:pos x="148" y="14"/>
                </a:cxn>
                <a:cxn ang="0">
                  <a:pos x="123" y="4"/>
                </a:cxn>
                <a:cxn ang="0">
                  <a:pos x="108" y="10"/>
                </a:cxn>
                <a:cxn ang="0">
                  <a:pos x="94" y="17"/>
                </a:cxn>
                <a:cxn ang="0">
                  <a:pos x="82" y="26"/>
                </a:cxn>
                <a:cxn ang="0">
                  <a:pos x="66" y="39"/>
                </a:cxn>
                <a:cxn ang="0">
                  <a:pos x="62" y="63"/>
                </a:cxn>
                <a:cxn ang="0">
                  <a:pos x="48" y="73"/>
                </a:cxn>
                <a:cxn ang="0">
                  <a:pos x="45" y="87"/>
                </a:cxn>
                <a:cxn ang="0">
                  <a:pos x="38" y="110"/>
                </a:cxn>
                <a:cxn ang="0">
                  <a:pos x="38" y="130"/>
                </a:cxn>
                <a:cxn ang="0">
                  <a:pos x="25" y="137"/>
                </a:cxn>
                <a:cxn ang="0">
                  <a:pos x="13" y="151"/>
                </a:cxn>
                <a:cxn ang="0">
                  <a:pos x="14" y="166"/>
                </a:cxn>
                <a:cxn ang="0">
                  <a:pos x="18" y="195"/>
                </a:cxn>
                <a:cxn ang="0">
                  <a:pos x="13" y="208"/>
                </a:cxn>
                <a:cxn ang="0">
                  <a:pos x="17" y="224"/>
                </a:cxn>
                <a:cxn ang="0">
                  <a:pos x="12" y="238"/>
                </a:cxn>
                <a:cxn ang="0">
                  <a:pos x="0" y="255"/>
                </a:cxn>
                <a:cxn ang="0">
                  <a:pos x="3" y="272"/>
                </a:cxn>
                <a:cxn ang="0">
                  <a:pos x="7" y="281"/>
                </a:cxn>
                <a:cxn ang="0">
                  <a:pos x="9" y="291"/>
                </a:cxn>
                <a:cxn ang="0">
                  <a:pos x="12" y="297"/>
                </a:cxn>
                <a:cxn ang="0">
                  <a:pos x="17" y="306"/>
                </a:cxn>
                <a:cxn ang="0">
                  <a:pos x="22" y="318"/>
                </a:cxn>
                <a:cxn ang="0">
                  <a:pos x="19" y="328"/>
                </a:cxn>
                <a:cxn ang="0">
                  <a:pos x="24" y="339"/>
                </a:cxn>
                <a:cxn ang="0">
                  <a:pos x="35" y="343"/>
                </a:cxn>
                <a:cxn ang="0">
                  <a:pos x="43" y="333"/>
                </a:cxn>
                <a:cxn ang="0">
                  <a:pos x="50" y="326"/>
                </a:cxn>
                <a:cxn ang="0">
                  <a:pos x="66" y="327"/>
                </a:cxn>
                <a:cxn ang="0">
                  <a:pos x="72" y="316"/>
                </a:cxn>
                <a:cxn ang="0">
                  <a:pos x="79" y="311"/>
                </a:cxn>
                <a:cxn ang="0">
                  <a:pos x="73" y="311"/>
                </a:cxn>
                <a:cxn ang="0">
                  <a:pos x="76" y="294"/>
                </a:cxn>
                <a:cxn ang="0">
                  <a:pos x="80" y="270"/>
                </a:cxn>
                <a:cxn ang="0">
                  <a:pos x="104" y="251"/>
                </a:cxn>
                <a:cxn ang="0">
                  <a:pos x="85" y="252"/>
                </a:cxn>
                <a:cxn ang="0">
                  <a:pos x="74" y="250"/>
                </a:cxn>
                <a:cxn ang="0">
                  <a:pos x="69" y="247"/>
                </a:cxn>
                <a:cxn ang="0">
                  <a:pos x="78" y="247"/>
                </a:cxn>
                <a:cxn ang="0">
                  <a:pos x="91" y="241"/>
                </a:cxn>
                <a:cxn ang="0">
                  <a:pos x="107" y="240"/>
                </a:cxn>
                <a:cxn ang="0">
                  <a:pos x="122" y="230"/>
                </a:cxn>
                <a:cxn ang="0">
                  <a:pos x="112" y="232"/>
                </a:cxn>
                <a:cxn ang="0">
                  <a:pos x="101" y="231"/>
                </a:cxn>
                <a:cxn ang="0">
                  <a:pos x="92" y="221"/>
                </a:cxn>
                <a:cxn ang="0">
                  <a:pos x="84" y="221"/>
                </a:cxn>
                <a:cxn ang="0">
                  <a:pos x="82" y="195"/>
                </a:cxn>
                <a:cxn ang="0">
                  <a:pos x="85" y="187"/>
                </a:cxn>
                <a:cxn ang="0">
                  <a:pos x="82" y="176"/>
                </a:cxn>
                <a:cxn ang="0">
                  <a:pos x="91" y="167"/>
                </a:cxn>
                <a:cxn ang="0">
                  <a:pos x="101" y="156"/>
                </a:cxn>
                <a:cxn ang="0">
                  <a:pos x="111" y="149"/>
                </a:cxn>
                <a:cxn ang="0">
                  <a:pos x="126" y="142"/>
                </a:cxn>
                <a:cxn ang="0">
                  <a:pos x="136" y="130"/>
                </a:cxn>
                <a:cxn ang="0">
                  <a:pos x="134" y="116"/>
                </a:cxn>
                <a:cxn ang="0">
                  <a:pos x="138" y="107"/>
                </a:cxn>
                <a:cxn ang="0">
                  <a:pos x="147" y="96"/>
                </a:cxn>
                <a:cxn ang="0">
                  <a:pos x="164" y="89"/>
                </a:cxn>
              </a:cxnLst>
              <a:rect l="0" t="0" r="r" b="b"/>
              <a:pathLst>
                <a:path w="173" h="345">
                  <a:moveTo>
                    <a:pt x="172" y="83"/>
                  </a:moveTo>
                  <a:lnTo>
                    <a:pt x="171" y="80"/>
                  </a:lnTo>
                  <a:lnTo>
                    <a:pt x="171" y="74"/>
                  </a:lnTo>
                  <a:lnTo>
                    <a:pt x="171" y="69"/>
                  </a:lnTo>
                  <a:lnTo>
                    <a:pt x="169" y="64"/>
                  </a:lnTo>
                  <a:lnTo>
                    <a:pt x="168" y="61"/>
                  </a:lnTo>
                  <a:lnTo>
                    <a:pt x="167" y="59"/>
                  </a:lnTo>
                  <a:lnTo>
                    <a:pt x="167" y="56"/>
                  </a:lnTo>
                  <a:lnTo>
                    <a:pt x="167" y="51"/>
                  </a:lnTo>
                  <a:lnTo>
                    <a:pt x="168" y="47"/>
                  </a:lnTo>
                  <a:lnTo>
                    <a:pt x="168" y="42"/>
                  </a:lnTo>
                  <a:lnTo>
                    <a:pt x="167" y="37"/>
                  </a:lnTo>
                  <a:lnTo>
                    <a:pt x="165" y="33"/>
                  </a:lnTo>
                  <a:lnTo>
                    <a:pt x="163" y="30"/>
                  </a:lnTo>
                  <a:lnTo>
                    <a:pt x="161" y="26"/>
                  </a:lnTo>
                  <a:lnTo>
                    <a:pt x="161" y="24"/>
                  </a:lnTo>
                  <a:lnTo>
                    <a:pt x="160" y="22"/>
                  </a:lnTo>
                  <a:lnTo>
                    <a:pt x="159" y="20"/>
                  </a:lnTo>
                  <a:lnTo>
                    <a:pt x="156" y="19"/>
                  </a:lnTo>
                  <a:lnTo>
                    <a:pt x="152" y="16"/>
                  </a:lnTo>
                  <a:lnTo>
                    <a:pt x="148" y="14"/>
                  </a:lnTo>
                  <a:lnTo>
                    <a:pt x="138" y="9"/>
                  </a:lnTo>
                  <a:lnTo>
                    <a:pt x="134" y="8"/>
                  </a:lnTo>
                  <a:lnTo>
                    <a:pt x="129" y="6"/>
                  </a:lnTo>
                  <a:lnTo>
                    <a:pt x="126" y="4"/>
                  </a:lnTo>
                  <a:lnTo>
                    <a:pt x="123" y="0"/>
                  </a:lnTo>
                  <a:lnTo>
                    <a:pt x="123" y="2"/>
                  </a:lnTo>
                  <a:lnTo>
                    <a:pt x="123" y="4"/>
                  </a:lnTo>
                  <a:lnTo>
                    <a:pt x="121" y="7"/>
                  </a:lnTo>
                  <a:lnTo>
                    <a:pt x="117" y="9"/>
                  </a:lnTo>
                  <a:lnTo>
                    <a:pt x="114" y="10"/>
                  </a:lnTo>
                  <a:lnTo>
                    <a:pt x="113" y="9"/>
                  </a:lnTo>
                  <a:lnTo>
                    <a:pt x="111" y="9"/>
                  </a:lnTo>
                  <a:lnTo>
                    <a:pt x="110" y="9"/>
                  </a:lnTo>
                  <a:lnTo>
                    <a:pt x="108" y="10"/>
                  </a:lnTo>
                  <a:lnTo>
                    <a:pt x="107" y="9"/>
                  </a:lnTo>
                  <a:lnTo>
                    <a:pt x="104" y="9"/>
                  </a:lnTo>
                  <a:lnTo>
                    <a:pt x="102" y="8"/>
                  </a:lnTo>
                  <a:lnTo>
                    <a:pt x="94" y="8"/>
                  </a:lnTo>
                  <a:lnTo>
                    <a:pt x="94" y="10"/>
                  </a:lnTo>
                  <a:lnTo>
                    <a:pt x="94" y="14"/>
                  </a:lnTo>
                  <a:lnTo>
                    <a:pt x="94" y="17"/>
                  </a:lnTo>
                  <a:lnTo>
                    <a:pt x="93" y="18"/>
                  </a:lnTo>
                  <a:lnTo>
                    <a:pt x="93" y="20"/>
                  </a:lnTo>
                  <a:lnTo>
                    <a:pt x="92" y="21"/>
                  </a:lnTo>
                  <a:lnTo>
                    <a:pt x="88" y="22"/>
                  </a:lnTo>
                  <a:lnTo>
                    <a:pt x="86" y="23"/>
                  </a:lnTo>
                  <a:lnTo>
                    <a:pt x="85" y="23"/>
                  </a:lnTo>
                  <a:lnTo>
                    <a:pt x="82" y="26"/>
                  </a:lnTo>
                  <a:lnTo>
                    <a:pt x="80" y="27"/>
                  </a:lnTo>
                  <a:lnTo>
                    <a:pt x="78" y="27"/>
                  </a:lnTo>
                  <a:lnTo>
                    <a:pt x="74" y="27"/>
                  </a:lnTo>
                  <a:lnTo>
                    <a:pt x="72" y="28"/>
                  </a:lnTo>
                  <a:lnTo>
                    <a:pt x="69" y="31"/>
                  </a:lnTo>
                  <a:lnTo>
                    <a:pt x="67" y="36"/>
                  </a:lnTo>
                  <a:lnTo>
                    <a:pt x="66" y="39"/>
                  </a:lnTo>
                  <a:lnTo>
                    <a:pt x="66" y="43"/>
                  </a:lnTo>
                  <a:lnTo>
                    <a:pt x="66" y="48"/>
                  </a:lnTo>
                  <a:lnTo>
                    <a:pt x="65" y="52"/>
                  </a:lnTo>
                  <a:lnTo>
                    <a:pt x="64" y="54"/>
                  </a:lnTo>
                  <a:lnTo>
                    <a:pt x="64" y="58"/>
                  </a:lnTo>
                  <a:lnTo>
                    <a:pt x="64" y="60"/>
                  </a:lnTo>
                  <a:lnTo>
                    <a:pt x="62" y="63"/>
                  </a:lnTo>
                  <a:lnTo>
                    <a:pt x="61" y="66"/>
                  </a:lnTo>
                  <a:lnTo>
                    <a:pt x="59" y="70"/>
                  </a:lnTo>
                  <a:lnTo>
                    <a:pt x="56" y="73"/>
                  </a:lnTo>
                  <a:lnTo>
                    <a:pt x="53" y="74"/>
                  </a:lnTo>
                  <a:lnTo>
                    <a:pt x="51" y="74"/>
                  </a:lnTo>
                  <a:lnTo>
                    <a:pt x="49" y="73"/>
                  </a:lnTo>
                  <a:lnTo>
                    <a:pt x="48" y="73"/>
                  </a:lnTo>
                  <a:lnTo>
                    <a:pt x="47" y="74"/>
                  </a:lnTo>
                  <a:lnTo>
                    <a:pt x="46" y="76"/>
                  </a:lnTo>
                  <a:lnTo>
                    <a:pt x="45" y="78"/>
                  </a:lnTo>
                  <a:lnTo>
                    <a:pt x="44" y="80"/>
                  </a:lnTo>
                  <a:lnTo>
                    <a:pt x="43" y="82"/>
                  </a:lnTo>
                  <a:lnTo>
                    <a:pt x="44" y="84"/>
                  </a:lnTo>
                  <a:lnTo>
                    <a:pt x="45" y="87"/>
                  </a:lnTo>
                  <a:lnTo>
                    <a:pt x="45" y="89"/>
                  </a:lnTo>
                  <a:lnTo>
                    <a:pt x="45" y="91"/>
                  </a:lnTo>
                  <a:lnTo>
                    <a:pt x="43" y="96"/>
                  </a:lnTo>
                  <a:lnTo>
                    <a:pt x="42" y="101"/>
                  </a:lnTo>
                  <a:lnTo>
                    <a:pt x="40" y="106"/>
                  </a:lnTo>
                  <a:lnTo>
                    <a:pt x="39" y="108"/>
                  </a:lnTo>
                  <a:lnTo>
                    <a:pt x="38" y="110"/>
                  </a:lnTo>
                  <a:lnTo>
                    <a:pt x="40" y="114"/>
                  </a:lnTo>
                  <a:lnTo>
                    <a:pt x="41" y="115"/>
                  </a:lnTo>
                  <a:lnTo>
                    <a:pt x="41" y="118"/>
                  </a:lnTo>
                  <a:lnTo>
                    <a:pt x="41" y="122"/>
                  </a:lnTo>
                  <a:lnTo>
                    <a:pt x="41" y="126"/>
                  </a:lnTo>
                  <a:lnTo>
                    <a:pt x="40" y="128"/>
                  </a:lnTo>
                  <a:lnTo>
                    <a:pt x="38" y="130"/>
                  </a:lnTo>
                  <a:lnTo>
                    <a:pt x="36" y="131"/>
                  </a:lnTo>
                  <a:lnTo>
                    <a:pt x="33" y="130"/>
                  </a:lnTo>
                  <a:lnTo>
                    <a:pt x="30" y="131"/>
                  </a:lnTo>
                  <a:lnTo>
                    <a:pt x="28" y="133"/>
                  </a:lnTo>
                  <a:lnTo>
                    <a:pt x="26" y="134"/>
                  </a:lnTo>
                  <a:lnTo>
                    <a:pt x="25" y="136"/>
                  </a:lnTo>
                  <a:lnTo>
                    <a:pt x="25" y="137"/>
                  </a:lnTo>
                  <a:lnTo>
                    <a:pt x="25" y="138"/>
                  </a:lnTo>
                  <a:lnTo>
                    <a:pt x="23" y="139"/>
                  </a:lnTo>
                  <a:lnTo>
                    <a:pt x="21" y="139"/>
                  </a:lnTo>
                  <a:lnTo>
                    <a:pt x="18" y="140"/>
                  </a:lnTo>
                  <a:lnTo>
                    <a:pt x="17" y="142"/>
                  </a:lnTo>
                  <a:lnTo>
                    <a:pt x="16" y="144"/>
                  </a:lnTo>
                  <a:lnTo>
                    <a:pt x="13" y="151"/>
                  </a:lnTo>
                  <a:lnTo>
                    <a:pt x="12" y="152"/>
                  </a:lnTo>
                  <a:lnTo>
                    <a:pt x="12" y="153"/>
                  </a:lnTo>
                  <a:lnTo>
                    <a:pt x="14" y="156"/>
                  </a:lnTo>
                  <a:lnTo>
                    <a:pt x="15" y="158"/>
                  </a:lnTo>
                  <a:lnTo>
                    <a:pt x="15" y="160"/>
                  </a:lnTo>
                  <a:lnTo>
                    <a:pt x="14" y="163"/>
                  </a:lnTo>
                  <a:lnTo>
                    <a:pt x="14" y="166"/>
                  </a:lnTo>
                  <a:lnTo>
                    <a:pt x="14" y="173"/>
                  </a:lnTo>
                  <a:lnTo>
                    <a:pt x="14" y="176"/>
                  </a:lnTo>
                  <a:lnTo>
                    <a:pt x="15" y="178"/>
                  </a:lnTo>
                  <a:lnTo>
                    <a:pt x="14" y="184"/>
                  </a:lnTo>
                  <a:lnTo>
                    <a:pt x="15" y="189"/>
                  </a:lnTo>
                  <a:lnTo>
                    <a:pt x="16" y="193"/>
                  </a:lnTo>
                  <a:lnTo>
                    <a:pt x="18" y="195"/>
                  </a:lnTo>
                  <a:lnTo>
                    <a:pt x="19" y="196"/>
                  </a:lnTo>
                  <a:lnTo>
                    <a:pt x="20" y="199"/>
                  </a:lnTo>
                  <a:lnTo>
                    <a:pt x="20" y="201"/>
                  </a:lnTo>
                  <a:lnTo>
                    <a:pt x="18" y="203"/>
                  </a:lnTo>
                  <a:lnTo>
                    <a:pt x="15" y="205"/>
                  </a:lnTo>
                  <a:lnTo>
                    <a:pt x="14" y="207"/>
                  </a:lnTo>
                  <a:lnTo>
                    <a:pt x="13" y="208"/>
                  </a:lnTo>
                  <a:lnTo>
                    <a:pt x="14" y="211"/>
                  </a:lnTo>
                  <a:lnTo>
                    <a:pt x="15" y="214"/>
                  </a:lnTo>
                  <a:lnTo>
                    <a:pt x="16" y="217"/>
                  </a:lnTo>
                  <a:lnTo>
                    <a:pt x="16" y="220"/>
                  </a:lnTo>
                  <a:lnTo>
                    <a:pt x="17" y="222"/>
                  </a:lnTo>
                  <a:lnTo>
                    <a:pt x="18" y="223"/>
                  </a:lnTo>
                  <a:lnTo>
                    <a:pt x="17" y="224"/>
                  </a:lnTo>
                  <a:lnTo>
                    <a:pt x="15" y="226"/>
                  </a:lnTo>
                  <a:lnTo>
                    <a:pt x="14" y="226"/>
                  </a:lnTo>
                  <a:lnTo>
                    <a:pt x="13" y="227"/>
                  </a:lnTo>
                  <a:lnTo>
                    <a:pt x="13" y="230"/>
                  </a:lnTo>
                  <a:lnTo>
                    <a:pt x="14" y="233"/>
                  </a:lnTo>
                  <a:lnTo>
                    <a:pt x="13" y="237"/>
                  </a:lnTo>
                  <a:lnTo>
                    <a:pt x="12" y="238"/>
                  </a:lnTo>
                  <a:lnTo>
                    <a:pt x="12" y="240"/>
                  </a:lnTo>
                  <a:lnTo>
                    <a:pt x="8" y="243"/>
                  </a:lnTo>
                  <a:lnTo>
                    <a:pt x="5" y="246"/>
                  </a:lnTo>
                  <a:lnTo>
                    <a:pt x="2" y="250"/>
                  </a:lnTo>
                  <a:lnTo>
                    <a:pt x="1" y="252"/>
                  </a:lnTo>
                  <a:lnTo>
                    <a:pt x="0" y="254"/>
                  </a:lnTo>
                  <a:lnTo>
                    <a:pt x="0" y="255"/>
                  </a:lnTo>
                  <a:lnTo>
                    <a:pt x="2" y="258"/>
                  </a:lnTo>
                  <a:lnTo>
                    <a:pt x="3" y="262"/>
                  </a:lnTo>
                  <a:lnTo>
                    <a:pt x="4" y="268"/>
                  </a:lnTo>
                  <a:lnTo>
                    <a:pt x="4" y="269"/>
                  </a:lnTo>
                  <a:lnTo>
                    <a:pt x="4" y="270"/>
                  </a:lnTo>
                  <a:lnTo>
                    <a:pt x="3" y="271"/>
                  </a:lnTo>
                  <a:lnTo>
                    <a:pt x="3" y="272"/>
                  </a:lnTo>
                  <a:lnTo>
                    <a:pt x="3" y="274"/>
                  </a:lnTo>
                  <a:lnTo>
                    <a:pt x="4" y="275"/>
                  </a:lnTo>
                  <a:lnTo>
                    <a:pt x="5" y="276"/>
                  </a:lnTo>
                  <a:lnTo>
                    <a:pt x="6" y="276"/>
                  </a:lnTo>
                  <a:lnTo>
                    <a:pt x="6" y="279"/>
                  </a:lnTo>
                  <a:lnTo>
                    <a:pt x="6" y="280"/>
                  </a:lnTo>
                  <a:lnTo>
                    <a:pt x="7" y="281"/>
                  </a:lnTo>
                  <a:lnTo>
                    <a:pt x="8" y="282"/>
                  </a:lnTo>
                  <a:lnTo>
                    <a:pt x="8" y="283"/>
                  </a:lnTo>
                  <a:lnTo>
                    <a:pt x="8" y="285"/>
                  </a:lnTo>
                  <a:lnTo>
                    <a:pt x="9" y="286"/>
                  </a:lnTo>
                  <a:lnTo>
                    <a:pt x="9" y="287"/>
                  </a:lnTo>
                  <a:lnTo>
                    <a:pt x="9" y="289"/>
                  </a:lnTo>
                  <a:lnTo>
                    <a:pt x="9" y="291"/>
                  </a:lnTo>
                  <a:lnTo>
                    <a:pt x="9" y="292"/>
                  </a:lnTo>
                  <a:lnTo>
                    <a:pt x="10" y="292"/>
                  </a:lnTo>
                  <a:lnTo>
                    <a:pt x="12" y="293"/>
                  </a:lnTo>
                  <a:lnTo>
                    <a:pt x="12" y="294"/>
                  </a:lnTo>
                  <a:lnTo>
                    <a:pt x="12" y="295"/>
                  </a:lnTo>
                  <a:lnTo>
                    <a:pt x="10" y="296"/>
                  </a:lnTo>
                  <a:lnTo>
                    <a:pt x="12" y="297"/>
                  </a:lnTo>
                  <a:lnTo>
                    <a:pt x="13" y="297"/>
                  </a:lnTo>
                  <a:lnTo>
                    <a:pt x="14" y="298"/>
                  </a:lnTo>
                  <a:lnTo>
                    <a:pt x="15" y="301"/>
                  </a:lnTo>
                  <a:lnTo>
                    <a:pt x="15" y="303"/>
                  </a:lnTo>
                  <a:lnTo>
                    <a:pt x="16" y="305"/>
                  </a:lnTo>
                  <a:lnTo>
                    <a:pt x="17" y="305"/>
                  </a:lnTo>
                  <a:lnTo>
                    <a:pt x="17" y="306"/>
                  </a:lnTo>
                  <a:lnTo>
                    <a:pt x="17" y="307"/>
                  </a:lnTo>
                  <a:lnTo>
                    <a:pt x="18" y="308"/>
                  </a:lnTo>
                  <a:lnTo>
                    <a:pt x="19" y="310"/>
                  </a:lnTo>
                  <a:lnTo>
                    <a:pt x="20" y="312"/>
                  </a:lnTo>
                  <a:lnTo>
                    <a:pt x="20" y="314"/>
                  </a:lnTo>
                  <a:lnTo>
                    <a:pt x="21" y="316"/>
                  </a:lnTo>
                  <a:lnTo>
                    <a:pt x="22" y="318"/>
                  </a:lnTo>
                  <a:lnTo>
                    <a:pt x="22" y="320"/>
                  </a:lnTo>
                  <a:lnTo>
                    <a:pt x="22" y="321"/>
                  </a:lnTo>
                  <a:lnTo>
                    <a:pt x="22" y="323"/>
                  </a:lnTo>
                  <a:lnTo>
                    <a:pt x="22" y="324"/>
                  </a:lnTo>
                  <a:lnTo>
                    <a:pt x="20" y="325"/>
                  </a:lnTo>
                  <a:lnTo>
                    <a:pt x="19" y="326"/>
                  </a:lnTo>
                  <a:lnTo>
                    <a:pt x="19" y="328"/>
                  </a:lnTo>
                  <a:lnTo>
                    <a:pt x="20" y="329"/>
                  </a:lnTo>
                  <a:lnTo>
                    <a:pt x="21" y="330"/>
                  </a:lnTo>
                  <a:lnTo>
                    <a:pt x="22" y="331"/>
                  </a:lnTo>
                  <a:lnTo>
                    <a:pt x="23" y="332"/>
                  </a:lnTo>
                  <a:lnTo>
                    <a:pt x="23" y="334"/>
                  </a:lnTo>
                  <a:lnTo>
                    <a:pt x="24" y="336"/>
                  </a:lnTo>
                  <a:lnTo>
                    <a:pt x="24" y="339"/>
                  </a:lnTo>
                  <a:lnTo>
                    <a:pt x="25" y="340"/>
                  </a:lnTo>
                  <a:lnTo>
                    <a:pt x="25" y="341"/>
                  </a:lnTo>
                  <a:lnTo>
                    <a:pt x="26" y="343"/>
                  </a:lnTo>
                  <a:lnTo>
                    <a:pt x="27" y="345"/>
                  </a:lnTo>
                  <a:lnTo>
                    <a:pt x="28" y="345"/>
                  </a:lnTo>
                  <a:lnTo>
                    <a:pt x="30" y="345"/>
                  </a:lnTo>
                  <a:lnTo>
                    <a:pt x="35" y="343"/>
                  </a:lnTo>
                  <a:lnTo>
                    <a:pt x="41" y="341"/>
                  </a:lnTo>
                  <a:lnTo>
                    <a:pt x="43" y="341"/>
                  </a:lnTo>
                  <a:lnTo>
                    <a:pt x="43" y="340"/>
                  </a:lnTo>
                  <a:lnTo>
                    <a:pt x="42" y="337"/>
                  </a:lnTo>
                  <a:lnTo>
                    <a:pt x="41" y="336"/>
                  </a:lnTo>
                  <a:lnTo>
                    <a:pt x="42" y="334"/>
                  </a:lnTo>
                  <a:lnTo>
                    <a:pt x="43" y="333"/>
                  </a:lnTo>
                  <a:lnTo>
                    <a:pt x="44" y="333"/>
                  </a:lnTo>
                  <a:lnTo>
                    <a:pt x="46" y="332"/>
                  </a:lnTo>
                  <a:lnTo>
                    <a:pt x="47" y="331"/>
                  </a:lnTo>
                  <a:lnTo>
                    <a:pt x="48" y="330"/>
                  </a:lnTo>
                  <a:lnTo>
                    <a:pt x="48" y="327"/>
                  </a:lnTo>
                  <a:lnTo>
                    <a:pt x="49" y="326"/>
                  </a:lnTo>
                  <a:lnTo>
                    <a:pt x="50" y="326"/>
                  </a:lnTo>
                  <a:lnTo>
                    <a:pt x="53" y="326"/>
                  </a:lnTo>
                  <a:lnTo>
                    <a:pt x="56" y="328"/>
                  </a:lnTo>
                  <a:lnTo>
                    <a:pt x="58" y="327"/>
                  </a:lnTo>
                  <a:lnTo>
                    <a:pt x="60" y="327"/>
                  </a:lnTo>
                  <a:lnTo>
                    <a:pt x="63" y="327"/>
                  </a:lnTo>
                  <a:lnTo>
                    <a:pt x="65" y="328"/>
                  </a:lnTo>
                  <a:lnTo>
                    <a:pt x="66" y="327"/>
                  </a:lnTo>
                  <a:lnTo>
                    <a:pt x="68" y="321"/>
                  </a:lnTo>
                  <a:lnTo>
                    <a:pt x="70" y="317"/>
                  </a:lnTo>
                  <a:lnTo>
                    <a:pt x="71" y="314"/>
                  </a:lnTo>
                  <a:lnTo>
                    <a:pt x="71" y="312"/>
                  </a:lnTo>
                  <a:lnTo>
                    <a:pt x="72" y="313"/>
                  </a:lnTo>
                  <a:lnTo>
                    <a:pt x="72" y="314"/>
                  </a:lnTo>
                  <a:lnTo>
                    <a:pt x="72" y="316"/>
                  </a:lnTo>
                  <a:lnTo>
                    <a:pt x="71" y="319"/>
                  </a:lnTo>
                  <a:lnTo>
                    <a:pt x="72" y="323"/>
                  </a:lnTo>
                  <a:lnTo>
                    <a:pt x="73" y="324"/>
                  </a:lnTo>
                  <a:lnTo>
                    <a:pt x="74" y="323"/>
                  </a:lnTo>
                  <a:lnTo>
                    <a:pt x="76" y="319"/>
                  </a:lnTo>
                  <a:lnTo>
                    <a:pt x="77" y="316"/>
                  </a:lnTo>
                  <a:lnTo>
                    <a:pt x="79" y="311"/>
                  </a:lnTo>
                  <a:lnTo>
                    <a:pt x="81" y="305"/>
                  </a:lnTo>
                  <a:lnTo>
                    <a:pt x="82" y="302"/>
                  </a:lnTo>
                  <a:lnTo>
                    <a:pt x="81" y="297"/>
                  </a:lnTo>
                  <a:lnTo>
                    <a:pt x="79" y="304"/>
                  </a:lnTo>
                  <a:lnTo>
                    <a:pt x="76" y="309"/>
                  </a:lnTo>
                  <a:lnTo>
                    <a:pt x="74" y="311"/>
                  </a:lnTo>
                  <a:lnTo>
                    <a:pt x="73" y="311"/>
                  </a:lnTo>
                  <a:lnTo>
                    <a:pt x="72" y="311"/>
                  </a:lnTo>
                  <a:lnTo>
                    <a:pt x="71" y="308"/>
                  </a:lnTo>
                  <a:lnTo>
                    <a:pt x="72" y="306"/>
                  </a:lnTo>
                  <a:lnTo>
                    <a:pt x="73" y="303"/>
                  </a:lnTo>
                  <a:lnTo>
                    <a:pt x="74" y="299"/>
                  </a:lnTo>
                  <a:lnTo>
                    <a:pt x="76" y="296"/>
                  </a:lnTo>
                  <a:lnTo>
                    <a:pt x="76" y="294"/>
                  </a:lnTo>
                  <a:lnTo>
                    <a:pt x="74" y="288"/>
                  </a:lnTo>
                  <a:lnTo>
                    <a:pt x="74" y="286"/>
                  </a:lnTo>
                  <a:lnTo>
                    <a:pt x="76" y="284"/>
                  </a:lnTo>
                  <a:lnTo>
                    <a:pt x="78" y="282"/>
                  </a:lnTo>
                  <a:lnTo>
                    <a:pt x="78" y="279"/>
                  </a:lnTo>
                  <a:lnTo>
                    <a:pt x="79" y="273"/>
                  </a:lnTo>
                  <a:lnTo>
                    <a:pt x="80" y="270"/>
                  </a:lnTo>
                  <a:lnTo>
                    <a:pt x="81" y="268"/>
                  </a:lnTo>
                  <a:lnTo>
                    <a:pt x="85" y="264"/>
                  </a:lnTo>
                  <a:lnTo>
                    <a:pt x="89" y="260"/>
                  </a:lnTo>
                  <a:lnTo>
                    <a:pt x="94" y="257"/>
                  </a:lnTo>
                  <a:lnTo>
                    <a:pt x="100" y="253"/>
                  </a:lnTo>
                  <a:lnTo>
                    <a:pt x="103" y="253"/>
                  </a:lnTo>
                  <a:lnTo>
                    <a:pt x="104" y="251"/>
                  </a:lnTo>
                  <a:lnTo>
                    <a:pt x="105" y="250"/>
                  </a:lnTo>
                  <a:lnTo>
                    <a:pt x="104" y="249"/>
                  </a:lnTo>
                  <a:lnTo>
                    <a:pt x="102" y="248"/>
                  </a:lnTo>
                  <a:lnTo>
                    <a:pt x="99" y="247"/>
                  </a:lnTo>
                  <a:lnTo>
                    <a:pt x="95" y="247"/>
                  </a:lnTo>
                  <a:lnTo>
                    <a:pt x="90" y="249"/>
                  </a:lnTo>
                  <a:lnTo>
                    <a:pt x="85" y="252"/>
                  </a:lnTo>
                  <a:lnTo>
                    <a:pt x="83" y="252"/>
                  </a:lnTo>
                  <a:lnTo>
                    <a:pt x="82" y="251"/>
                  </a:lnTo>
                  <a:lnTo>
                    <a:pt x="81" y="250"/>
                  </a:lnTo>
                  <a:lnTo>
                    <a:pt x="79" y="250"/>
                  </a:lnTo>
                  <a:lnTo>
                    <a:pt x="78" y="250"/>
                  </a:lnTo>
                  <a:lnTo>
                    <a:pt x="77" y="251"/>
                  </a:lnTo>
                  <a:lnTo>
                    <a:pt x="74" y="250"/>
                  </a:lnTo>
                  <a:lnTo>
                    <a:pt x="73" y="250"/>
                  </a:lnTo>
                  <a:lnTo>
                    <a:pt x="71" y="250"/>
                  </a:lnTo>
                  <a:lnTo>
                    <a:pt x="69" y="249"/>
                  </a:lnTo>
                  <a:lnTo>
                    <a:pt x="68" y="248"/>
                  </a:lnTo>
                  <a:lnTo>
                    <a:pt x="67" y="247"/>
                  </a:lnTo>
                  <a:lnTo>
                    <a:pt x="68" y="247"/>
                  </a:lnTo>
                  <a:lnTo>
                    <a:pt x="69" y="247"/>
                  </a:lnTo>
                  <a:lnTo>
                    <a:pt x="70" y="246"/>
                  </a:lnTo>
                  <a:lnTo>
                    <a:pt x="70" y="247"/>
                  </a:lnTo>
                  <a:lnTo>
                    <a:pt x="71" y="246"/>
                  </a:lnTo>
                  <a:lnTo>
                    <a:pt x="72" y="244"/>
                  </a:lnTo>
                  <a:lnTo>
                    <a:pt x="73" y="244"/>
                  </a:lnTo>
                  <a:lnTo>
                    <a:pt x="76" y="246"/>
                  </a:lnTo>
                  <a:lnTo>
                    <a:pt x="78" y="247"/>
                  </a:lnTo>
                  <a:lnTo>
                    <a:pt x="79" y="246"/>
                  </a:lnTo>
                  <a:lnTo>
                    <a:pt x="83" y="245"/>
                  </a:lnTo>
                  <a:lnTo>
                    <a:pt x="87" y="244"/>
                  </a:lnTo>
                  <a:lnTo>
                    <a:pt x="88" y="242"/>
                  </a:lnTo>
                  <a:lnTo>
                    <a:pt x="88" y="241"/>
                  </a:lnTo>
                  <a:lnTo>
                    <a:pt x="90" y="241"/>
                  </a:lnTo>
                  <a:lnTo>
                    <a:pt x="91" y="241"/>
                  </a:lnTo>
                  <a:lnTo>
                    <a:pt x="95" y="244"/>
                  </a:lnTo>
                  <a:lnTo>
                    <a:pt x="100" y="245"/>
                  </a:lnTo>
                  <a:lnTo>
                    <a:pt x="104" y="246"/>
                  </a:lnTo>
                  <a:lnTo>
                    <a:pt x="105" y="245"/>
                  </a:lnTo>
                  <a:lnTo>
                    <a:pt x="107" y="244"/>
                  </a:lnTo>
                  <a:lnTo>
                    <a:pt x="107" y="242"/>
                  </a:lnTo>
                  <a:lnTo>
                    <a:pt x="107" y="240"/>
                  </a:lnTo>
                  <a:lnTo>
                    <a:pt x="104" y="237"/>
                  </a:lnTo>
                  <a:lnTo>
                    <a:pt x="108" y="236"/>
                  </a:lnTo>
                  <a:lnTo>
                    <a:pt x="112" y="235"/>
                  </a:lnTo>
                  <a:lnTo>
                    <a:pt x="117" y="235"/>
                  </a:lnTo>
                  <a:lnTo>
                    <a:pt x="120" y="233"/>
                  </a:lnTo>
                  <a:lnTo>
                    <a:pt x="121" y="231"/>
                  </a:lnTo>
                  <a:lnTo>
                    <a:pt x="122" y="230"/>
                  </a:lnTo>
                  <a:lnTo>
                    <a:pt x="122" y="228"/>
                  </a:lnTo>
                  <a:lnTo>
                    <a:pt x="121" y="226"/>
                  </a:lnTo>
                  <a:lnTo>
                    <a:pt x="118" y="225"/>
                  </a:lnTo>
                  <a:lnTo>
                    <a:pt x="116" y="225"/>
                  </a:lnTo>
                  <a:lnTo>
                    <a:pt x="115" y="227"/>
                  </a:lnTo>
                  <a:lnTo>
                    <a:pt x="113" y="230"/>
                  </a:lnTo>
                  <a:lnTo>
                    <a:pt x="112" y="232"/>
                  </a:lnTo>
                  <a:lnTo>
                    <a:pt x="110" y="235"/>
                  </a:lnTo>
                  <a:lnTo>
                    <a:pt x="107" y="235"/>
                  </a:lnTo>
                  <a:lnTo>
                    <a:pt x="105" y="235"/>
                  </a:lnTo>
                  <a:lnTo>
                    <a:pt x="103" y="235"/>
                  </a:lnTo>
                  <a:lnTo>
                    <a:pt x="102" y="233"/>
                  </a:lnTo>
                  <a:lnTo>
                    <a:pt x="102" y="232"/>
                  </a:lnTo>
                  <a:lnTo>
                    <a:pt x="101" y="231"/>
                  </a:lnTo>
                  <a:lnTo>
                    <a:pt x="100" y="228"/>
                  </a:lnTo>
                  <a:lnTo>
                    <a:pt x="99" y="227"/>
                  </a:lnTo>
                  <a:lnTo>
                    <a:pt x="98" y="226"/>
                  </a:lnTo>
                  <a:lnTo>
                    <a:pt x="96" y="225"/>
                  </a:lnTo>
                  <a:lnTo>
                    <a:pt x="95" y="224"/>
                  </a:lnTo>
                  <a:lnTo>
                    <a:pt x="93" y="222"/>
                  </a:lnTo>
                  <a:lnTo>
                    <a:pt x="92" y="221"/>
                  </a:lnTo>
                  <a:lnTo>
                    <a:pt x="90" y="222"/>
                  </a:lnTo>
                  <a:lnTo>
                    <a:pt x="88" y="224"/>
                  </a:lnTo>
                  <a:lnTo>
                    <a:pt x="87" y="222"/>
                  </a:lnTo>
                  <a:lnTo>
                    <a:pt x="87" y="221"/>
                  </a:lnTo>
                  <a:lnTo>
                    <a:pt x="86" y="220"/>
                  </a:lnTo>
                  <a:lnTo>
                    <a:pt x="85" y="221"/>
                  </a:lnTo>
                  <a:lnTo>
                    <a:pt x="84" y="221"/>
                  </a:lnTo>
                  <a:lnTo>
                    <a:pt x="83" y="219"/>
                  </a:lnTo>
                  <a:lnTo>
                    <a:pt x="84" y="217"/>
                  </a:lnTo>
                  <a:lnTo>
                    <a:pt x="83" y="214"/>
                  </a:lnTo>
                  <a:lnTo>
                    <a:pt x="83" y="208"/>
                  </a:lnTo>
                  <a:lnTo>
                    <a:pt x="81" y="201"/>
                  </a:lnTo>
                  <a:lnTo>
                    <a:pt x="81" y="198"/>
                  </a:lnTo>
                  <a:lnTo>
                    <a:pt x="82" y="195"/>
                  </a:lnTo>
                  <a:lnTo>
                    <a:pt x="83" y="194"/>
                  </a:lnTo>
                  <a:lnTo>
                    <a:pt x="84" y="194"/>
                  </a:lnTo>
                  <a:lnTo>
                    <a:pt x="86" y="196"/>
                  </a:lnTo>
                  <a:lnTo>
                    <a:pt x="87" y="194"/>
                  </a:lnTo>
                  <a:lnTo>
                    <a:pt x="87" y="191"/>
                  </a:lnTo>
                  <a:lnTo>
                    <a:pt x="85" y="188"/>
                  </a:lnTo>
                  <a:lnTo>
                    <a:pt x="85" y="187"/>
                  </a:lnTo>
                  <a:lnTo>
                    <a:pt x="85" y="186"/>
                  </a:lnTo>
                  <a:lnTo>
                    <a:pt x="86" y="184"/>
                  </a:lnTo>
                  <a:lnTo>
                    <a:pt x="87" y="182"/>
                  </a:lnTo>
                  <a:lnTo>
                    <a:pt x="86" y="181"/>
                  </a:lnTo>
                  <a:lnTo>
                    <a:pt x="85" y="180"/>
                  </a:lnTo>
                  <a:lnTo>
                    <a:pt x="83" y="178"/>
                  </a:lnTo>
                  <a:lnTo>
                    <a:pt x="82" y="176"/>
                  </a:lnTo>
                  <a:lnTo>
                    <a:pt x="83" y="175"/>
                  </a:lnTo>
                  <a:lnTo>
                    <a:pt x="86" y="174"/>
                  </a:lnTo>
                  <a:lnTo>
                    <a:pt x="89" y="174"/>
                  </a:lnTo>
                  <a:lnTo>
                    <a:pt x="91" y="173"/>
                  </a:lnTo>
                  <a:lnTo>
                    <a:pt x="92" y="172"/>
                  </a:lnTo>
                  <a:lnTo>
                    <a:pt x="92" y="170"/>
                  </a:lnTo>
                  <a:lnTo>
                    <a:pt x="91" y="167"/>
                  </a:lnTo>
                  <a:lnTo>
                    <a:pt x="91" y="166"/>
                  </a:lnTo>
                  <a:lnTo>
                    <a:pt x="92" y="165"/>
                  </a:lnTo>
                  <a:lnTo>
                    <a:pt x="95" y="165"/>
                  </a:lnTo>
                  <a:lnTo>
                    <a:pt x="99" y="163"/>
                  </a:lnTo>
                  <a:lnTo>
                    <a:pt x="100" y="161"/>
                  </a:lnTo>
                  <a:lnTo>
                    <a:pt x="101" y="158"/>
                  </a:lnTo>
                  <a:lnTo>
                    <a:pt x="101" y="156"/>
                  </a:lnTo>
                  <a:lnTo>
                    <a:pt x="102" y="155"/>
                  </a:lnTo>
                  <a:lnTo>
                    <a:pt x="103" y="154"/>
                  </a:lnTo>
                  <a:lnTo>
                    <a:pt x="105" y="154"/>
                  </a:lnTo>
                  <a:lnTo>
                    <a:pt x="107" y="155"/>
                  </a:lnTo>
                  <a:lnTo>
                    <a:pt x="108" y="153"/>
                  </a:lnTo>
                  <a:lnTo>
                    <a:pt x="109" y="150"/>
                  </a:lnTo>
                  <a:lnTo>
                    <a:pt x="111" y="149"/>
                  </a:lnTo>
                  <a:lnTo>
                    <a:pt x="113" y="148"/>
                  </a:lnTo>
                  <a:lnTo>
                    <a:pt x="116" y="144"/>
                  </a:lnTo>
                  <a:lnTo>
                    <a:pt x="118" y="142"/>
                  </a:lnTo>
                  <a:lnTo>
                    <a:pt x="121" y="141"/>
                  </a:lnTo>
                  <a:lnTo>
                    <a:pt x="123" y="142"/>
                  </a:lnTo>
                  <a:lnTo>
                    <a:pt x="125" y="143"/>
                  </a:lnTo>
                  <a:lnTo>
                    <a:pt x="126" y="142"/>
                  </a:lnTo>
                  <a:lnTo>
                    <a:pt x="127" y="140"/>
                  </a:lnTo>
                  <a:lnTo>
                    <a:pt x="128" y="138"/>
                  </a:lnTo>
                  <a:lnTo>
                    <a:pt x="130" y="137"/>
                  </a:lnTo>
                  <a:lnTo>
                    <a:pt x="132" y="135"/>
                  </a:lnTo>
                  <a:lnTo>
                    <a:pt x="134" y="134"/>
                  </a:lnTo>
                  <a:lnTo>
                    <a:pt x="135" y="132"/>
                  </a:lnTo>
                  <a:lnTo>
                    <a:pt x="136" y="130"/>
                  </a:lnTo>
                  <a:lnTo>
                    <a:pt x="138" y="129"/>
                  </a:lnTo>
                  <a:lnTo>
                    <a:pt x="141" y="127"/>
                  </a:lnTo>
                  <a:lnTo>
                    <a:pt x="141" y="125"/>
                  </a:lnTo>
                  <a:lnTo>
                    <a:pt x="139" y="122"/>
                  </a:lnTo>
                  <a:lnTo>
                    <a:pt x="135" y="119"/>
                  </a:lnTo>
                  <a:lnTo>
                    <a:pt x="134" y="117"/>
                  </a:lnTo>
                  <a:lnTo>
                    <a:pt x="134" y="116"/>
                  </a:lnTo>
                  <a:lnTo>
                    <a:pt x="135" y="115"/>
                  </a:lnTo>
                  <a:lnTo>
                    <a:pt x="137" y="114"/>
                  </a:lnTo>
                  <a:lnTo>
                    <a:pt x="139" y="112"/>
                  </a:lnTo>
                  <a:lnTo>
                    <a:pt x="139" y="111"/>
                  </a:lnTo>
                  <a:lnTo>
                    <a:pt x="138" y="110"/>
                  </a:lnTo>
                  <a:lnTo>
                    <a:pt x="137" y="108"/>
                  </a:lnTo>
                  <a:lnTo>
                    <a:pt x="138" y="107"/>
                  </a:lnTo>
                  <a:lnTo>
                    <a:pt x="139" y="106"/>
                  </a:lnTo>
                  <a:lnTo>
                    <a:pt x="142" y="104"/>
                  </a:lnTo>
                  <a:lnTo>
                    <a:pt x="143" y="101"/>
                  </a:lnTo>
                  <a:lnTo>
                    <a:pt x="145" y="99"/>
                  </a:lnTo>
                  <a:lnTo>
                    <a:pt x="146" y="99"/>
                  </a:lnTo>
                  <a:lnTo>
                    <a:pt x="147" y="98"/>
                  </a:lnTo>
                  <a:lnTo>
                    <a:pt x="147" y="96"/>
                  </a:lnTo>
                  <a:lnTo>
                    <a:pt x="146" y="95"/>
                  </a:lnTo>
                  <a:lnTo>
                    <a:pt x="150" y="92"/>
                  </a:lnTo>
                  <a:lnTo>
                    <a:pt x="151" y="90"/>
                  </a:lnTo>
                  <a:lnTo>
                    <a:pt x="153" y="89"/>
                  </a:lnTo>
                  <a:lnTo>
                    <a:pt x="156" y="88"/>
                  </a:lnTo>
                  <a:lnTo>
                    <a:pt x="158" y="89"/>
                  </a:lnTo>
                  <a:lnTo>
                    <a:pt x="164" y="89"/>
                  </a:lnTo>
                  <a:lnTo>
                    <a:pt x="169" y="90"/>
                  </a:lnTo>
                  <a:lnTo>
                    <a:pt x="173" y="90"/>
                  </a:lnTo>
                  <a:lnTo>
                    <a:pt x="173" y="87"/>
                  </a:lnTo>
                  <a:lnTo>
                    <a:pt x="173" y="83"/>
                  </a:lnTo>
                  <a:lnTo>
                    <a:pt x="172" y="8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19" name="Freeform 1263">
              <a:extLst>
                <a:ext uri="{FF2B5EF4-FFF2-40B4-BE49-F238E27FC236}">
                  <a16:creationId xmlns:a16="http://schemas.microsoft.com/office/drawing/2014/main" id="{216D8BF7-5C18-514C-97C5-E68E940BF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" y="1169"/>
              <a:ext cx="2253" cy="887"/>
            </a:xfrm>
            <a:custGeom>
              <a:avLst/>
              <a:gdLst/>
              <a:ahLst/>
              <a:cxnLst>
                <a:cxn ang="0">
                  <a:pos x="2142" y="284"/>
                </a:cxn>
                <a:cxn ang="0">
                  <a:pos x="1985" y="251"/>
                </a:cxn>
                <a:cxn ang="0">
                  <a:pos x="1939" y="247"/>
                </a:cxn>
                <a:cxn ang="0">
                  <a:pos x="1844" y="245"/>
                </a:cxn>
                <a:cxn ang="0">
                  <a:pos x="1724" y="197"/>
                </a:cxn>
                <a:cxn ang="0">
                  <a:pos x="1681" y="175"/>
                </a:cxn>
                <a:cxn ang="0">
                  <a:pos x="1592" y="198"/>
                </a:cxn>
                <a:cxn ang="0">
                  <a:pos x="1505" y="184"/>
                </a:cxn>
                <a:cxn ang="0">
                  <a:pos x="1455" y="176"/>
                </a:cxn>
                <a:cxn ang="0">
                  <a:pos x="1372" y="154"/>
                </a:cxn>
                <a:cxn ang="0">
                  <a:pos x="1238" y="124"/>
                </a:cxn>
                <a:cxn ang="0">
                  <a:pos x="1151" y="145"/>
                </a:cxn>
                <a:cxn ang="0">
                  <a:pos x="1245" y="63"/>
                </a:cxn>
                <a:cxn ang="0">
                  <a:pos x="1135" y="26"/>
                </a:cxn>
                <a:cxn ang="0">
                  <a:pos x="1057" y="48"/>
                </a:cxn>
                <a:cxn ang="0">
                  <a:pos x="1017" y="48"/>
                </a:cxn>
                <a:cxn ang="0">
                  <a:pos x="950" y="68"/>
                </a:cxn>
                <a:cxn ang="0">
                  <a:pos x="879" y="128"/>
                </a:cxn>
                <a:cxn ang="0">
                  <a:pos x="839" y="241"/>
                </a:cxn>
                <a:cxn ang="0">
                  <a:pos x="759" y="180"/>
                </a:cxn>
                <a:cxn ang="0">
                  <a:pos x="722" y="217"/>
                </a:cxn>
                <a:cxn ang="0">
                  <a:pos x="711" y="364"/>
                </a:cxn>
                <a:cxn ang="0">
                  <a:pos x="708" y="291"/>
                </a:cxn>
                <a:cxn ang="0">
                  <a:pos x="667" y="151"/>
                </a:cxn>
                <a:cxn ang="0">
                  <a:pos x="653" y="270"/>
                </a:cxn>
                <a:cxn ang="0">
                  <a:pos x="535" y="278"/>
                </a:cxn>
                <a:cxn ang="0">
                  <a:pos x="448" y="271"/>
                </a:cxn>
                <a:cxn ang="0">
                  <a:pos x="338" y="309"/>
                </a:cxn>
                <a:cxn ang="0">
                  <a:pos x="256" y="385"/>
                </a:cxn>
                <a:cxn ang="0">
                  <a:pos x="202" y="354"/>
                </a:cxn>
                <a:cxn ang="0">
                  <a:pos x="276" y="305"/>
                </a:cxn>
                <a:cxn ang="0">
                  <a:pos x="146" y="250"/>
                </a:cxn>
                <a:cxn ang="0">
                  <a:pos x="151" y="423"/>
                </a:cxn>
                <a:cxn ang="0">
                  <a:pos x="44" y="530"/>
                </a:cxn>
                <a:cxn ang="0">
                  <a:pos x="56" y="657"/>
                </a:cxn>
                <a:cxn ang="0">
                  <a:pos x="132" y="774"/>
                </a:cxn>
                <a:cxn ang="0">
                  <a:pos x="187" y="842"/>
                </a:cxn>
                <a:cxn ang="0">
                  <a:pos x="250" y="807"/>
                </a:cxn>
                <a:cxn ang="0">
                  <a:pos x="358" y="847"/>
                </a:cxn>
                <a:cxn ang="0">
                  <a:pos x="404" y="698"/>
                </a:cxn>
                <a:cxn ang="0">
                  <a:pos x="636" y="621"/>
                </a:cxn>
                <a:cxn ang="0">
                  <a:pos x="768" y="663"/>
                </a:cxn>
                <a:cxn ang="0">
                  <a:pos x="966" y="716"/>
                </a:cxn>
                <a:cxn ang="0">
                  <a:pos x="1107" y="722"/>
                </a:cxn>
                <a:cxn ang="0">
                  <a:pos x="1326" y="719"/>
                </a:cxn>
                <a:cxn ang="0">
                  <a:pos x="1423" y="689"/>
                </a:cxn>
                <a:cxn ang="0">
                  <a:pos x="1514" y="813"/>
                </a:cxn>
                <a:cxn ang="0">
                  <a:pos x="1559" y="827"/>
                </a:cxn>
                <a:cxn ang="0">
                  <a:pos x="1610" y="693"/>
                </a:cxn>
                <a:cxn ang="0">
                  <a:pos x="1571" y="650"/>
                </a:cxn>
                <a:cxn ang="0">
                  <a:pos x="1579" y="583"/>
                </a:cxn>
                <a:cxn ang="0">
                  <a:pos x="1702" y="525"/>
                </a:cxn>
                <a:cxn ang="0">
                  <a:pos x="1767" y="526"/>
                </a:cxn>
                <a:cxn ang="0">
                  <a:pos x="1844" y="470"/>
                </a:cxn>
                <a:cxn ang="0">
                  <a:pos x="1898" y="443"/>
                </a:cxn>
                <a:cxn ang="0">
                  <a:pos x="1821" y="545"/>
                </a:cxn>
                <a:cxn ang="0">
                  <a:pos x="1839" y="654"/>
                </a:cxn>
                <a:cxn ang="0">
                  <a:pos x="1882" y="569"/>
                </a:cxn>
                <a:cxn ang="0">
                  <a:pos x="1927" y="485"/>
                </a:cxn>
                <a:cxn ang="0">
                  <a:pos x="2006" y="476"/>
                </a:cxn>
                <a:cxn ang="0">
                  <a:pos x="2108" y="433"/>
                </a:cxn>
                <a:cxn ang="0">
                  <a:pos x="2123" y="357"/>
                </a:cxn>
                <a:cxn ang="0">
                  <a:pos x="2207" y="377"/>
                </a:cxn>
              </a:cxnLst>
              <a:rect l="0" t="0" r="r" b="b"/>
              <a:pathLst>
                <a:path w="2253" h="887">
                  <a:moveTo>
                    <a:pt x="2251" y="340"/>
                  </a:moveTo>
                  <a:lnTo>
                    <a:pt x="2249" y="339"/>
                  </a:lnTo>
                  <a:lnTo>
                    <a:pt x="2248" y="338"/>
                  </a:lnTo>
                  <a:lnTo>
                    <a:pt x="2247" y="337"/>
                  </a:lnTo>
                  <a:lnTo>
                    <a:pt x="2245" y="337"/>
                  </a:lnTo>
                  <a:lnTo>
                    <a:pt x="2243" y="337"/>
                  </a:lnTo>
                  <a:lnTo>
                    <a:pt x="2241" y="336"/>
                  </a:lnTo>
                  <a:lnTo>
                    <a:pt x="2239" y="334"/>
                  </a:lnTo>
                  <a:lnTo>
                    <a:pt x="2237" y="333"/>
                  </a:lnTo>
                  <a:lnTo>
                    <a:pt x="2235" y="332"/>
                  </a:lnTo>
                  <a:lnTo>
                    <a:pt x="2234" y="331"/>
                  </a:lnTo>
                  <a:lnTo>
                    <a:pt x="2232" y="329"/>
                  </a:lnTo>
                  <a:lnTo>
                    <a:pt x="2229" y="327"/>
                  </a:lnTo>
                  <a:lnTo>
                    <a:pt x="2226" y="326"/>
                  </a:lnTo>
                  <a:lnTo>
                    <a:pt x="2225" y="325"/>
                  </a:lnTo>
                  <a:lnTo>
                    <a:pt x="2224" y="322"/>
                  </a:lnTo>
                  <a:lnTo>
                    <a:pt x="2223" y="320"/>
                  </a:lnTo>
                  <a:lnTo>
                    <a:pt x="2221" y="319"/>
                  </a:lnTo>
                  <a:lnTo>
                    <a:pt x="2219" y="318"/>
                  </a:lnTo>
                  <a:lnTo>
                    <a:pt x="2213" y="317"/>
                  </a:lnTo>
                  <a:lnTo>
                    <a:pt x="2211" y="318"/>
                  </a:lnTo>
                  <a:lnTo>
                    <a:pt x="2210" y="319"/>
                  </a:lnTo>
                  <a:lnTo>
                    <a:pt x="2208" y="320"/>
                  </a:lnTo>
                  <a:lnTo>
                    <a:pt x="2207" y="321"/>
                  </a:lnTo>
                  <a:lnTo>
                    <a:pt x="2204" y="320"/>
                  </a:lnTo>
                  <a:lnTo>
                    <a:pt x="2201" y="320"/>
                  </a:lnTo>
                  <a:lnTo>
                    <a:pt x="2200" y="321"/>
                  </a:lnTo>
                  <a:lnTo>
                    <a:pt x="2199" y="322"/>
                  </a:lnTo>
                  <a:lnTo>
                    <a:pt x="2197" y="325"/>
                  </a:lnTo>
                  <a:lnTo>
                    <a:pt x="2197" y="326"/>
                  </a:lnTo>
                  <a:lnTo>
                    <a:pt x="2196" y="327"/>
                  </a:lnTo>
                  <a:lnTo>
                    <a:pt x="2193" y="327"/>
                  </a:lnTo>
                  <a:lnTo>
                    <a:pt x="2191" y="326"/>
                  </a:lnTo>
                  <a:lnTo>
                    <a:pt x="2190" y="327"/>
                  </a:lnTo>
                  <a:lnTo>
                    <a:pt x="2189" y="328"/>
                  </a:lnTo>
                  <a:lnTo>
                    <a:pt x="2189" y="330"/>
                  </a:lnTo>
                  <a:lnTo>
                    <a:pt x="2189" y="335"/>
                  </a:lnTo>
                  <a:lnTo>
                    <a:pt x="2188" y="333"/>
                  </a:lnTo>
                  <a:lnTo>
                    <a:pt x="2186" y="331"/>
                  </a:lnTo>
                  <a:lnTo>
                    <a:pt x="2185" y="329"/>
                  </a:lnTo>
                  <a:lnTo>
                    <a:pt x="2183" y="328"/>
                  </a:lnTo>
                  <a:lnTo>
                    <a:pt x="2181" y="327"/>
                  </a:lnTo>
                  <a:lnTo>
                    <a:pt x="2181" y="326"/>
                  </a:lnTo>
                  <a:lnTo>
                    <a:pt x="2180" y="325"/>
                  </a:lnTo>
                  <a:lnTo>
                    <a:pt x="2181" y="322"/>
                  </a:lnTo>
                  <a:lnTo>
                    <a:pt x="2182" y="319"/>
                  </a:lnTo>
                  <a:lnTo>
                    <a:pt x="2181" y="318"/>
                  </a:lnTo>
                  <a:lnTo>
                    <a:pt x="2180" y="316"/>
                  </a:lnTo>
                  <a:lnTo>
                    <a:pt x="2180" y="315"/>
                  </a:lnTo>
                  <a:lnTo>
                    <a:pt x="2180" y="313"/>
                  </a:lnTo>
                  <a:lnTo>
                    <a:pt x="2181" y="311"/>
                  </a:lnTo>
                  <a:lnTo>
                    <a:pt x="2182" y="310"/>
                  </a:lnTo>
                  <a:lnTo>
                    <a:pt x="2182" y="308"/>
                  </a:lnTo>
                  <a:lnTo>
                    <a:pt x="2181" y="306"/>
                  </a:lnTo>
                  <a:lnTo>
                    <a:pt x="2179" y="305"/>
                  </a:lnTo>
                  <a:lnTo>
                    <a:pt x="2177" y="304"/>
                  </a:lnTo>
                  <a:lnTo>
                    <a:pt x="2175" y="303"/>
                  </a:lnTo>
                  <a:lnTo>
                    <a:pt x="2174" y="302"/>
                  </a:lnTo>
                  <a:lnTo>
                    <a:pt x="2171" y="297"/>
                  </a:lnTo>
                  <a:lnTo>
                    <a:pt x="2170" y="295"/>
                  </a:lnTo>
                  <a:lnTo>
                    <a:pt x="2169" y="294"/>
                  </a:lnTo>
                  <a:lnTo>
                    <a:pt x="2168" y="294"/>
                  </a:lnTo>
                  <a:lnTo>
                    <a:pt x="2167" y="294"/>
                  </a:lnTo>
                  <a:lnTo>
                    <a:pt x="2166" y="296"/>
                  </a:lnTo>
                  <a:lnTo>
                    <a:pt x="2166" y="297"/>
                  </a:lnTo>
                  <a:lnTo>
                    <a:pt x="2163" y="293"/>
                  </a:lnTo>
                  <a:lnTo>
                    <a:pt x="2163" y="292"/>
                  </a:lnTo>
                  <a:lnTo>
                    <a:pt x="2161" y="291"/>
                  </a:lnTo>
                  <a:lnTo>
                    <a:pt x="2158" y="291"/>
                  </a:lnTo>
                  <a:lnTo>
                    <a:pt x="2156" y="290"/>
                  </a:lnTo>
                  <a:lnTo>
                    <a:pt x="2154" y="289"/>
                  </a:lnTo>
                  <a:lnTo>
                    <a:pt x="2152" y="286"/>
                  </a:lnTo>
                  <a:lnTo>
                    <a:pt x="2151" y="285"/>
                  </a:lnTo>
                  <a:lnTo>
                    <a:pt x="2150" y="285"/>
                  </a:lnTo>
                  <a:lnTo>
                    <a:pt x="2150" y="287"/>
                  </a:lnTo>
                  <a:lnTo>
                    <a:pt x="2149" y="287"/>
                  </a:lnTo>
                  <a:lnTo>
                    <a:pt x="2149" y="286"/>
                  </a:lnTo>
                  <a:lnTo>
                    <a:pt x="2148" y="285"/>
                  </a:lnTo>
                  <a:lnTo>
                    <a:pt x="2147" y="285"/>
                  </a:lnTo>
                  <a:lnTo>
                    <a:pt x="2146" y="286"/>
                  </a:lnTo>
                  <a:lnTo>
                    <a:pt x="2145" y="285"/>
                  </a:lnTo>
                  <a:lnTo>
                    <a:pt x="2142" y="284"/>
                  </a:lnTo>
                  <a:lnTo>
                    <a:pt x="2140" y="283"/>
                  </a:lnTo>
                  <a:lnTo>
                    <a:pt x="2139" y="281"/>
                  </a:lnTo>
                  <a:lnTo>
                    <a:pt x="2138" y="278"/>
                  </a:lnTo>
                  <a:lnTo>
                    <a:pt x="2135" y="277"/>
                  </a:lnTo>
                  <a:lnTo>
                    <a:pt x="2131" y="276"/>
                  </a:lnTo>
                  <a:lnTo>
                    <a:pt x="2128" y="275"/>
                  </a:lnTo>
                  <a:lnTo>
                    <a:pt x="2125" y="273"/>
                  </a:lnTo>
                  <a:lnTo>
                    <a:pt x="2124" y="272"/>
                  </a:lnTo>
                  <a:lnTo>
                    <a:pt x="2124" y="271"/>
                  </a:lnTo>
                  <a:lnTo>
                    <a:pt x="2125" y="268"/>
                  </a:lnTo>
                  <a:lnTo>
                    <a:pt x="2126" y="266"/>
                  </a:lnTo>
                  <a:lnTo>
                    <a:pt x="2125" y="265"/>
                  </a:lnTo>
                  <a:lnTo>
                    <a:pt x="2124" y="264"/>
                  </a:lnTo>
                  <a:lnTo>
                    <a:pt x="2116" y="263"/>
                  </a:lnTo>
                  <a:lnTo>
                    <a:pt x="2110" y="261"/>
                  </a:lnTo>
                  <a:lnTo>
                    <a:pt x="2107" y="259"/>
                  </a:lnTo>
                  <a:lnTo>
                    <a:pt x="2105" y="258"/>
                  </a:lnTo>
                  <a:lnTo>
                    <a:pt x="2103" y="255"/>
                  </a:lnTo>
                  <a:lnTo>
                    <a:pt x="2099" y="253"/>
                  </a:lnTo>
                  <a:lnTo>
                    <a:pt x="2096" y="253"/>
                  </a:lnTo>
                  <a:lnTo>
                    <a:pt x="2093" y="251"/>
                  </a:lnTo>
                  <a:lnTo>
                    <a:pt x="2093" y="249"/>
                  </a:lnTo>
                  <a:lnTo>
                    <a:pt x="2093" y="247"/>
                  </a:lnTo>
                  <a:lnTo>
                    <a:pt x="2092" y="246"/>
                  </a:lnTo>
                  <a:lnTo>
                    <a:pt x="2090" y="245"/>
                  </a:lnTo>
                  <a:lnTo>
                    <a:pt x="2086" y="244"/>
                  </a:lnTo>
                  <a:lnTo>
                    <a:pt x="2077" y="242"/>
                  </a:lnTo>
                  <a:lnTo>
                    <a:pt x="2073" y="241"/>
                  </a:lnTo>
                  <a:lnTo>
                    <a:pt x="2070" y="240"/>
                  </a:lnTo>
                  <a:lnTo>
                    <a:pt x="2066" y="239"/>
                  </a:lnTo>
                  <a:lnTo>
                    <a:pt x="2063" y="238"/>
                  </a:lnTo>
                  <a:lnTo>
                    <a:pt x="2060" y="237"/>
                  </a:lnTo>
                  <a:lnTo>
                    <a:pt x="2058" y="237"/>
                  </a:lnTo>
                  <a:lnTo>
                    <a:pt x="2050" y="237"/>
                  </a:lnTo>
                  <a:lnTo>
                    <a:pt x="2043" y="237"/>
                  </a:lnTo>
                  <a:lnTo>
                    <a:pt x="2037" y="237"/>
                  </a:lnTo>
                  <a:lnTo>
                    <a:pt x="2033" y="238"/>
                  </a:lnTo>
                  <a:lnTo>
                    <a:pt x="2030" y="240"/>
                  </a:lnTo>
                  <a:lnTo>
                    <a:pt x="2028" y="240"/>
                  </a:lnTo>
                  <a:lnTo>
                    <a:pt x="2027" y="239"/>
                  </a:lnTo>
                  <a:lnTo>
                    <a:pt x="2026" y="238"/>
                  </a:lnTo>
                  <a:lnTo>
                    <a:pt x="2024" y="238"/>
                  </a:lnTo>
                  <a:lnTo>
                    <a:pt x="2024" y="239"/>
                  </a:lnTo>
                  <a:lnTo>
                    <a:pt x="2025" y="240"/>
                  </a:lnTo>
                  <a:lnTo>
                    <a:pt x="2024" y="241"/>
                  </a:lnTo>
                  <a:lnTo>
                    <a:pt x="2022" y="242"/>
                  </a:lnTo>
                  <a:lnTo>
                    <a:pt x="2021" y="241"/>
                  </a:lnTo>
                  <a:lnTo>
                    <a:pt x="2020" y="240"/>
                  </a:lnTo>
                  <a:lnTo>
                    <a:pt x="2020" y="239"/>
                  </a:lnTo>
                  <a:lnTo>
                    <a:pt x="2018" y="238"/>
                  </a:lnTo>
                  <a:lnTo>
                    <a:pt x="2017" y="237"/>
                  </a:lnTo>
                  <a:lnTo>
                    <a:pt x="2017" y="236"/>
                  </a:lnTo>
                  <a:lnTo>
                    <a:pt x="2016" y="234"/>
                  </a:lnTo>
                  <a:lnTo>
                    <a:pt x="2015" y="233"/>
                  </a:lnTo>
                  <a:lnTo>
                    <a:pt x="2012" y="234"/>
                  </a:lnTo>
                  <a:lnTo>
                    <a:pt x="2011" y="233"/>
                  </a:lnTo>
                  <a:lnTo>
                    <a:pt x="2008" y="233"/>
                  </a:lnTo>
                  <a:lnTo>
                    <a:pt x="2004" y="233"/>
                  </a:lnTo>
                  <a:lnTo>
                    <a:pt x="2000" y="232"/>
                  </a:lnTo>
                  <a:lnTo>
                    <a:pt x="1996" y="232"/>
                  </a:lnTo>
                  <a:lnTo>
                    <a:pt x="1995" y="231"/>
                  </a:lnTo>
                  <a:lnTo>
                    <a:pt x="1993" y="230"/>
                  </a:lnTo>
                  <a:lnTo>
                    <a:pt x="1990" y="230"/>
                  </a:lnTo>
                  <a:lnTo>
                    <a:pt x="1988" y="230"/>
                  </a:lnTo>
                  <a:lnTo>
                    <a:pt x="1984" y="232"/>
                  </a:lnTo>
                  <a:lnTo>
                    <a:pt x="1985" y="233"/>
                  </a:lnTo>
                  <a:lnTo>
                    <a:pt x="1985" y="236"/>
                  </a:lnTo>
                  <a:lnTo>
                    <a:pt x="1985" y="238"/>
                  </a:lnTo>
                  <a:lnTo>
                    <a:pt x="1985" y="240"/>
                  </a:lnTo>
                  <a:lnTo>
                    <a:pt x="1985" y="242"/>
                  </a:lnTo>
                  <a:lnTo>
                    <a:pt x="1984" y="242"/>
                  </a:lnTo>
                  <a:lnTo>
                    <a:pt x="1983" y="243"/>
                  </a:lnTo>
                  <a:lnTo>
                    <a:pt x="1981" y="243"/>
                  </a:lnTo>
                  <a:lnTo>
                    <a:pt x="1980" y="245"/>
                  </a:lnTo>
                  <a:lnTo>
                    <a:pt x="1980" y="246"/>
                  </a:lnTo>
                  <a:lnTo>
                    <a:pt x="1981" y="247"/>
                  </a:lnTo>
                  <a:lnTo>
                    <a:pt x="1982" y="246"/>
                  </a:lnTo>
                  <a:lnTo>
                    <a:pt x="1983" y="246"/>
                  </a:lnTo>
                  <a:lnTo>
                    <a:pt x="1984" y="246"/>
                  </a:lnTo>
                  <a:lnTo>
                    <a:pt x="1985" y="248"/>
                  </a:lnTo>
                  <a:lnTo>
                    <a:pt x="1985" y="250"/>
                  </a:lnTo>
                  <a:lnTo>
                    <a:pt x="1985" y="251"/>
                  </a:lnTo>
                  <a:lnTo>
                    <a:pt x="1986" y="253"/>
                  </a:lnTo>
                  <a:lnTo>
                    <a:pt x="1988" y="253"/>
                  </a:lnTo>
                  <a:lnTo>
                    <a:pt x="1989" y="256"/>
                  </a:lnTo>
                  <a:lnTo>
                    <a:pt x="1989" y="259"/>
                  </a:lnTo>
                  <a:lnTo>
                    <a:pt x="1989" y="261"/>
                  </a:lnTo>
                  <a:lnTo>
                    <a:pt x="1989" y="263"/>
                  </a:lnTo>
                  <a:lnTo>
                    <a:pt x="1989" y="264"/>
                  </a:lnTo>
                  <a:lnTo>
                    <a:pt x="1989" y="266"/>
                  </a:lnTo>
                  <a:lnTo>
                    <a:pt x="1987" y="267"/>
                  </a:lnTo>
                  <a:lnTo>
                    <a:pt x="1988" y="269"/>
                  </a:lnTo>
                  <a:lnTo>
                    <a:pt x="1988" y="270"/>
                  </a:lnTo>
                  <a:lnTo>
                    <a:pt x="1987" y="271"/>
                  </a:lnTo>
                  <a:lnTo>
                    <a:pt x="1985" y="271"/>
                  </a:lnTo>
                  <a:lnTo>
                    <a:pt x="1985" y="270"/>
                  </a:lnTo>
                  <a:lnTo>
                    <a:pt x="1984" y="268"/>
                  </a:lnTo>
                  <a:lnTo>
                    <a:pt x="1983" y="267"/>
                  </a:lnTo>
                  <a:lnTo>
                    <a:pt x="1982" y="267"/>
                  </a:lnTo>
                  <a:lnTo>
                    <a:pt x="1980" y="268"/>
                  </a:lnTo>
                  <a:lnTo>
                    <a:pt x="1976" y="269"/>
                  </a:lnTo>
                  <a:lnTo>
                    <a:pt x="1973" y="270"/>
                  </a:lnTo>
                  <a:lnTo>
                    <a:pt x="1972" y="270"/>
                  </a:lnTo>
                  <a:lnTo>
                    <a:pt x="1970" y="269"/>
                  </a:lnTo>
                  <a:lnTo>
                    <a:pt x="1969" y="268"/>
                  </a:lnTo>
                  <a:lnTo>
                    <a:pt x="1969" y="267"/>
                  </a:lnTo>
                  <a:lnTo>
                    <a:pt x="1969" y="264"/>
                  </a:lnTo>
                  <a:lnTo>
                    <a:pt x="1970" y="262"/>
                  </a:lnTo>
                  <a:lnTo>
                    <a:pt x="1968" y="260"/>
                  </a:lnTo>
                  <a:lnTo>
                    <a:pt x="1966" y="260"/>
                  </a:lnTo>
                  <a:lnTo>
                    <a:pt x="1964" y="260"/>
                  </a:lnTo>
                  <a:lnTo>
                    <a:pt x="1961" y="260"/>
                  </a:lnTo>
                  <a:lnTo>
                    <a:pt x="1959" y="259"/>
                  </a:lnTo>
                  <a:lnTo>
                    <a:pt x="1956" y="256"/>
                  </a:lnTo>
                  <a:lnTo>
                    <a:pt x="1953" y="256"/>
                  </a:lnTo>
                  <a:lnTo>
                    <a:pt x="1953" y="254"/>
                  </a:lnTo>
                  <a:lnTo>
                    <a:pt x="1954" y="251"/>
                  </a:lnTo>
                  <a:lnTo>
                    <a:pt x="1954" y="250"/>
                  </a:lnTo>
                  <a:lnTo>
                    <a:pt x="1954" y="249"/>
                  </a:lnTo>
                  <a:lnTo>
                    <a:pt x="1953" y="247"/>
                  </a:lnTo>
                  <a:lnTo>
                    <a:pt x="1951" y="246"/>
                  </a:lnTo>
                  <a:lnTo>
                    <a:pt x="1950" y="246"/>
                  </a:lnTo>
                  <a:lnTo>
                    <a:pt x="1950" y="245"/>
                  </a:lnTo>
                  <a:lnTo>
                    <a:pt x="1950" y="244"/>
                  </a:lnTo>
                  <a:lnTo>
                    <a:pt x="1950" y="242"/>
                  </a:lnTo>
                  <a:lnTo>
                    <a:pt x="1947" y="241"/>
                  </a:lnTo>
                  <a:lnTo>
                    <a:pt x="1948" y="241"/>
                  </a:lnTo>
                  <a:lnTo>
                    <a:pt x="1950" y="240"/>
                  </a:lnTo>
                  <a:lnTo>
                    <a:pt x="1952" y="241"/>
                  </a:lnTo>
                  <a:lnTo>
                    <a:pt x="1953" y="241"/>
                  </a:lnTo>
                  <a:lnTo>
                    <a:pt x="1955" y="244"/>
                  </a:lnTo>
                  <a:lnTo>
                    <a:pt x="1956" y="245"/>
                  </a:lnTo>
                  <a:lnTo>
                    <a:pt x="1958" y="246"/>
                  </a:lnTo>
                  <a:lnTo>
                    <a:pt x="1962" y="248"/>
                  </a:lnTo>
                  <a:lnTo>
                    <a:pt x="1964" y="248"/>
                  </a:lnTo>
                  <a:lnTo>
                    <a:pt x="1966" y="249"/>
                  </a:lnTo>
                  <a:lnTo>
                    <a:pt x="1968" y="248"/>
                  </a:lnTo>
                  <a:lnTo>
                    <a:pt x="1969" y="247"/>
                  </a:lnTo>
                  <a:lnTo>
                    <a:pt x="1969" y="246"/>
                  </a:lnTo>
                  <a:lnTo>
                    <a:pt x="1968" y="245"/>
                  </a:lnTo>
                  <a:lnTo>
                    <a:pt x="1968" y="243"/>
                  </a:lnTo>
                  <a:lnTo>
                    <a:pt x="1969" y="242"/>
                  </a:lnTo>
                  <a:lnTo>
                    <a:pt x="1970" y="240"/>
                  </a:lnTo>
                  <a:lnTo>
                    <a:pt x="1972" y="240"/>
                  </a:lnTo>
                  <a:lnTo>
                    <a:pt x="1970" y="239"/>
                  </a:lnTo>
                  <a:lnTo>
                    <a:pt x="1969" y="238"/>
                  </a:lnTo>
                  <a:lnTo>
                    <a:pt x="1965" y="238"/>
                  </a:lnTo>
                  <a:lnTo>
                    <a:pt x="1965" y="237"/>
                  </a:lnTo>
                  <a:lnTo>
                    <a:pt x="1964" y="237"/>
                  </a:lnTo>
                  <a:lnTo>
                    <a:pt x="1963" y="236"/>
                  </a:lnTo>
                  <a:lnTo>
                    <a:pt x="1961" y="234"/>
                  </a:lnTo>
                  <a:lnTo>
                    <a:pt x="1960" y="233"/>
                  </a:lnTo>
                  <a:lnTo>
                    <a:pt x="1958" y="232"/>
                  </a:lnTo>
                  <a:lnTo>
                    <a:pt x="1957" y="232"/>
                  </a:lnTo>
                  <a:lnTo>
                    <a:pt x="1953" y="233"/>
                  </a:lnTo>
                  <a:lnTo>
                    <a:pt x="1951" y="236"/>
                  </a:lnTo>
                  <a:lnTo>
                    <a:pt x="1950" y="238"/>
                  </a:lnTo>
                  <a:lnTo>
                    <a:pt x="1948" y="239"/>
                  </a:lnTo>
                  <a:lnTo>
                    <a:pt x="1947" y="240"/>
                  </a:lnTo>
                  <a:lnTo>
                    <a:pt x="1947" y="241"/>
                  </a:lnTo>
                  <a:lnTo>
                    <a:pt x="1945" y="241"/>
                  </a:lnTo>
                  <a:lnTo>
                    <a:pt x="1944" y="242"/>
                  </a:lnTo>
                  <a:lnTo>
                    <a:pt x="1942" y="244"/>
                  </a:lnTo>
                  <a:lnTo>
                    <a:pt x="1939" y="247"/>
                  </a:lnTo>
                  <a:lnTo>
                    <a:pt x="1937" y="249"/>
                  </a:lnTo>
                  <a:lnTo>
                    <a:pt x="1935" y="250"/>
                  </a:lnTo>
                  <a:lnTo>
                    <a:pt x="1933" y="251"/>
                  </a:lnTo>
                  <a:lnTo>
                    <a:pt x="1931" y="251"/>
                  </a:lnTo>
                  <a:lnTo>
                    <a:pt x="1930" y="250"/>
                  </a:lnTo>
                  <a:lnTo>
                    <a:pt x="1926" y="247"/>
                  </a:lnTo>
                  <a:lnTo>
                    <a:pt x="1924" y="246"/>
                  </a:lnTo>
                  <a:lnTo>
                    <a:pt x="1921" y="246"/>
                  </a:lnTo>
                  <a:lnTo>
                    <a:pt x="1917" y="245"/>
                  </a:lnTo>
                  <a:lnTo>
                    <a:pt x="1915" y="245"/>
                  </a:lnTo>
                  <a:lnTo>
                    <a:pt x="1913" y="245"/>
                  </a:lnTo>
                  <a:lnTo>
                    <a:pt x="1912" y="245"/>
                  </a:lnTo>
                  <a:lnTo>
                    <a:pt x="1912" y="246"/>
                  </a:lnTo>
                  <a:lnTo>
                    <a:pt x="1911" y="246"/>
                  </a:lnTo>
                  <a:lnTo>
                    <a:pt x="1910" y="247"/>
                  </a:lnTo>
                  <a:lnTo>
                    <a:pt x="1905" y="246"/>
                  </a:lnTo>
                  <a:lnTo>
                    <a:pt x="1903" y="246"/>
                  </a:lnTo>
                  <a:lnTo>
                    <a:pt x="1900" y="246"/>
                  </a:lnTo>
                  <a:lnTo>
                    <a:pt x="1900" y="245"/>
                  </a:lnTo>
                  <a:lnTo>
                    <a:pt x="1899" y="242"/>
                  </a:lnTo>
                  <a:lnTo>
                    <a:pt x="1895" y="243"/>
                  </a:lnTo>
                  <a:lnTo>
                    <a:pt x="1893" y="243"/>
                  </a:lnTo>
                  <a:lnTo>
                    <a:pt x="1891" y="243"/>
                  </a:lnTo>
                  <a:lnTo>
                    <a:pt x="1887" y="243"/>
                  </a:lnTo>
                  <a:lnTo>
                    <a:pt x="1886" y="243"/>
                  </a:lnTo>
                  <a:lnTo>
                    <a:pt x="1885" y="243"/>
                  </a:lnTo>
                  <a:lnTo>
                    <a:pt x="1885" y="244"/>
                  </a:lnTo>
                  <a:lnTo>
                    <a:pt x="1885" y="245"/>
                  </a:lnTo>
                  <a:lnTo>
                    <a:pt x="1880" y="246"/>
                  </a:lnTo>
                  <a:lnTo>
                    <a:pt x="1878" y="246"/>
                  </a:lnTo>
                  <a:lnTo>
                    <a:pt x="1876" y="246"/>
                  </a:lnTo>
                  <a:lnTo>
                    <a:pt x="1875" y="245"/>
                  </a:lnTo>
                  <a:lnTo>
                    <a:pt x="1873" y="246"/>
                  </a:lnTo>
                  <a:lnTo>
                    <a:pt x="1871" y="247"/>
                  </a:lnTo>
                  <a:lnTo>
                    <a:pt x="1869" y="248"/>
                  </a:lnTo>
                  <a:lnTo>
                    <a:pt x="1868" y="249"/>
                  </a:lnTo>
                  <a:lnTo>
                    <a:pt x="1867" y="251"/>
                  </a:lnTo>
                  <a:lnTo>
                    <a:pt x="1866" y="252"/>
                  </a:lnTo>
                  <a:lnTo>
                    <a:pt x="1864" y="253"/>
                  </a:lnTo>
                  <a:lnTo>
                    <a:pt x="1864" y="255"/>
                  </a:lnTo>
                  <a:lnTo>
                    <a:pt x="1864" y="258"/>
                  </a:lnTo>
                  <a:lnTo>
                    <a:pt x="1862" y="259"/>
                  </a:lnTo>
                  <a:lnTo>
                    <a:pt x="1861" y="261"/>
                  </a:lnTo>
                  <a:lnTo>
                    <a:pt x="1860" y="259"/>
                  </a:lnTo>
                  <a:lnTo>
                    <a:pt x="1859" y="258"/>
                  </a:lnTo>
                  <a:lnTo>
                    <a:pt x="1858" y="258"/>
                  </a:lnTo>
                  <a:lnTo>
                    <a:pt x="1857" y="259"/>
                  </a:lnTo>
                  <a:lnTo>
                    <a:pt x="1856" y="259"/>
                  </a:lnTo>
                  <a:lnTo>
                    <a:pt x="1856" y="256"/>
                  </a:lnTo>
                  <a:lnTo>
                    <a:pt x="1855" y="255"/>
                  </a:lnTo>
                  <a:lnTo>
                    <a:pt x="1855" y="254"/>
                  </a:lnTo>
                  <a:lnTo>
                    <a:pt x="1855" y="252"/>
                  </a:lnTo>
                  <a:lnTo>
                    <a:pt x="1856" y="251"/>
                  </a:lnTo>
                  <a:lnTo>
                    <a:pt x="1857" y="251"/>
                  </a:lnTo>
                  <a:lnTo>
                    <a:pt x="1857" y="252"/>
                  </a:lnTo>
                  <a:lnTo>
                    <a:pt x="1857" y="253"/>
                  </a:lnTo>
                  <a:lnTo>
                    <a:pt x="1858" y="253"/>
                  </a:lnTo>
                  <a:lnTo>
                    <a:pt x="1858" y="254"/>
                  </a:lnTo>
                  <a:lnTo>
                    <a:pt x="1860" y="253"/>
                  </a:lnTo>
                  <a:lnTo>
                    <a:pt x="1861" y="253"/>
                  </a:lnTo>
                  <a:lnTo>
                    <a:pt x="1861" y="252"/>
                  </a:lnTo>
                  <a:lnTo>
                    <a:pt x="1861" y="251"/>
                  </a:lnTo>
                  <a:lnTo>
                    <a:pt x="1860" y="250"/>
                  </a:lnTo>
                  <a:lnTo>
                    <a:pt x="1860" y="249"/>
                  </a:lnTo>
                  <a:lnTo>
                    <a:pt x="1859" y="250"/>
                  </a:lnTo>
                  <a:lnTo>
                    <a:pt x="1858" y="250"/>
                  </a:lnTo>
                  <a:lnTo>
                    <a:pt x="1857" y="250"/>
                  </a:lnTo>
                  <a:lnTo>
                    <a:pt x="1858" y="248"/>
                  </a:lnTo>
                  <a:lnTo>
                    <a:pt x="1858" y="247"/>
                  </a:lnTo>
                  <a:lnTo>
                    <a:pt x="1858" y="246"/>
                  </a:lnTo>
                  <a:lnTo>
                    <a:pt x="1857" y="247"/>
                  </a:lnTo>
                  <a:lnTo>
                    <a:pt x="1856" y="247"/>
                  </a:lnTo>
                  <a:lnTo>
                    <a:pt x="1854" y="246"/>
                  </a:lnTo>
                  <a:lnTo>
                    <a:pt x="1853" y="246"/>
                  </a:lnTo>
                  <a:lnTo>
                    <a:pt x="1852" y="246"/>
                  </a:lnTo>
                  <a:lnTo>
                    <a:pt x="1851" y="245"/>
                  </a:lnTo>
                  <a:lnTo>
                    <a:pt x="1849" y="247"/>
                  </a:lnTo>
                  <a:lnTo>
                    <a:pt x="1848" y="248"/>
                  </a:lnTo>
                  <a:lnTo>
                    <a:pt x="1847" y="246"/>
                  </a:lnTo>
                  <a:lnTo>
                    <a:pt x="1846" y="245"/>
                  </a:lnTo>
                  <a:lnTo>
                    <a:pt x="1845" y="246"/>
                  </a:lnTo>
                  <a:lnTo>
                    <a:pt x="1844" y="245"/>
                  </a:lnTo>
                  <a:lnTo>
                    <a:pt x="1843" y="244"/>
                  </a:lnTo>
                  <a:lnTo>
                    <a:pt x="1840" y="242"/>
                  </a:lnTo>
                  <a:lnTo>
                    <a:pt x="1839" y="241"/>
                  </a:lnTo>
                  <a:lnTo>
                    <a:pt x="1839" y="239"/>
                  </a:lnTo>
                  <a:lnTo>
                    <a:pt x="1842" y="236"/>
                  </a:lnTo>
                  <a:lnTo>
                    <a:pt x="1844" y="231"/>
                  </a:lnTo>
                  <a:lnTo>
                    <a:pt x="1844" y="228"/>
                  </a:lnTo>
                  <a:lnTo>
                    <a:pt x="1844" y="226"/>
                  </a:lnTo>
                  <a:lnTo>
                    <a:pt x="1840" y="223"/>
                  </a:lnTo>
                  <a:lnTo>
                    <a:pt x="1838" y="219"/>
                  </a:lnTo>
                  <a:lnTo>
                    <a:pt x="1835" y="216"/>
                  </a:lnTo>
                  <a:lnTo>
                    <a:pt x="1832" y="212"/>
                  </a:lnTo>
                  <a:lnTo>
                    <a:pt x="1828" y="211"/>
                  </a:lnTo>
                  <a:lnTo>
                    <a:pt x="1824" y="210"/>
                  </a:lnTo>
                  <a:lnTo>
                    <a:pt x="1821" y="209"/>
                  </a:lnTo>
                  <a:lnTo>
                    <a:pt x="1817" y="209"/>
                  </a:lnTo>
                  <a:lnTo>
                    <a:pt x="1815" y="210"/>
                  </a:lnTo>
                  <a:lnTo>
                    <a:pt x="1813" y="210"/>
                  </a:lnTo>
                  <a:lnTo>
                    <a:pt x="1811" y="210"/>
                  </a:lnTo>
                  <a:lnTo>
                    <a:pt x="1810" y="210"/>
                  </a:lnTo>
                  <a:lnTo>
                    <a:pt x="1809" y="210"/>
                  </a:lnTo>
                  <a:lnTo>
                    <a:pt x="1808" y="210"/>
                  </a:lnTo>
                  <a:lnTo>
                    <a:pt x="1808" y="209"/>
                  </a:lnTo>
                  <a:lnTo>
                    <a:pt x="1806" y="208"/>
                  </a:lnTo>
                  <a:lnTo>
                    <a:pt x="1804" y="209"/>
                  </a:lnTo>
                  <a:lnTo>
                    <a:pt x="1802" y="209"/>
                  </a:lnTo>
                  <a:lnTo>
                    <a:pt x="1801" y="210"/>
                  </a:lnTo>
                  <a:lnTo>
                    <a:pt x="1799" y="210"/>
                  </a:lnTo>
                  <a:lnTo>
                    <a:pt x="1797" y="210"/>
                  </a:lnTo>
                  <a:lnTo>
                    <a:pt x="1796" y="209"/>
                  </a:lnTo>
                  <a:lnTo>
                    <a:pt x="1794" y="209"/>
                  </a:lnTo>
                  <a:lnTo>
                    <a:pt x="1792" y="209"/>
                  </a:lnTo>
                  <a:lnTo>
                    <a:pt x="1790" y="209"/>
                  </a:lnTo>
                  <a:lnTo>
                    <a:pt x="1788" y="210"/>
                  </a:lnTo>
                  <a:lnTo>
                    <a:pt x="1788" y="211"/>
                  </a:lnTo>
                  <a:lnTo>
                    <a:pt x="1788" y="212"/>
                  </a:lnTo>
                  <a:lnTo>
                    <a:pt x="1783" y="215"/>
                  </a:lnTo>
                  <a:lnTo>
                    <a:pt x="1781" y="216"/>
                  </a:lnTo>
                  <a:lnTo>
                    <a:pt x="1779" y="217"/>
                  </a:lnTo>
                  <a:lnTo>
                    <a:pt x="1775" y="217"/>
                  </a:lnTo>
                  <a:lnTo>
                    <a:pt x="1773" y="217"/>
                  </a:lnTo>
                  <a:lnTo>
                    <a:pt x="1770" y="218"/>
                  </a:lnTo>
                  <a:lnTo>
                    <a:pt x="1768" y="220"/>
                  </a:lnTo>
                  <a:lnTo>
                    <a:pt x="1766" y="221"/>
                  </a:lnTo>
                  <a:lnTo>
                    <a:pt x="1763" y="221"/>
                  </a:lnTo>
                  <a:lnTo>
                    <a:pt x="1758" y="223"/>
                  </a:lnTo>
                  <a:lnTo>
                    <a:pt x="1754" y="224"/>
                  </a:lnTo>
                  <a:lnTo>
                    <a:pt x="1752" y="224"/>
                  </a:lnTo>
                  <a:lnTo>
                    <a:pt x="1751" y="222"/>
                  </a:lnTo>
                  <a:lnTo>
                    <a:pt x="1751" y="220"/>
                  </a:lnTo>
                  <a:lnTo>
                    <a:pt x="1753" y="218"/>
                  </a:lnTo>
                  <a:lnTo>
                    <a:pt x="1754" y="217"/>
                  </a:lnTo>
                  <a:lnTo>
                    <a:pt x="1754" y="215"/>
                  </a:lnTo>
                  <a:lnTo>
                    <a:pt x="1753" y="214"/>
                  </a:lnTo>
                  <a:lnTo>
                    <a:pt x="1751" y="211"/>
                  </a:lnTo>
                  <a:lnTo>
                    <a:pt x="1752" y="210"/>
                  </a:lnTo>
                  <a:lnTo>
                    <a:pt x="1750" y="209"/>
                  </a:lnTo>
                  <a:lnTo>
                    <a:pt x="1748" y="209"/>
                  </a:lnTo>
                  <a:lnTo>
                    <a:pt x="1747" y="210"/>
                  </a:lnTo>
                  <a:lnTo>
                    <a:pt x="1745" y="209"/>
                  </a:lnTo>
                  <a:lnTo>
                    <a:pt x="1742" y="208"/>
                  </a:lnTo>
                  <a:lnTo>
                    <a:pt x="1740" y="207"/>
                  </a:lnTo>
                  <a:lnTo>
                    <a:pt x="1738" y="206"/>
                  </a:lnTo>
                  <a:lnTo>
                    <a:pt x="1737" y="205"/>
                  </a:lnTo>
                  <a:lnTo>
                    <a:pt x="1735" y="205"/>
                  </a:lnTo>
                  <a:lnTo>
                    <a:pt x="1734" y="204"/>
                  </a:lnTo>
                  <a:lnTo>
                    <a:pt x="1732" y="202"/>
                  </a:lnTo>
                  <a:lnTo>
                    <a:pt x="1731" y="201"/>
                  </a:lnTo>
                  <a:lnTo>
                    <a:pt x="1730" y="200"/>
                  </a:lnTo>
                  <a:lnTo>
                    <a:pt x="1726" y="200"/>
                  </a:lnTo>
                  <a:lnTo>
                    <a:pt x="1724" y="200"/>
                  </a:lnTo>
                  <a:lnTo>
                    <a:pt x="1722" y="200"/>
                  </a:lnTo>
                  <a:lnTo>
                    <a:pt x="1720" y="200"/>
                  </a:lnTo>
                  <a:lnTo>
                    <a:pt x="1718" y="201"/>
                  </a:lnTo>
                  <a:lnTo>
                    <a:pt x="1718" y="200"/>
                  </a:lnTo>
                  <a:lnTo>
                    <a:pt x="1719" y="198"/>
                  </a:lnTo>
                  <a:lnTo>
                    <a:pt x="1719" y="197"/>
                  </a:lnTo>
                  <a:lnTo>
                    <a:pt x="1720" y="196"/>
                  </a:lnTo>
                  <a:lnTo>
                    <a:pt x="1721" y="195"/>
                  </a:lnTo>
                  <a:lnTo>
                    <a:pt x="1723" y="194"/>
                  </a:lnTo>
                  <a:lnTo>
                    <a:pt x="1724" y="195"/>
                  </a:lnTo>
                  <a:lnTo>
                    <a:pt x="1724" y="197"/>
                  </a:lnTo>
                  <a:lnTo>
                    <a:pt x="1724" y="198"/>
                  </a:lnTo>
                  <a:lnTo>
                    <a:pt x="1726" y="197"/>
                  </a:lnTo>
                  <a:lnTo>
                    <a:pt x="1727" y="197"/>
                  </a:lnTo>
                  <a:lnTo>
                    <a:pt x="1728" y="197"/>
                  </a:lnTo>
                  <a:lnTo>
                    <a:pt x="1729" y="197"/>
                  </a:lnTo>
                  <a:lnTo>
                    <a:pt x="1730" y="196"/>
                  </a:lnTo>
                  <a:lnTo>
                    <a:pt x="1731" y="195"/>
                  </a:lnTo>
                  <a:lnTo>
                    <a:pt x="1734" y="195"/>
                  </a:lnTo>
                  <a:lnTo>
                    <a:pt x="1730" y="189"/>
                  </a:lnTo>
                  <a:lnTo>
                    <a:pt x="1729" y="187"/>
                  </a:lnTo>
                  <a:lnTo>
                    <a:pt x="1727" y="185"/>
                  </a:lnTo>
                  <a:lnTo>
                    <a:pt x="1725" y="183"/>
                  </a:lnTo>
                  <a:lnTo>
                    <a:pt x="1722" y="183"/>
                  </a:lnTo>
                  <a:lnTo>
                    <a:pt x="1716" y="181"/>
                  </a:lnTo>
                  <a:lnTo>
                    <a:pt x="1705" y="177"/>
                  </a:lnTo>
                  <a:lnTo>
                    <a:pt x="1699" y="176"/>
                  </a:lnTo>
                  <a:lnTo>
                    <a:pt x="1696" y="176"/>
                  </a:lnTo>
                  <a:lnTo>
                    <a:pt x="1693" y="177"/>
                  </a:lnTo>
                  <a:lnTo>
                    <a:pt x="1692" y="179"/>
                  </a:lnTo>
                  <a:lnTo>
                    <a:pt x="1689" y="181"/>
                  </a:lnTo>
                  <a:lnTo>
                    <a:pt x="1686" y="184"/>
                  </a:lnTo>
                  <a:lnTo>
                    <a:pt x="1684" y="187"/>
                  </a:lnTo>
                  <a:lnTo>
                    <a:pt x="1682" y="190"/>
                  </a:lnTo>
                  <a:lnTo>
                    <a:pt x="1681" y="194"/>
                  </a:lnTo>
                  <a:lnTo>
                    <a:pt x="1678" y="196"/>
                  </a:lnTo>
                  <a:lnTo>
                    <a:pt x="1674" y="197"/>
                  </a:lnTo>
                  <a:lnTo>
                    <a:pt x="1673" y="198"/>
                  </a:lnTo>
                  <a:lnTo>
                    <a:pt x="1671" y="198"/>
                  </a:lnTo>
                  <a:lnTo>
                    <a:pt x="1667" y="197"/>
                  </a:lnTo>
                  <a:lnTo>
                    <a:pt x="1665" y="195"/>
                  </a:lnTo>
                  <a:lnTo>
                    <a:pt x="1666" y="195"/>
                  </a:lnTo>
                  <a:lnTo>
                    <a:pt x="1667" y="194"/>
                  </a:lnTo>
                  <a:lnTo>
                    <a:pt x="1669" y="194"/>
                  </a:lnTo>
                  <a:lnTo>
                    <a:pt x="1670" y="194"/>
                  </a:lnTo>
                  <a:lnTo>
                    <a:pt x="1670" y="193"/>
                  </a:lnTo>
                  <a:lnTo>
                    <a:pt x="1669" y="190"/>
                  </a:lnTo>
                  <a:lnTo>
                    <a:pt x="1669" y="189"/>
                  </a:lnTo>
                  <a:lnTo>
                    <a:pt x="1671" y="188"/>
                  </a:lnTo>
                  <a:lnTo>
                    <a:pt x="1674" y="188"/>
                  </a:lnTo>
                  <a:lnTo>
                    <a:pt x="1675" y="185"/>
                  </a:lnTo>
                  <a:lnTo>
                    <a:pt x="1677" y="183"/>
                  </a:lnTo>
                  <a:lnTo>
                    <a:pt x="1679" y="181"/>
                  </a:lnTo>
                  <a:lnTo>
                    <a:pt x="1679" y="183"/>
                  </a:lnTo>
                  <a:lnTo>
                    <a:pt x="1679" y="185"/>
                  </a:lnTo>
                  <a:lnTo>
                    <a:pt x="1679" y="187"/>
                  </a:lnTo>
                  <a:lnTo>
                    <a:pt x="1680" y="188"/>
                  </a:lnTo>
                  <a:lnTo>
                    <a:pt x="1679" y="189"/>
                  </a:lnTo>
                  <a:lnTo>
                    <a:pt x="1681" y="186"/>
                  </a:lnTo>
                  <a:lnTo>
                    <a:pt x="1681" y="185"/>
                  </a:lnTo>
                  <a:lnTo>
                    <a:pt x="1682" y="184"/>
                  </a:lnTo>
                  <a:lnTo>
                    <a:pt x="1683" y="184"/>
                  </a:lnTo>
                  <a:lnTo>
                    <a:pt x="1684" y="183"/>
                  </a:lnTo>
                  <a:lnTo>
                    <a:pt x="1685" y="182"/>
                  </a:lnTo>
                  <a:lnTo>
                    <a:pt x="1686" y="181"/>
                  </a:lnTo>
                  <a:lnTo>
                    <a:pt x="1684" y="179"/>
                  </a:lnTo>
                  <a:lnTo>
                    <a:pt x="1683" y="179"/>
                  </a:lnTo>
                  <a:lnTo>
                    <a:pt x="1682" y="178"/>
                  </a:lnTo>
                  <a:lnTo>
                    <a:pt x="1681" y="178"/>
                  </a:lnTo>
                  <a:lnTo>
                    <a:pt x="1679" y="179"/>
                  </a:lnTo>
                  <a:lnTo>
                    <a:pt x="1678" y="180"/>
                  </a:lnTo>
                  <a:lnTo>
                    <a:pt x="1676" y="181"/>
                  </a:lnTo>
                  <a:lnTo>
                    <a:pt x="1675" y="181"/>
                  </a:lnTo>
                  <a:lnTo>
                    <a:pt x="1674" y="181"/>
                  </a:lnTo>
                  <a:lnTo>
                    <a:pt x="1673" y="181"/>
                  </a:lnTo>
                  <a:lnTo>
                    <a:pt x="1672" y="181"/>
                  </a:lnTo>
                  <a:lnTo>
                    <a:pt x="1670" y="182"/>
                  </a:lnTo>
                  <a:lnTo>
                    <a:pt x="1669" y="181"/>
                  </a:lnTo>
                  <a:lnTo>
                    <a:pt x="1667" y="181"/>
                  </a:lnTo>
                  <a:lnTo>
                    <a:pt x="1665" y="181"/>
                  </a:lnTo>
                  <a:lnTo>
                    <a:pt x="1664" y="181"/>
                  </a:lnTo>
                  <a:lnTo>
                    <a:pt x="1662" y="180"/>
                  </a:lnTo>
                  <a:lnTo>
                    <a:pt x="1660" y="180"/>
                  </a:lnTo>
                  <a:lnTo>
                    <a:pt x="1658" y="181"/>
                  </a:lnTo>
                  <a:lnTo>
                    <a:pt x="1657" y="182"/>
                  </a:lnTo>
                  <a:lnTo>
                    <a:pt x="1657" y="178"/>
                  </a:lnTo>
                  <a:lnTo>
                    <a:pt x="1659" y="174"/>
                  </a:lnTo>
                  <a:lnTo>
                    <a:pt x="1660" y="173"/>
                  </a:lnTo>
                  <a:lnTo>
                    <a:pt x="1662" y="172"/>
                  </a:lnTo>
                  <a:lnTo>
                    <a:pt x="1666" y="172"/>
                  </a:lnTo>
                  <a:lnTo>
                    <a:pt x="1673" y="173"/>
                  </a:lnTo>
                  <a:lnTo>
                    <a:pt x="1678" y="175"/>
                  </a:lnTo>
                  <a:lnTo>
                    <a:pt x="1681" y="175"/>
                  </a:lnTo>
                  <a:lnTo>
                    <a:pt x="1682" y="175"/>
                  </a:lnTo>
                  <a:lnTo>
                    <a:pt x="1682" y="174"/>
                  </a:lnTo>
                  <a:lnTo>
                    <a:pt x="1677" y="171"/>
                  </a:lnTo>
                  <a:lnTo>
                    <a:pt x="1672" y="170"/>
                  </a:lnTo>
                  <a:lnTo>
                    <a:pt x="1661" y="165"/>
                  </a:lnTo>
                  <a:lnTo>
                    <a:pt x="1650" y="164"/>
                  </a:lnTo>
                  <a:lnTo>
                    <a:pt x="1638" y="163"/>
                  </a:lnTo>
                  <a:lnTo>
                    <a:pt x="1632" y="162"/>
                  </a:lnTo>
                  <a:lnTo>
                    <a:pt x="1624" y="161"/>
                  </a:lnTo>
                  <a:lnTo>
                    <a:pt x="1620" y="160"/>
                  </a:lnTo>
                  <a:lnTo>
                    <a:pt x="1617" y="157"/>
                  </a:lnTo>
                  <a:lnTo>
                    <a:pt x="1616" y="156"/>
                  </a:lnTo>
                  <a:lnTo>
                    <a:pt x="1614" y="155"/>
                  </a:lnTo>
                  <a:lnTo>
                    <a:pt x="1612" y="155"/>
                  </a:lnTo>
                  <a:lnTo>
                    <a:pt x="1611" y="156"/>
                  </a:lnTo>
                  <a:lnTo>
                    <a:pt x="1609" y="157"/>
                  </a:lnTo>
                  <a:lnTo>
                    <a:pt x="1608" y="158"/>
                  </a:lnTo>
                  <a:lnTo>
                    <a:pt x="1608" y="160"/>
                  </a:lnTo>
                  <a:lnTo>
                    <a:pt x="1609" y="160"/>
                  </a:lnTo>
                  <a:lnTo>
                    <a:pt x="1612" y="160"/>
                  </a:lnTo>
                  <a:lnTo>
                    <a:pt x="1613" y="162"/>
                  </a:lnTo>
                  <a:lnTo>
                    <a:pt x="1614" y="163"/>
                  </a:lnTo>
                  <a:lnTo>
                    <a:pt x="1615" y="164"/>
                  </a:lnTo>
                  <a:lnTo>
                    <a:pt x="1616" y="165"/>
                  </a:lnTo>
                  <a:lnTo>
                    <a:pt x="1614" y="165"/>
                  </a:lnTo>
                  <a:lnTo>
                    <a:pt x="1612" y="165"/>
                  </a:lnTo>
                  <a:lnTo>
                    <a:pt x="1610" y="165"/>
                  </a:lnTo>
                  <a:lnTo>
                    <a:pt x="1609" y="166"/>
                  </a:lnTo>
                  <a:lnTo>
                    <a:pt x="1608" y="167"/>
                  </a:lnTo>
                  <a:lnTo>
                    <a:pt x="1608" y="168"/>
                  </a:lnTo>
                  <a:lnTo>
                    <a:pt x="1607" y="170"/>
                  </a:lnTo>
                  <a:lnTo>
                    <a:pt x="1605" y="168"/>
                  </a:lnTo>
                  <a:lnTo>
                    <a:pt x="1604" y="167"/>
                  </a:lnTo>
                  <a:lnTo>
                    <a:pt x="1601" y="165"/>
                  </a:lnTo>
                  <a:lnTo>
                    <a:pt x="1599" y="166"/>
                  </a:lnTo>
                  <a:lnTo>
                    <a:pt x="1598" y="167"/>
                  </a:lnTo>
                  <a:lnTo>
                    <a:pt x="1598" y="168"/>
                  </a:lnTo>
                  <a:lnTo>
                    <a:pt x="1598" y="170"/>
                  </a:lnTo>
                  <a:lnTo>
                    <a:pt x="1597" y="168"/>
                  </a:lnTo>
                  <a:lnTo>
                    <a:pt x="1595" y="167"/>
                  </a:lnTo>
                  <a:lnTo>
                    <a:pt x="1594" y="167"/>
                  </a:lnTo>
                  <a:lnTo>
                    <a:pt x="1593" y="168"/>
                  </a:lnTo>
                  <a:lnTo>
                    <a:pt x="1593" y="173"/>
                  </a:lnTo>
                  <a:lnTo>
                    <a:pt x="1590" y="176"/>
                  </a:lnTo>
                  <a:lnTo>
                    <a:pt x="1590" y="177"/>
                  </a:lnTo>
                  <a:lnTo>
                    <a:pt x="1592" y="177"/>
                  </a:lnTo>
                  <a:lnTo>
                    <a:pt x="1594" y="176"/>
                  </a:lnTo>
                  <a:lnTo>
                    <a:pt x="1596" y="175"/>
                  </a:lnTo>
                  <a:lnTo>
                    <a:pt x="1598" y="175"/>
                  </a:lnTo>
                  <a:lnTo>
                    <a:pt x="1600" y="175"/>
                  </a:lnTo>
                  <a:lnTo>
                    <a:pt x="1602" y="175"/>
                  </a:lnTo>
                  <a:lnTo>
                    <a:pt x="1604" y="174"/>
                  </a:lnTo>
                  <a:lnTo>
                    <a:pt x="1608" y="173"/>
                  </a:lnTo>
                  <a:lnTo>
                    <a:pt x="1607" y="174"/>
                  </a:lnTo>
                  <a:lnTo>
                    <a:pt x="1607" y="175"/>
                  </a:lnTo>
                  <a:lnTo>
                    <a:pt x="1605" y="176"/>
                  </a:lnTo>
                  <a:lnTo>
                    <a:pt x="1601" y="176"/>
                  </a:lnTo>
                  <a:lnTo>
                    <a:pt x="1600" y="178"/>
                  </a:lnTo>
                  <a:lnTo>
                    <a:pt x="1599" y="178"/>
                  </a:lnTo>
                  <a:lnTo>
                    <a:pt x="1598" y="177"/>
                  </a:lnTo>
                  <a:lnTo>
                    <a:pt x="1597" y="177"/>
                  </a:lnTo>
                  <a:lnTo>
                    <a:pt x="1596" y="177"/>
                  </a:lnTo>
                  <a:lnTo>
                    <a:pt x="1595" y="179"/>
                  </a:lnTo>
                  <a:lnTo>
                    <a:pt x="1596" y="180"/>
                  </a:lnTo>
                  <a:lnTo>
                    <a:pt x="1595" y="181"/>
                  </a:lnTo>
                  <a:lnTo>
                    <a:pt x="1594" y="181"/>
                  </a:lnTo>
                  <a:lnTo>
                    <a:pt x="1593" y="182"/>
                  </a:lnTo>
                  <a:lnTo>
                    <a:pt x="1592" y="183"/>
                  </a:lnTo>
                  <a:lnTo>
                    <a:pt x="1591" y="184"/>
                  </a:lnTo>
                  <a:lnTo>
                    <a:pt x="1595" y="185"/>
                  </a:lnTo>
                  <a:lnTo>
                    <a:pt x="1597" y="185"/>
                  </a:lnTo>
                  <a:lnTo>
                    <a:pt x="1598" y="186"/>
                  </a:lnTo>
                  <a:lnTo>
                    <a:pt x="1598" y="188"/>
                  </a:lnTo>
                  <a:lnTo>
                    <a:pt x="1598" y="190"/>
                  </a:lnTo>
                  <a:lnTo>
                    <a:pt x="1598" y="193"/>
                  </a:lnTo>
                  <a:lnTo>
                    <a:pt x="1598" y="195"/>
                  </a:lnTo>
                  <a:lnTo>
                    <a:pt x="1599" y="197"/>
                  </a:lnTo>
                  <a:lnTo>
                    <a:pt x="1598" y="198"/>
                  </a:lnTo>
                  <a:lnTo>
                    <a:pt x="1598" y="199"/>
                  </a:lnTo>
                  <a:lnTo>
                    <a:pt x="1596" y="199"/>
                  </a:lnTo>
                  <a:lnTo>
                    <a:pt x="1594" y="198"/>
                  </a:lnTo>
                  <a:lnTo>
                    <a:pt x="1592" y="198"/>
                  </a:lnTo>
                  <a:lnTo>
                    <a:pt x="1590" y="198"/>
                  </a:lnTo>
                  <a:lnTo>
                    <a:pt x="1588" y="199"/>
                  </a:lnTo>
                  <a:lnTo>
                    <a:pt x="1587" y="198"/>
                  </a:lnTo>
                  <a:lnTo>
                    <a:pt x="1586" y="195"/>
                  </a:lnTo>
                  <a:lnTo>
                    <a:pt x="1585" y="193"/>
                  </a:lnTo>
                  <a:lnTo>
                    <a:pt x="1584" y="193"/>
                  </a:lnTo>
                  <a:lnTo>
                    <a:pt x="1583" y="193"/>
                  </a:lnTo>
                  <a:lnTo>
                    <a:pt x="1580" y="193"/>
                  </a:lnTo>
                  <a:lnTo>
                    <a:pt x="1580" y="196"/>
                  </a:lnTo>
                  <a:lnTo>
                    <a:pt x="1578" y="197"/>
                  </a:lnTo>
                  <a:lnTo>
                    <a:pt x="1576" y="197"/>
                  </a:lnTo>
                  <a:lnTo>
                    <a:pt x="1573" y="197"/>
                  </a:lnTo>
                  <a:lnTo>
                    <a:pt x="1573" y="198"/>
                  </a:lnTo>
                  <a:lnTo>
                    <a:pt x="1573" y="200"/>
                  </a:lnTo>
                  <a:lnTo>
                    <a:pt x="1573" y="201"/>
                  </a:lnTo>
                  <a:lnTo>
                    <a:pt x="1574" y="201"/>
                  </a:lnTo>
                  <a:lnTo>
                    <a:pt x="1579" y="198"/>
                  </a:lnTo>
                  <a:lnTo>
                    <a:pt x="1579" y="199"/>
                  </a:lnTo>
                  <a:lnTo>
                    <a:pt x="1579" y="200"/>
                  </a:lnTo>
                  <a:lnTo>
                    <a:pt x="1578" y="201"/>
                  </a:lnTo>
                  <a:lnTo>
                    <a:pt x="1577" y="202"/>
                  </a:lnTo>
                  <a:lnTo>
                    <a:pt x="1577" y="203"/>
                  </a:lnTo>
                  <a:lnTo>
                    <a:pt x="1578" y="204"/>
                  </a:lnTo>
                  <a:lnTo>
                    <a:pt x="1578" y="205"/>
                  </a:lnTo>
                  <a:lnTo>
                    <a:pt x="1577" y="206"/>
                  </a:lnTo>
                  <a:lnTo>
                    <a:pt x="1576" y="207"/>
                  </a:lnTo>
                  <a:lnTo>
                    <a:pt x="1575" y="207"/>
                  </a:lnTo>
                  <a:lnTo>
                    <a:pt x="1573" y="206"/>
                  </a:lnTo>
                  <a:lnTo>
                    <a:pt x="1572" y="205"/>
                  </a:lnTo>
                  <a:lnTo>
                    <a:pt x="1571" y="205"/>
                  </a:lnTo>
                  <a:lnTo>
                    <a:pt x="1571" y="207"/>
                  </a:lnTo>
                  <a:lnTo>
                    <a:pt x="1571" y="208"/>
                  </a:lnTo>
                  <a:lnTo>
                    <a:pt x="1570" y="208"/>
                  </a:lnTo>
                  <a:lnTo>
                    <a:pt x="1569" y="207"/>
                  </a:lnTo>
                  <a:lnTo>
                    <a:pt x="1568" y="205"/>
                  </a:lnTo>
                  <a:lnTo>
                    <a:pt x="1566" y="203"/>
                  </a:lnTo>
                  <a:lnTo>
                    <a:pt x="1566" y="201"/>
                  </a:lnTo>
                  <a:lnTo>
                    <a:pt x="1566" y="199"/>
                  </a:lnTo>
                  <a:lnTo>
                    <a:pt x="1568" y="199"/>
                  </a:lnTo>
                  <a:lnTo>
                    <a:pt x="1569" y="199"/>
                  </a:lnTo>
                  <a:lnTo>
                    <a:pt x="1570" y="199"/>
                  </a:lnTo>
                  <a:lnTo>
                    <a:pt x="1571" y="198"/>
                  </a:lnTo>
                  <a:lnTo>
                    <a:pt x="1572" y="197"/>
                  </a:lnTo>
                  <a:lnTo>
                    <a:pt x="1569" y="196"/>
                  </a:lnTo>
                  <a:lnTo>
                    <a:pt x="1566" y="197"/>
                  </a:lnTo>
                  <a:lnTo>
                    <a:pt x="1564" y="195"/>
                  </a:lnTo>
                  <a:lnTo>
                    <a:pt x="1564" y="194"/>
                  </a:lnTo>
                  <a:lnTo>
                    <a:pt x="1563" y="194"/>
                  </a:lnTo>
                  <a:lnTo>
                    <a:pt x="1561" y="195"/>
                  </a:lnTo>
                  <a:lnTo>
                    <a:pt x="1561" y="196"/>
                  </a:lnTo>
                  <a:lnTo>
                    <a:pt x="1562" y="197"/>
                  </a:lnTo>
                  <a:lnTo>
                    <a:pt x="1564" y="198"/>
                  </a:lnTo>
                  <a:lnTo>
                    <a:pt x="1564" y="199"/>
                  </a:lnTo>
                  <a:lnTo>
                    <a:pt x="1563" y="200"/>
                  </a:lnTo>
                  <a:lnTo>
                    <a:pt x="1562" y="200"/>
                  </a:lnTo>
                  <a:lnTo>
                    <a:pt x="1561" y="200"/>
                  </a:lnTo>
                  <a:lnTo>
                    <a:pt x="1558" y="198"/>
                  </a:lnTo>
                  <a:lnTo>
                    <a:pt x="1556" y="197"/>
                  </a:lnTo>
                  <a:lnTo>
                    <a:pt x="1553" y="196"/>
                  </a:lnTo>
                  <a:lnTo>
                    <a:pt x="1547" y="197"/>
                  </a:lnTo>
                  <a:lnTo>
                    <a:pt x="1540" y="197"/>
                  </a:lnTo>
                  <a:lnTo>
                    <a:pt x="1536" y="196"/>
                  </a:lnTo>
                  <a:lnTo>
                    <a:pt x="1533" y="197"/>
                  </a:lnTo>
                  <a:lnTo>
                    <a:pt x="1531" y="198"/>
                  </a:lnTo>
                  <a:lnTo>
                    <a:pt x="1528" y="200"/>
                  </a:lnTo>
                  <a:lnTo>
                    <a:pt x="1528" y="201"/>
                  </a:lnTo>
                  <a:lnTo>
                    <a:pt x="1526" y="201"/>
                  </a:lnTo>
                  <a:lnTo>
                    <a:pt x="1523" y="200"/>
                  </a:lnTo>
                  <a:lnTo>
                    <a:pt x="1522" y="199"/>
                  </a:lnTo>
                  <a:lnTo>
                    <a:pt x="1520" y="199"/>
                  </a:lnTo>
                  <a:lnTo>
                    <a:pt x="1518" y="200"/>
                  </a:lnTo>
                  <a:lnTo>
                    <a:pt x="1515" y="200"/>
                  </a:lnTo>
                  <a:lnTo>
                    <a:pt x="1513" y="199"/>
                  </a:lnTo>
                  <a:lnTo>
                    <a:pt x="1511" y="198"/>
                  </a:lnTo>
                  <a:lnTo>
                    <a:pt x="1510" y="194"/>
                  </a:lnTo>
                  <a:lnTo>
                    <a:pt x="1509" y="192"/>
                  </a:lnTo>
                  <a:lnTo>
                    <a:pt x="1507" y="190"/>
                  </a:lnTo>
                  <a:lnTo>
                    <a:pt x="1505" y="190"/>
                  </a:lnTo>
                  <a:lnTo>
                    <a:pt x="1504" y="188"/>
                  </a:lnTo>
                  <a:lnTo>
                    <a:pt x="1503" y="187"/>
                  </a:lnTo>
                  <a:lnTo>
                    <a:pt x="1503" y="186"/>
                  </a:lnTo>
                  <a:lnTo>
                    <a:pt x="1505" y="184"/>
                  </a:lnTo>
                  <a:lnTo>
                    <a:pt x="1505" y="183"/>
                  </a:lnTo>
                  <a:lnTo>
                    <a:pt x="1506" y="181"/>
                  </a:lnTo>
                  <a:lnTo>
                    <a:pt x="1506" y="180"/>
                  </a:lnTo>
                  <a:lnTo>
                    <a:pt x="1504" y="182"/>
                  </a:lnTo>
                  <a:lnTo>
                    <a:pt x="1502" y="183"/>
                  </a:lnTo>
                  <a:lnTo>
                    <a:pt x="1500" y="184"/>
                  </a:lnTo>
                  <a:lnTo>
                    <a:pt x="1498" y="186"/>
                  </a:lnTo>
                  <a:lnTo>
                    <a:pt x="1497" y="188"/>
                  </a:lnTo>
                  <a:lnTo>
                    <a:pt x="1497" y="192"/>
                  </a:lnTo>
                  <a:lnTo>
                    <a:pt x="1494" y="194"/>
                  </a:lnTo>
                  <a:lnTo>
                    <a:pt x="1493" y="196"/>
                  </a:lnTo>
                  <a:lnTo>
                    <a:pt x="1493" y="199"/>
                  </a:lnTo>
                  <a:lnTo>
                    <a:pt x="1492" y="201"/>
                  </a:lnTo>
                  <a:lnTo>
                    <a:pt x="1492" y="204"/>
                  </a:lnTo>
                  <a:lnTo>
                    <a:pt x="1492" y="205"/>
                  </a:lnTo>
                  <a:lnTo>
                    <a:pt x="1492" y="206"/>
                  </a:lnTo>
                  <a:lnTo>
                    <a:pt x="1493" y="207"/>
                  </a:lnTo>
                  <a:lnTo>
                    <a:pt x="1493" y="209"/>
                  </a:lnTo>
                  <a:lnTo>
                    <a:pt x="1491" y="211"/>
                  </a:lnTo>
                  <a:lnTo>
                    <a:pt x="1489" y="212"/>
                  </a:lnTo>
                  <a:lnTo>
                    <a:pt x="1488" y="215"/>
                  </a:lnTo>
                  <a:lnTo>
                    <a:pt x="1486" y="218"/>
                  </a:lnTo>
                  <a:lnTo>
                    <a:pt x="1484" y="219"/>
                  </a:lnTo>
                  <a:lnTo>
                    <a:pt x="1482" y="220"/>
                  </a:lnTo>
                  <a:lnTo>
                    <a:pt x="1480" y="222"/>
                  </a:lnTo>
                  <a:lnTo>
                    <a:pt x="1479" y="219"/>
                  </a:lnTo>
                  <a:lnTo>
                    <a:pt x="1478" y="217"/>
                  </a:lnTo>
                  <a:lnTo>
                    <a:pt x="1478" y="216"/>
                  </a:lnTo>
                  <a:lnTo>
                    <a:pt x="1478" y="214"/>
                  </a:lnTo>
                  <a:lnTo>
                    <a:pt x="1477" y="214"/>
                  </a:lnTo>
                  <a:lnTo>
                    <a:pt x="1476" y="212"/>
                  </a:lnTo>
                  <a:lnTo>
                    <a:pt x="1475" y="215"/>
                  </a:lnTo>
                  <a:lnTo>
                    <a:pt x="1473" y="215"/>
                  </a:lnTo>
                  <a:lnTo>
                    <a:pt x="1472" y="215"/>
                  </a:lnTo>
                  <a:lnTo>
                    <a:pt x="1471" y="212"/>
                  </a:lnTo>
                  <a:lnTo>
                    <a:pt x="1470" y="210"/>
                  </a:lnTo>
                  <a:lnTo>
                    <a:pt x="1470" y="209"/>
                  </a:lnTo>
                  <a:lnTo>
                    <a:pt x="1470" y="208"/>
                  </a:lnTo>
                  <a:lnTo>
                    <a:pt x="1468" y="207"/>
                  </a:lnTo>
                  <a:lnTo>
                    <a:pt x="1466" y="207"/>
                  </a:lnTo>
                  <a:lnTo>
                    <a:pt x="1464" y="206"/>
                  </a:lnTo>
                  <a:lnTo>
                    <a:pt x="1463" y="205"/>
                  </a:lnTo>
                  <a:lnTo>
                    <a:pt x="1462" y="203"/>
                  </a:lnTo>
                  <a:lnTo>
                    <a:pt x="1459" y="200"/>
                  </a:lnTo>
                  <a:lnTo>
                    <a:pt x="1458" y="196"/>
                  </a:lnTo>
                  <a:lnTo>
                    <a:pt x="1457" y="194"/>
                  </a:lnTo>
                  <a:lnTo>
                    <a:pt x="1456" y="193"/>
                  </a:lnTo>
                  <a:lnTo>
                    <a:pt x="1455" y="190"/>
                  </a:lnTo>
                  <a:lnTo>
                    <a:pt x="1455" y="188"/>
                  </a:lnTo>
                  <a:lnTo>
                    <a:pt x="1456" y="188"/>
                  </a:lnTo>
                  <a:lnTo>
                    <a:pt x="1458" y="189"/>
                  </a:lnTo>
                  <a:lnTo>
                    <a:pt x="1459" y="189"/>
                  </a:lnTo>
                  <a:lnTo>
                    <a:pt x="1458" y="187"/>
                  </a:lnTo>
                  <a:lnTo>
                    <a:pt x="1455" y="183"/>
                  </a:lnTo>
                  <a:lnTo>
                    <a:pt x="1454" y="181"/>
                  </a:lnTo>
                  <a:lnTo>
                    <a:pt x="1453" y="181"/>
                  </a:lnTo>
                  <a:lnTo>
                    <a:pt x="1451" y="182"/>
                  </a:lnTo>
                  <a:lnTo>
                    <a:pt x="1451" y="183"/>
                  </a:lnTo>
                  <a:lnTo>
                    <a:pt x="1451" y="184"/>
                  </a:lnTo>
                  <a:lnTo>
                    <a:pt x="1454" y="186"/>
                  </a:lnTo>
                  <a:lnTo>
                    <a:pt x="1451" y="186"/>
                  </a:lnTo>
                  <a:lnTo>
                    <a:pt x="1450" y="187"/>
                  </a:lnTo>
                  <a:lnTo>
                    <a:pt x="1449" y="185"/>
                  </a:lnTo>
                  <a:lnTo>
                    <a:pt x="1447" y="181"/>
                  </a:lnTo>
                  <a:lnTo>
                    <a:pt x="1445" y="179"/>
                  </a:lnTo>
                  <a:lnTo>
                    <a:pt x="1444" y="178"/>
                  </a:lnTo>
                  <a:lnTo>
                    <a:pt x="1444" y="177"/>
                  </a:lnTo>
                  <a:lnTo>
                    <a:pt x="1445" y="176"/>
                  </a:lnTo>
                  <a:lnTo>
                    <a:pt x="1447" y="176"/>
                  </a:lnTo>
                  <a:lnTo>
                    <a:pt x="1449" y="175"/>
                  </a:lnTo>
                  <a:lnTo>
                    <a:pt x="1449" y="173"/>
                  </a:lnTo>
                  <a:lnTo>
                    <a:pt x="1448" y="173"/>
                  </a:lnTo>
                  <a:lnTo>
                    <a:pt x="1447" y="172"/>
                  </a:lnTo>
                  <a:lnTo>
                    <a:pt x="1445" y="172"/>
                  </a:lnTo>
                  <a:lnTo>
                    <a:pt x="1445" y="171"/>
                  </a:lnTo>
                  <a:lnTo>
                    <a:pt x="1445" y="170"/>
                  </a:lnTo>
                  <a:lnTo>
                    <a:pt x="1447" y="168"/>
                  </a:lnTo>
                  <a:lnTo>
                    <a:pt x="1448" y="167"/>
                  </a:lnTo>
                  <a:lnTo>
                    <a:pt x="1449" y="166"/>
                  </a:lnTo>
                  <a:lnTo>
                    <a:pt x="1451" y="168"/>
                  </a:lnTo>
                  <a:lnTo>
                    <a:pt x="1453" y="173"/>
                  </a:lnTo>
                  <a:lnTo>
                    <a:pt x="1455" y="176"/>
                  </a:lnTo>
                  <a:lnTo>
                    <a:pt x="1456" y="176"/>
                  </a:lnTo>
                  <a:lnTo>
                    <a:pt x="1457" y="176"/>
                  </a:lnTo>
                  <a:lnTo>
                    <a:pt x="1459" y="174"/>
                  </a:lnTo>
                  <a:lnTo>
                    <a:pt x="1459" y="172"/>
                  </a:lnTo>
                  <a:lnTo>
                    <a:pt x="1459" y="170"/>
                  </a:lnTo>
                  <a:lnTo>
                    <a:pt x="1459" y="166"/>
                  </a:lnTo>
                  <a:lnTo>
                    <a:pt x="1460" y="163"/>
                  </a:lnTo>
                  <a:lnTo>
                    <a:pt x="1463" y="163"/>
                  </a:lnTo>
                  <a:lnTo>
                    <a:pt x="1464" y="162"/>
                  </a:lnTo>
                  <a:lnTo>
                    <a:pt x="1465" y="161"/>
                  </a:lnTo>
                  <a:lnTo>
                    <a:pt x="1465" y="160"/>
                  </a:lnTo>
                  <a:lnTo>
                    <a:pt x="1465" y="159"/>
                  </a:lnTo>
                  <a:lnTo>
                    <a:pt x="1463" y="157"/>
                  </a:lnTo>
                  <a:lnTo>
                    <a:pt x="1460" y="154"/>
                  </a:lnTo>
                  <a:lnTo>
                    <a:pt x="1458" y="152"/>
                  </a:lnTo>
                  <a:lnTo>
                    <a:pt x="1455" y="151"/>
                  </a:lnTo>
                  <a:lnTo>
                    <a:pt x="1453" y="150"/>
                  </a:lnTo>
                  <a:lnTo>
                    <a:pt x="1449" y="152"/>
                  </a:lnTo>
                  <a:lnTo>
                    <a:pt x="1447" y="152"/>
                  </a:lnTo>
                  <a:lnTo>
                    <a:pt x="1446" y="151"/>
                  </a:lnTo>
                  <a:lnTo>
                    <a:pt x="1446" y="149"/>
                  </a:lnTo>
                  <a:lnTo>
                    <a:pt x="1447" y="146"/>
                  </a:lnTo>
                  <a:lnTo>
                    <a:pt x="1447" y="144"/>
                  </a:lnTo>
                  <a:lnTo>
                    <a:pt x="1445" y="143"/>
                  </a:lnTo>
                  <a:lnTo>
                    <a:pt x="1442" y="140"/>
                  </a:lnTo>
                  <a:lnTo>
                    <a:pt x="1440" y="138"/>
                  </a:lnTo>
                  <a:lnTo>
                    <a:pt x="1437" y="136"/>
                  </a:lnTo>
                  <a:lnTo>
                    <a:pt x="1433" y="135"/>
                  </a:lnTo>
                  <a:lnTo>
                    <a:pt x="1431" y="136"/>
                  </a:lnTo>
                  <a:lnTo>
                    <a:pt x="1428" y="137"/>
                  </a:lnTo>
                  <a:lnTo>
                    <a:pt x="1425" y="140"/>
                  </a:lnTo>
                  <a:lnTo>
                    <a:pt x="1424" y="141"/>
                  </a:lnTo>
                  <a:lnTo>
                    <a:pt x="1422" y="143"/>
                  </a:lnTo>
                  <a:lnTo>
                    <a:pt x="1418" y="144"/>
                  </a:lnTo>
                  <a:lnTo>
                    <a:pt x="1415" y="146"/>
                  </a:lnTo>
                  <a:lnTo>
                    <a:pt x="1413" y="146"/>
                  </a:lnTo>
                  <a:lnTo>
                    <a:pt x="1413" y="145"/>
                  </a:lnTo>
                  <a:lnTo>
                    <a:pt x="1413" y="144"/>
                  </a:lnTo>
                  <a:lnTo>
                    <a:pt x="1415" y="143"/>
                  </a:lnTo>
                  <a:lnTo>
                    <a:pt x="1416" y="141"/>
                  </a:lnTo>
                  <a:lnTo>
                    <a:pt x="1416" y="139"/>
                  </a:lnTo>
                  <a:lnTo>
                    <a:pt x="1416" y="138"/>
                  </a:lnTo>
                  <a:lnTo>
                    <a:pt x="1414" y="137"/>
                  </a:lnTo>
                  <a:lnTo>
                    <a:pt x="1412" y="137"/>
                  </a:lnTo>
                  <a:lnTo>
                    <a:pt x="1411" y="138"/>
                  </a:lnTo>
                  <a:lnTo>
                    <a:pt x="1410" y="139"/>
                  </a:lnTo>
                  <a:lnTo>
                    <a:pt x="1408" y="139"/>
                  </a:lnTo>
                  <a:lnTo>
                    <a:pt x="1405" y="138"/>
                  </a:lnTo>
                  <a:lnTo>
                    <a:pt x="1403" y="138"/>
                  </a:lnTo>
                  <a:lnTo>
                    <a:pt x="1401" y="137"/>
                  </a:lnTo>
                  <a:lnTo>
                    <a:pt x="1398" y="137"/>
                  </a:lnTo>
                  <a:lnTo>
                    <a:pt x="1400" y="135"/>
                  </a:lnTo>
                  <a:lnTo>
                    <a:pt x="1402" y="134"/>
                  </a:lnTo>
                  <a:lnTo>
                    <a:pt x="1401" y="132"/>
                  </a:lnTo>
                  <a:lnTo>
                    <a:pt x="1400" y="131"/>
                  </a:lnTo>
                  <a:lnTo>
                    <a:pt x="1398" y="130"/>
                  </a:lnTo>
                  <a:lnTo>
                    <a:pt x="1394" y="128"/>
                  </a:lnTo>
                  <a:lnTo>
                    <a:pt x="1392" y="128"/>
                  </a:lnTo>
                  <a:lnTo>
                    <a:pt x="1390" y="129"/>
                  </a:lnTo>
                  <a:lnTo>
                    <a:pt x="1385" y="130"/>
                  </a:lnTo>
                  <a:lnTo>
                    <a:pt x="1383" y="131"/>
                  </a:lnTo>
                  <a:lnTo>
                    <a:pt x="1381" y="133"/>
                  </a:lnTo>
                  <a:lnTo>
                    <a:pt x="1379" y="133"/>
                  </a:lnTo>
                  <a:lnTo>
                    <a:pt x="1379" y="132"/>
                  </a:lnTo>
                  <a:lnTo>
                    <a:pt x="1378" y="130"/>
                  </a:lnTo>
                  <a:lnTo>
                    <a:pt x="1377" y="130"/>
                  </a:lnTo>
                  <a:lnTo>
                    <a:pt x="1376" y="131"/>
                  </a:lnTo>
                  <a:lnTo>
                    <a:pt x="1374" y="133"/>
                  </a:lnTo>
                  <a:lnTo>
                    <a:pt x="1370" y="137"/>
                  </a:lnTo>
                  <a:lnTo>
                    <a:pt x="1367" y="141"/>
                  </a:lnTo>
                  <a:lnTo>
                    <a:pt x="1369" y="141"/>
                  </a:lnTo>
                  <a:lnTo>
                    <a:pt x="1370" y="142"/>
                  </a:lnTo>
                  <a:lnTo>
                    <a:pt x="1371" y="142"/>
                  </a:lnTo>
                  <a:lnTo>
                    <a:pt x="1372" y="142"/>
                  </a:lnTo>
                  <a:lnTo>
                    <a:pt x="1373" y="142"/>
                  </a:lnTo>
                  <a:lnTo>
                    <a:pt x="1373" y="143"/>
                  </a:lnTo>
                  <a:lnTo>
                    <a:pt x="1374" y="144"/>
                  </a:lnTo>
                  <a:lnTo>
                    <a:pt x="1375" y="144"/>
                  </a:lnTo>
                  <a:lnTo>
                    <a:pt x="1375" y="146"/>
                  </a:lnTo>
                  <a:lnTo>
                    <a:pt x="1375" y="151"/>
                  </a:lnTo>
                  <a:lnTo>
                    <a:pt x="1374" y="154"/>
                  </a:lnTo>
                  <a:lnTo>
                    <a:pt x="1372" y="154"/>
                  </a:lnTo>
                  <a:lnTo>
                    <a:pt x="1374" y="155"/>
                  </a:lnTo>
                  <a:lnTo>
                    <a:pt x="1375" y="156"/>
                  </a:lnTo>
                  <a:lnTo>
                    <a:pt x="1377" y="157"/>
                  </a:lnTo>
                  <a:lnTo>
                    <a:pt x="1378" y="158"/>
                  </a:lnTo>
                  <a:lnTo>
                    <a:pt x="1379" y="159"/>
                  </a:lnTo>
                  <a:lnTo>
                    <a:pt x="1377" y="159"/>
                  </a:lnTo>
                  <a:lnTo>
                    <a:pt x="1375" y="159"/>
                  </a:lnTo>
                  <a:lnTo>
                    <a:pt x="1374" y="159"/>
                  </a:lnTo>
                  <a:lnTo>
                    <a:pt x="1373" y="157"/>
                  </a:lnTo>
                  <a:lnTo>
                    <a:pt x="1371" y="156"/>
                  </a:lnTo>
                  <a:lnTo>
                    <a:pt x="1369" y="156"/>
                  </a:lnTo>
                  <a:lnTo>
                    <a:pt x="1367" y="155"/>
                  </a:lnTo>
                  <a:lnTo>
                    <a:pt x="1364" y="154"/>
                  </a:lnTo>
                  <a:lnTo>
                    <a:pt x="1362" y="154"/>
                  </a:lnTo>
                  <a:lnTo>
                    <a:pt x="1360" y="154"/>
                  </a:lnTo>
                  <a:lnTo>
                    <a:pt x="1358" y="153"/>
                  </a:lnTo>
                  <a:lnTo>
                    <a:pt x="1356" y="153"/>
                  </a:lnTo>
                  <a:lnTo>
                    <a:pt x="1352" y="153"/>
                  </a:lnTo>
                  <a:lnTo>
                    <a:pt x="1348" y="153"/>
                  </a:lnTo>
                  <a:lnTo>
                    <a:pt x="1342" y="152"/>
                  </a:lnTo>
                  <a:lnTo>
                    <a:pt x="1338" y="152"/>
                  </a:lnTo>
                  <a:lnTo>
                    <a:pt x="1335" y="152"/>
                  </a:lnTo>
                  <a:lnTo>
                    <a:pt x="1333" y="152"/>
                  </a:lnTo>
                  <a:lnTo>
                    <a:pt x="1332" y="152"/>
                  </a:lnTo>
                  <a:lnTo>
                    <a:pt x="1332" y="153"/>
                  </a:lnTo>
                  <a:lnTo>
                    <a:pt x="1334" y="154"/>
                  </a:lnTo>
                  <a:lnTo>
                    <a:pt x="1333" y="154"/>
                  </a:lnTo>
                  <a:lnTo>
                    <a:pt x="1331" y="153"/>
                  </a:lnTo>
                  <a:lnTo>
                    <a:pt x="1328" y="150"/>
                  </a:lnTo>
                  <a:lnTo>
                    <a:pt x="1324" y="149"/>
                  </a:lnTo>
                  <a:lnTo>
                    <a:pt x="1319" y="149"/>
                  </a:lnTo>
                  <a:lnTo>
                    <a:pt x="1316" y="149"/>
                  </a:lnTo>
                  <a:lnTo>
                    <a:pt x="1313" y="145"/>
                  </a:lnTo>
                  <a:lnTo>
                    <a:pt x="1312" y="143"/>
                  </a:lnTo>
                  <a:lnTo>
                    <a:pt x="1310" y="141"/>
                  </a:lnTo>
                  <a:lnTo>
                    <a:pt x="1312" y="139"/>
                  </a:lnTo>
                  <a:lnTo>
                    <a:pt x="1314" y="137"/>
                  </a:lnTo>
                  <a:lnTo>
                    <a:pt x="1314" y="135"/>
                  </a:lnTo>
                  <a:lnTo>
                    <a:pt x="1314" y="134"/>
                  </a:lnTo>
                  <a:lnTo>
                    <a:pt x="1313" y="133"/>
                  </a:lnTo>
                  <a:lnTo>
                    <a:pt x="1312" y="133"/>
                  </a:lnTo>
                  <a:lnTo>
                    <a:pt x="1305" y="135"/>
                  </a:lnTo>
                  <a:lnTo>
                    <a:pt x="1302" y="134"/>
                  </a:lnTo>
                  <a:lnTo>
                    <a:pt x="1299" y="134"/>
                  </a:lnTo>
                  <a:lnTo>
                    <a:pt x="1293" y="133"/>
                  </a:lnTo>
                  <a:lnTo>
                    <a:pt x="1287" y="132"/>
                  </a:lnTo>
                  <a:lnTo>
                    <a:pt x="1282" y="130"/>
                  </a:lnTo>
                  <a:lnTo>
                    <a:pt x="1278" y="130"/>
                  </a:lnTo>
                  <a:lnTo>
                    <a:pt x="1274" y="131"/>
                  </a:lnTo>
                  <a:lnTo>
                    <a:pt x="1271" y="131"/>
                  </a:lnTo>
                  <a:lnTo>
                    <a:pt x="1267" y="130"/>
                  </a:lnTo>
                  <a:lnTo>
                    <a:pt x="1266" y="130"/>
                  </a:lnTo>
                  <a:lnTo>
                    <a:pt x="1265" y="131"/>
                  </a:lnTo>
                  <a:lnTo>
                    <a:pt x="1265" y="132"/>
                  </a:lnTo>
                  <a:lnTo>
                    <a:pt x="1262" y="132"/>
                  </a:lnTo>
                  <a:lnTo>
                    <a:pt x="1258" y="132"/>
                  </a:lnTo>
                  <a:lnTo>
                    <a:pt x="1256" y="132"/>
                  </a:lnTo>
                  <a:lnTo>
                    <a:pt x="1254" y="132"/>
                  </a:lnTo>
                  <a:lnTo>
                    <a:pt x="1251" y="134"/>
                  </a:lnTo>
                  <a:lnTo>
                    <a:pt x="1248" y="135"/>
                  </a:lnTo>
                  <a:lnTo>
                    <a:pt x="1247" y="136"/>
                  </a:lnTo>
                  <a:lnTo>
                    <a:pt x="1247" y="137"/>
                  </a:lnTo>
                  <a:lnTo>
                    <a:pt x="1249" y="140"/>
                  </a:lnTo>
                  <a:lnTo>
                    <a:pt x="1249" y="143"/>
                  </a:lnTo>
                  <a:lnTo>
                    <a:pt x="1248" y="144"/>
                  </a:lnTo>
                  <a:lnTo>
                    <a:pt x="1246" y="142"/>
                  </a:lnTo>
                  <a:lnTo>
                    <a:pt x="1244" y="141"/>
                  </a:lnTo>
                  <a:lnTo>
                    <a:pt x="1243" y="140"/>
                  </a:lnTo>
                  <a:lnTo>
                    <a:pt x="1242" y="139"/>
                  </a:lnTo>
                  <a:lnTo>
                    <a:pt x="1240" y="137"/>
                  </a:lnTo>
                  <a:lnTo>
                    <a:pt x="1241" y="136"/>
                  </a:lnTo>
                  <a:lnTo>
                    <a:pt x="1242" y="134"/>
                  </a:lnTo>
                  <a:lnTo>
                    <a:pt x="1242" y="132"/>
                  </a:lnTo>
                  <a:lnTo>
                    <a:pt x="1243" y="132"/>
                  </a:lnTo>
                  <a:lnTo>
                    <a:pt x="1244" y="131"/>
                  </a:lnTo>
                  <a:lnTo>
                    <a:pt x="1245" y="129"/>
                  </a:lnTo>
                  <a:lnTo>
                    <a:pt x="1244" y="127"/>
                  </a:lnTo>
                  <a:lnTo>
                    <a:pt x="1242" y="124"/>
                  </a:lnTo>
                  <a:lnTo>
                    <a:pt x="1241" y="122"/>
                  </a:lnTo>
                  <a:lnTo>
                    <a:pt x="1237" y="120"/>
                  </a:lnTo>
                  <a:lnTo>
                    <a:pt x="1237" y="122"/>
                  </a:lnTo>
                  <a:lnTo>
                    <a:pt x="1238" y="124"/>
                  </a:lnTo>
                  <a:lnTo>
                    <a:pt x="1239" y="127"/>
                  </a:lnTo>
                  <a:lnTo>
                    <a:pt x="1240" y="129"/>
                  </a:lnTo>
                  <a:lnTo>
                    <a:pt x="1239" y="131"/>
                  </a:lnTo>
                  <a:lnTo>
                    <a:pt x="1235" y="131"/>
                  </a:lnTo>
                  <a:lnTo>
                    <a:pt x="1231" y="130"/>
                  </a:lnTo>
                  <a:lnTo>
                    <a:pt x="1227" y="130"/>
                  </a:lnTo>
                  <a:lnTo>
                    <a:pt x="1223" y="129"/>
                  </a:lnTo>
                  <a:lnTo>
                    <a:pt x="1221" y="128"/>
                  </a:lnTo>
                  <a:lnTo>
                    <a:pt x="1219" y="127"/>
                  </a:lnTo>
                  <a:lnTo>
                    <a:pt x="1219" y="124"/>
                  </a:lnTo>
                  <a:lnTo>
                    <a:pt x="1219" y="122"/>
                  </a:lnTo>
                  <a:lnTo>
                    <a:pt x="1220" y="122"/>
                  </a:lnTo>
                  <a:lnTo>
                    <a:pt x="1220" y="121"/>
                  </a:lnTo>
                  <a:lnTo>
                    <a:pt x="1220" y="120"/>
                  </a:lnTo>
                  <a:lnTo>
                    <a:pt x="1217" y="119"/>
                  </a:lnTo>
                  <a:lnTo>
                    <a:pt x="1216" y="119"/>
                  </a:lnTo>
                  <a:lnTo>
                    <a:pt x="1215" y="119"/>
                  </a:lnTo>
                  <a:lnTo>
                    <a:pt x="1215" y="120"/>
                  </a:lnTo>
                  <a:lnTo>
                    <a:pt x="1213" y="121"/>
                  </a:lnTo>
                  <a:lnTo>
                    <a:pt x="1211" y="121"/>
                  </a:lnTo>
                  <a:lnTo>
                    <a:pt x="1209" y="121"/>
                  </a:lnTo>
                  <a:lnTo>
                    <a:pt x="1208" y="120"/>
                  </a:lnTo>
                  <a:lnTo>
                    <a:pt x="1206" y="119"/>
                  </a:lnTo>
                  <a:lnTo>
                    <a:pt x="1204" y="119"/>
                  </a:lnTo>
                  <a:lnTo>
                    <a:pt x="1202" y="120"/>
                  </a:lnTo>
                  <a:lnTo>
                    <a:pt x="1200" y="119"/>
                  </a:lnTo>
                  <a:lnTo>
                    <a:pt x="1199" y="119"/>
                  </a:lnTo>
                  <a:lnTo>
                    <a:pt x="1198" y="120"/>
                  </a:lnTo>
                  <a:lnTo>
                    <a:pt x="1198" y="122"/>
                  </a:lnTo>
                  <a:lnTo>
                    <a:pt x="1198" y="123"/>
                  </a:lnTo>
                  <a:lnTo>
                    <a:pt x="1197" y="124"/>
                  </a:lnTo>
                  <a:lnTo>
                    <a:pt x="1195" y="124"/>
                  </a:lnTo>
                  <a:lnTo>
                    <a:pt x="1192" y="126"/>
                  </a:lnTo>
                  <a:lnTo>
                    <a:pt x="1192" y="127"/>
                  </a:lnTo>
                  <a:lnTo>
                    <a:pt x="1192" y="128"/>
                  </a:lnTo>
                  <a:lnTo>
                    <a:pt x="1192" y="130"/>
                  </a:lnTo>
                  <a:lnTo>
                    <a:pt x="1194" y="131"/>
                  </a:lnTo>
                  <a:lnTo>
                    <a:pt x="1196" y="131"/>
                  </a:lnTo>
                  <a:lnTo>
                    <a:pt x="1199" y="130"/>
                  </a:lnTo>
                  <a:lnTo>
                    <a:pt x="1203" y="128"/>
                  </a:lnTo>
                  <a:lnTo>
                    <a:pt x="1207" y="127"/>
                  </a:lnTo>
                  <a:lnTo>
                    <a:pt x="1210" y="127"/>
                  </a:lnTo>
                  <a:lnTo>
                    <a:pt x="1211" y="127"/>
                  </a:lnTo>
                  <a:lnTo>
                    <a:pt x="1211" y="128"/>
                  </a:lnTo>
                  <a:lnTo>
                    <a:pt x="1210" y="130"/>
                  </a:lnTo>
                  <a:lnTo>
                    <a:pt x="1207" y="132"/>
                  </a:lnTo>
                  <a:lnTo>
                    <a:pt x="1204" y="134"/>
                  </a:lnTo>
                  <a:lnTo>
                    <a:pt x="1203" y="136"/>
                  </a:lnTo>
                  <a:lnTo>
                    <a:pt x="1200" y="138"/>
                  </a:lnTo>
                  <a:lnTo>
                    <a:pt x="1198" y="139"/>
                  </a:lnTo>
                  <a:lnTo>
                    <a:pt x="1195" y="138"/>
                  </a:lnTo>
                  <a:lnTo>
                    <a:pt x="1191" y="136"/>
                  </a:lnTo>
                  <a:lnTo>
                    <a:pt x="1189" y="135"/>
                  </a:lnTo>
                  <a:lnTo>
                    <a:pt x="1188" y="135"/>
                  </a:lnTo>
                  <a:lnTo>
                    <a:pt x="1188" y="136"/>
                  </a:lnTo>
                  <a:lnTo>
                    <a:pt x="1188" y="139"/>
                  </a:lnTo>
                  <a:lnTo>
                    <a:pt x="1188" y="140"/>
                  </a:lnTo>
                  <a:lnTo>
                    <a:pt x="1188" y="141"/>
                  </a:lnTo>
                  <a:lnTo>
                    <a:pt x="1186" y="141"/>
                  </a:lnTo>
                  <a:lnTo>
                    <a:pt x="1184" y="140"/>
                  </a:lnTo>
                  <a:lnTo>
                    <a:pt x="1182" y="140"/>
                  </a:lnTo>
                  <a:lnTo>
                    <a:pt x="1180" y="141"/>
                  </a:lnTo>
                  <a:lnTo>
                    <a:pt x="1179" y="142"/>
                  </a:lnTo>
                  <a:lnTo>
                    <a:pt x="1178" y="143"/>
                  </a:lnTo>
                  <a:lnTo>
                    <a:pt x="1176" y="144"/>
                  </a:lnTo>
                  <a:lnTo>
                    <a:pt x="1173" y="145"/>
                  </a:lnTo>
                  <a:lnTo>
                    <a:pt x="1173" y="148"/>
                  </a:lnTo>
                  <a:lnTo>
                    <a:pt x="1172" y="148"/>
                  </a:lnTo>
                  <a:lnTo>
                    <a:pt x="1168" y="149"/>
                  </a:lnTo>
                  <a:lnTo>
                    <a:pt x="1164" y="149"/>
                  </a:lnTo>
                  <a:lnTo>
                    <a:pt x="1162" y="149"/>
                  </a:lnTo>
                  <a:lnTo>
                    <a:pt x="1158" y="149"/>
                  </a:lnTo>
                  <a:lnTo>
                    <a:pt x="1157" y="149"/>
                  </a:lnTo>
                  <a:lnTo>
                    <a:pt x="1156" y="149"/>
                  </a:lnTo>
                  <a:lnTo>
                    <a:pt x="1153" y="149"/>
                  </a:lnTo>
                  <a:lnTo>
                    <a:pt x="1151" y="148"/>
                  </a:lnTo>
                  <a:lnTo>
                    <a:pt x="1146" y="148"/>
                  </a:lnTo>
                  <a:lnTo>
                    <a:pt x="1145" y="148"/>
                  </a:lnTo>
                  <a:lnTo>
                    <a:pt x="1146" y="145"/>
                  </a:lnTo>
                  <a:lnTo>
                    <a:pt x="1147" y="145"/>
                  </a:lnTo>
                  <a:lnTo>
                    <a:pt x="1148" y="145"/>
                  </a:lnTo>
                  <a:lnTo>
                    <a:pt x="1151" y="145"/>
                  </a:lnTo>
                  <a:lnTo>
                    <a:pt x="1155" y="142"/>
                  </a:lnTo>
                  <a:lnTo>
                    <a:pt x="1156" y="142"/>
                  </a:lnTo>
                  <a:lnTo>
                    <a:pt x="1157" y="142"/>
                  </a:lnTo>
                  <a:lnTo>
                    <a:pt x="1157" y="140"/>
                  </a:lnTo>
                  <a:lnTo>
                    <a:pt x="1158" y="139"/>
                  </a:lnTo>
                  <a:lnTo>
                    <a:pt x="1159" y="137"/>
                  </a:lnTo>
                  <a:lnTo>
                    <a:pt x="1160" y="135"/>
                  </a:lnTo>
                  <a:lnTo>
                    <a:pt x="1160" y="134"/>
                  </a:lnTo>
                  <a:lnTo>
                    <a:pt x="1162" y="132"/>
                  </a:lnTo>
                  <a:lnTo>
                    <a:pt x="1163" y="132"/>
                  </a:lnTo>
                  <a:lnTo>
                    <a:pt x="1164" y="132"/>
                  </a:lnTo>
                  <a:lnTo>
                    <a:pt x="1167" y="133"/>
                  </a:lnTo>
                  <a:lnTo>
                    <a:pt x="1169" y="133"/>
                  </a:lnTo>
                  <a:lnTo>
                    <a:pt x="1172" y="132"/>
                  </a:lnTo>
                  <a:lnTo>
                    <a:pt x="1175" y="132"/>
                  </a:lnTo>
                  <a:lnTo>
                    <a:pt x="1178" y="132"/>
                  </a:lnTo>
                  <a:lnTo>
                    <a:pt x="1179" y="131"/>
                  </a:lnTo>
                  <a:lnTo>
                    <a:pt x="1180" y="130"/>
                  </a:lnTo>
                  <a:lnTo>
                    <a:pt x="1182" y="128"/>
                  </a:lnTo>
                  <a:lnTo>
                    <a:pt x="1184" y="124"/>
                  </a:lnTo>
                  <a:lnTo>
                    <a:pt x="1186" y="122"/>
                  </a:lnTo>
                  <a:lnTo>
                    <a:pt x="1188" y="120"/>
                  </a:lnTo>
                  <a:lnTo>
                    <a:pt x="1190" y="118"/>
                  </a:lnTo>
                  <a:lnTo>
                    <a:pt x="1192" y="116"/>
                  </a:lnTo>
                  <a:lnTo>
                    <a:pt x="1196" y="115"/>
                  </a:lnTo>
                  <a:lnTo>
                    <a:pt x="1198" y="114"/>
                  </a:lnTo>
                  <a:lnTo>
                    <a:pt x="1203" y="110"/>
                  </a:lnTo>
                  <a:lnTo>
                    <a:pt x="1207" y="106"/>
                  </a:lnTo>
                  <a:lnTo>
                    <a:pt x="1209" y="104"/>
                  </a:lnTo>
                  <a:lnTo>
                    <a:pt x="1212" y="102"/>
                  </a:lnTo>
                  <a:lnTo>
                    <a:pt x="1219" y="100"/>
                  </a:lnTo>
                  <a:lnTo>
                    <a:pt x="1224" y="99"/>
                  </a:lnTo>
                  <a:lnTo>
                    <a:pt x="1228" y="96"/>
                  </a:lnTo>
                  <a:lnTo>
                    <a:pt x="1230" y="94"/>
                  </a:lnTo>
                  <a:lnTo>
                    <a:pt x="1232" y="93"/>
                  </a:lnTo>
                  <a:lnTo>
                    <a:pt x="1235" y="91"/>
                  </a:lnTo>
                  <a:lnTo>
                    <a:pt x="1239" y="90"/>
                  </a:lnTo>
                  <a:lnTo>
                    <a:pt x="1244" y="85"/>
                  </a:lnTo>
                  <a:lnTo>
                    <a:pt x="1247" y="82"/>
                  </a:lnTo>
                  <a:lnTo>
                    <a:pt x="1248" y="80"/>
                  </a:lnTo>
                  <a:lnTo>
                    <a:pt x="1249" y="78"/>
                  </a:lnTo>
                  <a:lnTo>
                    <a:pt x="1249" y="77"/>
                  </a:lnTo>
                  <a:lnTo>
                    <a:pt x="1248" y="75"/>
                  </a:lnTo>
                  <a:lnTo>
                    <a:pt x="1246" y="74"/>
                  </a:lnTo>
                  <a:lnTo>
                    <a:pt x="1244" y="72"/>
                  </a:lnTo>
                  <a:lnTo>
                    <a:pt x="1242" y="70"/>
                  </a:lnTo>
                  <a:lnTo>
                    <a:pt x="1240" y="70"/>
                  </a:lnTo>
                  <a:lnTo>
                    <a:pt x="1238" y="71"/>
                  </a:lnTo>
                  <a:lnTo>
                    <a:pt x="1237" y="71"/>
                  </a:lnTo>
                  <a:lnTo>
                    <a:pt x="1237" y="70"/>
                  </a:lnTo>
                  <a:lnTo>
                    <a:pt x="1237" y="68"/>
                  </a:lnTo>
                  <a:lnTo>
                    <a:pt x="1237" y="67"/>
                  </a:lnTo>
                  <a:lnTo>
                    <a:pt x="1237" y="66"/>
                  </a:lnTo>
                  <a:lnTo>
                    <a:pt x="1234" y="65"/>
                  </a:lnTo>
                  <a:lnTo>
                    <a:pt x="1232" y="63"/>
                  </a:lnTo>
                  <a:lnTo>
                    <a:pt x="1233" y="62"/>
                  </a:lnTo>
                  <a:lnTo>
                    <a:pt x="1234" y="61"/>
                  </a:lnTo>
                  <a:lnTo>
                    <a:pt x="1237" y="63"/>
                  </a:lnTo>
                  <a:lnTo>
                    <a:pt x="1237" y="64"/>
                  </a:lnTo>
                  <a:lnTo>
                    <a:pt x="1237" y="65"/>
                  </a:lnTo>
                  <a:lnTo>
                    <a:pt x="1238" y="66"/>
                  </a:lnTo>
                  <a:lnTo>
                    <a:pt x="1239" y="67"/>
                  </a:lnTo>
                  <a:lnTo>
                    <a:pt x="1240" y="67"/>
                  </a:lnTo>
                  <a:lnTo>
                    <a:pt x="1242" y="66"/>
                  </a:lnTo>
                  <a:lnTo>
                    <a:pt x="1243" y="66"/>
                  </a:lnTo>
                  <a:lnTo>
                    <a:pt x="1244" y="67"/>
                  </a:lnTo>
                  <a:lnTo>
                    <a:pt x="1245" y="68"/>
                  </a:lnTo>
                  <a:lnTo>
                    <a:pt x="1245" y="69"/>
                  </a:lnTo>
                  <a:lnTo>
                    <a:pt x="1247" y="71"/>
                  </a:lnTo>
                  <a:lnTo>
                    <a:pt x="1247" y="72"/>
                  </a:lnTo>
                  <a:lnTo>
                    <a:pt x="1249" y="72"/>
                  </a:lnTo>
                  <a:lnTo>
                    <a:pt x="1249" y="68"/>
                  </a:lnTo>
                  <a:lnTo>
                    <a:pt x="1249" y="66"/>
                  </a:lnTo>
                  <a:lnTo>
                    <a:pt x="1248" y="64"/>
                  </a:lnTo>
                  <a:lnTo>
                    <a:pt x="1248" y="63"/>
                  </a:lnTo>
                  <a:lnTo>
                    <a:pt x="1249" y="61"/>
                  </a:lnTo>
                  <a:lnTo>
                    <a:pt x="1248" y="60"/>
                  </a:lnTo>
                  <a:lnTo>
                    <a:pt x="1247" y="59"/>
                  </a:lnTo>
                  <a:lnTo>
                    <a:pt x="1246" y="59"/>
                  </a:lnTo>
                  <a:lnTo>
                    <a:pt x="1246" y="60"/>
                  </a:lnTo>
                  <a:lnTo>
                    <a:pt x="1246" y="61"/>
                  </a:lnTo>
                  <a:lnTo>
                    <a:pt x="1245" y="63"/>
                  </a:lnTo>
                  <a:lnTo>
                    <a:pt x="1244" y="64"/>
                  </a:lnTo>
                  <a:lnTo>
                    <a:pt x="1244" y="62"/>
                  </a:lnTo>
                  <a:lnTo>
                    <a:pt x="1244" y="60"/>
                  </a:lnTo>
                  <a:lnTo>
                    <a:pt x="1244" y="55"/>
                  </a:lnTo>
                  <a:lnTo>
                    <a:pt x="1243" y="51"/>
                  </a:lnTo>
                  <a:lnTo>
                    <a:pt x="1242" y="47"/>
                  </a:lnTo>
                  <a:lnTo>
                    <a:pt x="1239" y="49"/>
                  </a:lnTo>
                  <a:lnTo>
                    <a:pt x="1235" y="50"/>
                  </a:lnTo>
                  <a:lnTo>
                    <a:pt x="1233" y="49"/>
                  </a:lnTo>
                  <a:lnTo>
                    <a:pt x="1232" y="48"/>
                  </a:lnTo>
                  <a:lnTo>
                    <a:pt x="1230" y="45"/>
                  </a:lnTo>
                  <a:lnTo>
                    <a:pt x="1227" y="39"/>
                  </a:lnTo>
                  <a:lnTo>
                    <a:pt x="1227" y="37"/>
                  </a:lnTo>
                  <a:lnTo>
                    <a:pt x="1227" y="34"/>
                  </a:lnTo>
                  <a:lnTo>
                    <a:pt x="1227" y="33"/>
                  </a:lnTo>
                  <a:lnTo>
                    <a:pt x="1229" y="32"/>
                  </a:lnTo>
                  <a:lnTo>
                    <a:pt x="1228" y="31"/>
                  </a:lnTo>
                  <a:lnTo>
                    <a:pt x="1226" y="29"/>
                  </a:lnTo>
                  <a:lnTo>
                    <a:pt x="1226" y="27"/>
                  </a:lnTo>
                  <a:lnTo>
                    <a:pt x="1225" y="27"/>
                  </a:lnTo>
                  <a:lnTo>
                    <a:pt x="1224" y="26"/>
                  </a:lnTo>
                  <a:lnTo>
                    <a:pt x="1222" y="25"/>
                  </a:lnTo>
                  <a:lnTo>
                    <a:pt x="1222" y="26"/>
                  </a:lnTo>
                  <a:lnTo>
                    <a:pt x="1222" y="27"/>
                  </a:lnTo>
                  <a:lnTo>
                    <a:pt x="1221" y="27"/>
                  </a:lnTo>
                  <a:lnTo>
                    <a:pt x="1220" y="26"/>
                  </a:lnTo>
                  <a:lnTo>
                    <a:pt x="1220" y="25"/>
                  </a:lnTo>
                  <a:lnTo>
                    <a:pt x="1219" y="25"/>
                  </a:lnTo>
                  <a:lnTo>
                    <a:pt x="1217" y="25"/>
                  </a:lnTo>
                  <a:lnTo>
                    <a:pt x="1216" y="27"/>
                  </a:lnTo>
                  <a:lnTo>
                    <a:pt x="1213" y="28"/>
                  </a:lnTo>
                  <a:lnTo>
                    <a:pt x="1210" y="28"/>
                  </a:lnTo>
                  <a:lnTo>
                    <a:pt x="1208" y="29"/>
                  </a:lnTo>
                  <a:lnTo>
                    <a:pt x="1207" y="31"/>
                  </a:lnTo>
                  <a:lnTo>
                    <a:pt x="1207" y="33"/>
                  </a:lnTo>
                  <a:lnTo>
                    <a:pt x="1206" y="33"/>
                  </a:lnTo>
                  <a:lnTo>
                    <a:pt x="1205" y="33"/>
                  </a:lnTo>
                  <a:lnTo>
                    <a:pt x="1204" y="32"/>
                  </a:lnTo>
                  <a:lnTo>
                    <a:pt x="1200" y="29"/>
                  </a:lnTo>
                  <a:lnTo>
                    <a:pt x="1197" y="28"/>
                  </a:lnTo>
                  <a:lnTo>
                    <a:pt x="1194" y="28"/>
                  </a:lnTo>
                  <a:lnTo>
                    <a:pt x="1189" y="31"/>
                  </a:lnTo>
                  <a:lnTo>
                    <a:pt x="1187" y="33"/>
                  </a:lnTo>
                  <a:lnTo>
                    <a:pt x="1184" y="34"/>
                  </a:lnTo>
                  <a:lnTo>
                    <a:pt x="1181" y="34"/>
                  </a:lnTo>
                  <a:lnTo>
                    <a:pt x="1178" y="33"/>
                  </a:lnTo>
                  <a:lnTo>
                    <a:pt x="1176" y="32"/>
                  </a:lnTo>
                  <a:lnTo>
                    <a:pt x="1173" y="32"/>
                  </a:lnTo>
                  <a:lnTo>
                    <a:pt x="1170" y="33"/>
                  </a:lnTo>
                  <a:lnTo>
                    <a:pt x="1169" y="37"/>
                  </a:lnTo>
                  <a:lnTo>
                    <a:pt x="1169" y="39"/>
                  </a:lnTo>
                  <a:lnTo>
                    <a:pt x="1168" y="42"/>
                  </a:lnTo>
                  <a:lnTo>
                    <a:pt x="1167" y="43"/>
                  </a:lnTo>
                  <a:lnTo>
                    <a:pt x="1166" y="43"/>
                  </a:lnTo>
                  <a:lnTo>
                    <a:pt x="1163" y="42"/>
                  </a:lnTo>
                  <a:lnTo>
                    <a:pt x="1161" y="41"/>
                  </a:lnTo>
                  <a:lnTo>
                    <a:pt x="1158" y="42"/>
                  </a:lnTo>
                  <a:lnTo>
                    <a:pt x="1156" y="43"/>
                  </a:lnTo>
                  <a:lnTo>
                    <a:pt x="1153" y="44"/>
                  </a:lnTo>
                  <a:lnTo>
                    <a:pt x="1150" y="44"/>
                  </a:lnTo>
                  <a:lnTo>
                    <a:pt x="1148" y="44"/>
                  </a:lnTo>
                  <a:lnTo>
                    <a:pt x="1147" y="43"/>
                  </a:lnTo>
                  <a:lnTo>
                    <a:pt x="1148" y="42"/>
                  </a:lnTo>
                  <a:lnTo>
                    <a:pt x="1150" y="41"/>
                  </a:lnTo>
                  <a:lnTo>
                    <a:pt x="1152" y="40"/>
                  </a:lnTo>
                  <a:lnTo>
                    <a:pt x="1154" y="39"/>
                  </a:lnTo>
                  <a:lnTo>
                    <a:pt x="1155" y="37"/>
                  </a:lnTo>
                  <a:lnTo>
                    <a:pt x="1156" y="34"/>
                  </a:lnTo>
                  <a:lnTo>
                    <a:pt x="1158" y="33"/>
                  </a:lnTo>
                  <a:lnTo>
                    <a:pt x="1160" y="31"/>
                  </a:lnTo>
                  <a:lnTo>
                    <a:pt x="1162" y="29"/>
                  </a:lnTo>
                  <a:lnTo>
                    <a:pt x="1164" y="29"/>
                  </a:lnTo>
                  <a:lnTo>
                    <a:pt x="1160" y="27"/>
                  </a:lnTo>
                  <a:lnTo>
                    <a:pt x="1156" y="25"/>
                  </a:lnTo>
                  <a:lnTo>
                    <a:pt x="1153" y="22"/>
                  </a:lnTo>
                  <a:lnTo>
                    <a:pt x="1151" y="22"/>
                  </a:lnTo>
                  <a:lnTo>
                    <a:pt x="1148" y="23"/>
                  </a:lnTo>
                  <a:lnTo>
                    <a:pt x="1145" y="26"/>
                  </a:lnTo>
                  <a:lnTo>
                    <a:pt x="1142" y="27"/>
                  </a:lnTo>
                  <a:lnTo>
                    <a:pt x="1140" y="27"/>
                  </a:lnTo>
                  <a:lnTo>
                    <a:pt x="1138" y="27"/>
                  </a:lnTo>
                  <a:lnTo>
                    <a:pt x="1135" y="26"/>
                  </a:lnTo>
                  <a:lnTo>
                    <a:pt x="1135" y="25"/>
                  </a:lnTo>
                  <a:lnTo>
                    <a:pt x="1136" y="25"/>
                  </a:lnTo>
                  <a:lnTo>
                    <a:pt x="1140" y="23"/>
                  </a:lnTo>
                  <a:lnTo>
                    <a:pt x="1145" y="22"/>
                  </a:lnTo>
                  <a:lnTo>
                    <a:pt x="1145" y="21"/>
                  </a:lnTo>
                  <a:lnTo>
                    <a:pt x="1144" y="20"/>
                  </a:lnTo>
                  <a:lnTo>
                    <a:pt x="1142" y="20"/>
                  </a:lnTo>
                  <a:lnTo>
                    <a:pt x="1140" y="21"/>
                  </a:lnTo>
                  <a:lnTo>
                    <a:pt x="1139" y="21"/>
                  </a:lnTo>
                  <a:lnTo>
                    <a:pt x="1137" y="22"/>
                  </a:lnTo>
                  <a:lnTo>
                    <a:pt x="1135" y="22"/>
                  </a:lnTo>
                  <a:lnTo>
                    <a:pt x="1133" y="23"/>
                  </a:lnTo>
                  <a:lnTo>
                    <a:pt x="1130" y="24"/>
                  </a:lnTo>
                  <a:lnTo>
                    <a:pt x="1131" y="20"/>
                  </a:lnTo>
                  <a:lnTo>
                    <a:pt x="1133" y="18"/>
                  </a:lnTo>
                  <a:lnTo>
                    <a:pt x="1135" y="17"/>
                  </a:lnTo>
                  <a:lnTo>
                    <a:pt x="1141" y="15"/>
                  </a:lnTo>
                  <a:lnTo>
                    <a:pt x="1143" y="13"/>
                  </a:lnTo>
                  <a:lnTo>
                    <a:pt x="1145" y="12"/>
                  </a:lnTo>
                  <a:lnTo>
                    <a:pt x="1146" y="11"/>
                  </a:lnTo>
                  <a:lnTo>
                    <a:pt x="1146" y="9"/>
                  </a:lnTo>
                  <a:lnTo>
                    <a:pt x="1144" y="6"/>
                  </a:lnTo>
                  <a:lnTo>
                    <a:pt x="1143" y="5"/>
                  </a:lnTo>
                  <a:lnTo>
                    <a:pt x="1141" y="5"/>
                  </a:lnTo>
                  <a:lnTo>
                    <a:pt x="1137" y="5"/>
                  </a:lnTo>
                  <a:lnTo>
                    <a:pt x="1135" y="5"/>
                  </a:lnTo>
                  <a:lnTo>
                    <a:pt x="1132" y="4"/>
                  </a:lnTo>
                  <a:lnTo>
                    <a:pt x="1127" y="1"/>
                  </a:lnTo>
                  <a:lnTo>
                    <a:pt x="1124" y="1"/>
                  </a:lnTo>
                  <a:lnTo>
                    <a:pt x="1122" y="0"/>
                  </a:lnTo>
                  <a:lnTo>
                    <a:pt x="1116" y="1"/>
                  </a:lnTo>
                  <a:lnTo>
                    <a:pt x="1108" y="3"/>
                  </a:lnTo>
                  <a:lnTo>
                    <a:pt x="1103" y="5"/>
                  </a:lnTo>
                  <a:lnTo>
                    <a:pt x="1099" y="9"/>
                  </a:lnTo>
                  <a:lnTo>
                    <a:pt x="1091" y="17"/>
                  </a:lnTo>
                  <a:lnTo>
                    <a:pt x="1087" y="21"/>
                  </a:lnTo>
                  <a:lnTo>
                    <a:pt x="1081" y="24"/>
                  </a:lnTo>
                  <a:lnTo>
                    <a:pt x="1082" y="25"/>
                  </a:lnTo>
                  <a:lnTo>
                    <a:pt x="1083" y="25"/>
                  </a:lnTo>
                  <a:lnTo>
                    <a:pt x="1083" y="26"/>
                  </a:lnTo>
                  <a:lnTo>
                    <a:pt x="1083" y="27"/>
                  </a:lnTo>
                  <a:lnTo>
                    <a:pt x="1082" y="27"/>
                  </a:lnTo>
                  <a:lnTo>
                    <a:pt x="1080" y="28"/>
                  </a:lnTo>
                  <a:lnTo>
                    <a:pt x="1080" y="29"/>
                  </a:lnTo>
                  <a:lnTo>
                    <a:pt x="1080" y="30"/>
                  </a:lnTo>
                  <a:lnTo>
                    <a:pt x="1082" y="31"/>
                  </a:lnTo>
                  <a:lnTo>
                    <a:pt x="1082" y="32"/>
                  </a:lnTo>
                  <a:lnTo>
                    <a:pt x="1083" y="32"/>
                  </a:lnTo>
                  <a:lnTo>
                    <a:pt x="1085" y="32"/>
                  </a:lnTo>
                  <a:lnTo>
                    <a:pt x="1086" y="32"/>
                  </a:lnTo>
                  <a:lnTo>
                    <a:pt x="1083" y="34"/>
                  </a:lnTo>
                  <a:lnTo>
                    <a:pt x="1082" y="38"/>
                  </a:lnTo>
                  <a:lnTo>
                    <a:pt x="1089" y="41"/>
                  </a:lnTo>
                  <a:lnTo>
                    <a:pt x="1092" y="42"/>
                  </a:lnTo>
                  <a:lnTo>
                    <a:pt x="1096" y="44"/>
                  </a:lnTo>
                  <a:lnTo>
                    <a:pt x="1098" y="46"/>
                  </a:lnTo>
                  <a:lnTo>
                    <a:pt x="1098" y="47"/>
                  </a:lnTo>
                  <a:lnTo>
                    <a:pt x="1096" y="48"/>
                  </a:lnTo>
                  <a:lnTo>
                    <a:pt x="1094" y="49"/>
                  </a:lnTo>
                  <a:lnTo>
                    <a:pt x="1092" y="48"/>
                  </a:lnTo>
                  <a:lnTo>
                    <a:pt x="1088" y="46"/>
                  </a:lnTo>
                  <a:lnTo>
                    <a:pt x="1087" y="45"/>
                  </a:lnTo>
                  <a:lnTo>
                    <a:pt x="1085" y="44"/>
                  </a:lnTo>
                  <a:lnTo>
                    <a:pt x="1082" y="45"/>
                  </a:lnTo>
                  <a:lnTo>
                    <a:pt x="1081" y="45"/>
                  </a:lnTo>
                  <a:lnTo>
                    <a:pt x="1080" y="44"/>
                  </a:lnTo>
                  <a:lnTo>
                    <a:pt x="1079" y="43"/>
                  </a:lnTo>
                  <a:lnTo>
                    <a:pt x="1078" y="43"/>
                  </a:lnTo>
                  <a:lnTo>
                    <a:pt x="1076" y="43"/>
                  </a:lnTo>
                  <a:lnTo>
                    <a:pt x="1074" y="43"/>
                  </a:lnTo>
                  <a:lnTo>
                    <a:pt x="1073" y="44"/>
                  </a:lnTo>
                  <a:lnTo>
                    <a:pt x="1070" y="43"/>
                  </a:lnTo>
                  <a:lnTo>
                    <a:pt x="1067" y="42"/>
                  </a:lnTo>
                  <a:lnTo>
                    <a:pt x="1064" y="43"/>
                  </a:lnTo>
                  <a:lnTo>
                    <a:pt x="1060" y="42"/>
                  </a:lnTo>
                  <a:lnTo>
                    <a:pt x="1056" y="42"/>
                  </a:lnTo>
                  <a:lnTo>
                    <a:pt x="1055" y="42"/>
                  </a:lnTo>
                  <a:lnTo>
                    <a:pt x="1054" y="43"/>
                  </a:lnTo>
                  <a:lnTo>
                    <a:pt x="1054" y="45"/>
                  </a:lnTo>
                  <a:lnTo>
                    <a:pt x="1055" y="46"/>
                  </a:lnTo>
                  <a:lnTo>
                    <a:pt x="1056" y="47"/>
                  </a:lnTo>
                  <a:lnTo>
                    <a:pt x="1057" y="48"/>
                  </a:lnTo>
                  <a:lnTo>
                    <a:pt x="1058" y="48"/>
                  </a:lnTo>
                  <a:lnTo>
                    <a:pt x="1058" y="46"/>
                  </a:lnTo>
                  <a:lnTo>
                    <a:pt x="1060" y="47"/>
                  </a:lnTo>
                  <a:lnTo>
                    <a:pt x="1061" y="49"/>
                  </a:lnTo>
                  <a:lnTo>
                    <a:pt x="1064" y="49"/>
                  </a:lnTo>
                  <a:lnTo>
                    <a:pt x="1065" y="49"/>
                  </a:lnTo>
                  <a:lnTo>
                    <a:pt x="1066" y="50"/>
                  </a:lnTo>
                  <a:lnTo>
                    <a:pt x="1066" y="52"/>
                  </a:lnTo>
                  <a:lnTo>
                    <a:pt x="1066" y="54"/>
                  </a:lnTo>
                  <a:lnTo>
                    <a:pt x="1065" y="56"/>
                  </a:lnTo>
                  <a:lnTo>
                    <a:pt x="1064" y="59"/>
                  </a:lnTo>
                  <a:lnTo>
                    <a:pt x="1062" y="56"/>
                  </a:lnTo>
                  <a:lnTo>
                    <a:pt x="1062" y="54"/>
                  </a:lnTo>
                  <a:lnTo>
                    <a:pt x="1061" y="53"/>
                  </a:lnTo>
                  <a:lnTo>
                    <a:pt x="1059" y="53"/>
                  </a:lnTo>
                  <a:lnTo>
                    <a:pt x="1058" y="53"/>
                  </a:lnTo>
                  <a:lnTo>
                    <a:pt x="1056" y="53"/>
                  </a:lnTo>
                  <a:lnTo>
                    <a:pt x="1056" y="52"/>
                  </a:lnTo>
                  <a:lnTo>
                    <a:pt x="1057" y="51"/>
                  </a:lnTo>
                  <a:lnTo>
                    <a:pt x="1056" y="50"/>
                  </a:lnTo>
                  <a:lnTo>
                    <a:pt x="1054" y="50"/>
                  </a:lnTo>
                  <a:lnTo>
                    <a:pt x="1053" y="49"/>
                  </a:lnTo>
                  <a:lnTo>
                    <a:pt x="1052" y="49"/>
                  </a:lnTo>
                  <a:lnTo>
                    <a:pt x="1051" y="49"/>
                  </a:lnTo>
                  <a:lnTo>
                    <a:pt x="1049" y="50"/>
                  </a:lnTo>
                  <a:lnTo>
                    <a:pt x="1047" y="51"/>
                  </a:lnTo>
                  <a:lnTo>
                    <a:pt x="1044" y="53"/>
                  </a:lnTo>
                  <a:lnTo>
                    <a:pt x="1039" y="54"/>
                  </a:lnTo>
                  <a:lnTo>
                    <a:pt x="1038" y="54"/>
                  </a:lnTo>
                  <a:lnTo>
                    <a:pt x="1037" y="55"/>
                  </a:lnTo>
                  <a:lnTo>
                    <a:pt x="1037" y="56"/>
                  </a:lnTo>
                  <a:lnTo>
                    <a:pt x="1036" y="57"/>
                  </a:lnTo>
                  <a:lnTo>
                    <a:pt x="1035" y="57"/>
                  </a:lnTo>
                  <a:lnTo>
                    <a:pt x="1034" y="59"/>
                  </a:lnTo>
                  <a:lnTo>
                    <a:pt x="1032" y="60"/>
                  </a:lnTo>
                  <a:lnTo>
                    <a:pt x="1030" y="61"/>
                  </a:lnTo>
                  <a:lnTo>
                    <a:pt x="1031" y="60"/>
                  </a:lnTo>
                  <a:lnTo>
                    <a:pt x="1030" y="59"/>
                  </a:lnTo>
                  <a:lnTo>
                    <a:pt x="1030" y="57"/>
                  </a:lnTo>
                  <a:lnTo>
                    <a:pt x="1028" y="57"/>
                  </a:lnTo>
                  <a:lnTo>
                    <a:pt x="1027" y="59"/>
                  </a:lnTo>
                  <a:lnTo>
                    <a:pt x="1026" y="60"/>
                  </a:lnTo>
                  <a:lnTo>
                    <a:pt x="1026" y="61"/>
                  </a:lnTo>
                  <a:lnTo>
                    <a:pt x="1025" y="62"/>
                  </a:lnTo>
                  <a:lnTo>
                    <a:pt x="1023" y="62"/>
                  </a:lnTo>
                  <a:lnTo>
                    <a:pt x="1022" y="62"/>
                  </a:lnTo>
                  <a:lnTo>
                    <a:pt x="1022" y="61"/>
                  </a:lnTo>
                  <a:lnTo>
                    <a:pt x="1021" y="60"/>
                  </a:lnTo>
                  <a:lnTo>
                    <a:pt x="1022" y="59"/>
                  </a:lnTo>
                  <a:lnTo>
                    <a:pt x="1021" y="57"/>
                  </a:lnTo>
                  <a:lnTo>
                    <a:pt x="1018" y="56"/>
                  </a:lnTo>
                  <a:lnTo>
                    <a:pt x="1017" y="56"/>
                  </a:lnTo>
                  <a:lnTo>
                    <a:pt x="1017" y="57"/>
                  </a:lnTo>
                  <a:lnTo>
                    <a:pt x="1016" y="59"/>
                  </a:lnTo>
                  <a:lnTo>
                    <a:pt x="1015" y="60"/>
                  </a:lnTo>
                  <a:lnTo>
                    <a:pt x="1014" y="61"/>
                  </a:lnTo>
                  <a:lnTo>
                    <a:pt x="1012" y="61"/>
                  </a:lnTo>
                  <a:lnTo>
                    <a:pt x="1011" y="61"/>
                  </a:lnTo>
                  <a:lnTo>
                    <a:pt x="1010" y="62"/>
                  </a:lnTo>
                  <a:lnTo>
                    <a:pt x="1009" y="62"/>
                  </a:lnTo>
                  <a:lnTo>
                    <a:pt x="1009" y="61"/>
                  </a:lnTo>
                  <a:lnTo>
                    <a:pt x="1010" y="59"/>
                  </a:lnTo>
                  <a:lnTo>
                    <a:pt x="1011" y="57"/>
                  </a:lnTo>
                  <a:lnTo>
                    <a:pt x="1012" y="57"/>
                  </a:lnTo>
                  <a:lnTo>
                    <a:pt x="1014" y="56"/>
                  </a:lnTo>
                  <a:lnTo>
                    <a:pt x="1014" y="54"/>
                  </a:lnTo>
                  <a:lnTo>
                    <a:pt x="1015" y="54"/>
                  </a:lnTo>
                  <a:lnTo>
                    <a:pt x="1016" y="53"/>
                  </a:lnTo>
                  <a:lnTo>
                    <a:pt x="1016" y="52"/>
                  </a:lnTo>
                  <a:lnTo>
                    <a:pt x="1017" y="51"/>
                  </a:lnTo>
                  <a:lnTo>
                    <a:pt x="1018" y="50"/>
                  </a:lnTo>
                  <a:lnTo>
                    <a:pt x="1019" y="51"/>
                  </a:lnTo>
                  <a:lnTo>
                    <a:pt x="1021" y="52"/>
                  </a:lnTo>
                  <a:lnTo>
                    <a:pt x="1022" y="52"/>
                  </a:lnTo>
                  <a:lnTo>
                    <a:pt x="1022" y="51"/>
                  </a:lnTo>
                  <a:lnTo>
                    <a:pt x="1022" y="50"/>
                  </a:lnTo>
                  <a:lnTo>
                    <a:pt x="1023" y="49"/>
                  </a:lnTo>
                  <a:lnTo>
                    <a:pt x="1024" y="48"/>
                  </a:lnTo>
                  <a:lnTo>
                    <a:pt x="1023" y="47"/>
                  </a:lnTo>
                  <a:lnTo>
                    <a:pt x="1021" y="47"/>
                  </a:lnTo>
                  <a:lnTo>
                    <a:pt x="1018" y="47"/>
                  </a:lnTo>
                  <a:lnTo>
                    <a:pt x="1017" y="48"/>
                  </a:lnTo>
                  <a:lnTo>
                    <a:pt x="1017" y="49"/>
                  </a:lnTo>
                  <a:lnTo>
                    <a:pt x="1016" y="49"/>
                  </a:lnTo>
                  <a:lnTo>
                    <a:pt x="1015" y="48"/>
                  </a:lnTo>
                  <a:lnTo>
                    <a:pt x="1014" y="47"/>
                  </a:lnTo>
                  <a:lnTo>
                    <a:pt x="1012" y="47"/>
                  </a:lnTo>
                  <a:lnTo>
                    <a:pt x="1012" y="48"/>
                  </a:lnTo>
                  <a:lnTo>
                    <a:pt x="1010" y="49"/>
                  </a:lnTo>
                  <a:lnTo>
                    <a:pt x="1008" y="48"/>
                  </a:lnTo>
                  <a:lnTo>
                    <a:pt x="1007" y="49"/>
                  </a:lnTo>
                  <a:lnTo>
                    <a:pt x="1006" y="49"/>
                  </a:lnTo>
                  <a:lnTo>
                    <a:pt x="1007" y="50"/>
                  </a:lnTo>
                  <a:lnTo>
                    <a:pt x="1009" y="50"/>
                  </a:lnTo>
                  <a:lnTo>
                    <a:pt x="1010" y="51"/>
                  </a:lnTo>
                  <a:lnTo>
                    <a:pt x="1011" y="51"/>
                  </a:lnTo>
                  <a:lnTo>
                    <a:pt x="1012" y="52"/>
                  </a:lnTo>
                  <a:lnTo>
                    <a:pt x="1015" y="52"/>
                  </a:lnTo>
                  <a:lnTo>
                    <a:pt x="1014" y="53"/>
                  </a:lnTo>
                  <a:lnTo>
                    <a:pt x="1014" y="54"/>
                  </a:lnTo>
                  <a:lnTo>
                    <a:pt x="1013" y="54"/>
                  </a:lnTo>
                  <a:lnTo>
                    <a:pt x="1012" y="55"/>
                  </a:lnTo>
                  <a:lnTo>
                    <a:pt x="1012" y="56"/>
                  </a:lnTo>
                  <a:lnTo>
                    <a:pt x="1011" y="56"/>
                  </a:lnTo>
                  <a:lnTo>
                    <a:pt x="1009" y="55"/>
                  </a:lnTo>
                  <a:lnTo>
                    <a:pt x="1008" y="54"/>
                  </a:lnTo>
                  <a:lnTo>
                    <a:pt x="1007" y="53"/>
                  </a:lnTo>
                  <a:lnTo>
                    <a:pt x="1006" y="53"/>
                  </a:lnTo>
                  <a:lnTo>
                    <a:pt x="1004" y="54"/>
                  </a:lnTo>
                  <a:lnTo>
                    <a:pt x="1001" y="54"/>
                  </a:lnTo>
                  <a:lnTo>
                    <a:pt x="1001" y="53"/>
                  </a:lnTo>
                  <a:lnTo>
                    <a:pt x="1000" y="53"/>
                  </a:lnTo>
                  <a:lnTo>
                    <a:pt x="999" y="53"/>
                  </a:lnTo>
                  <a:lnTo>
                    <a:pt x="997" y="52"/>
                  </a:lnTo>
                  <a:lnTo>
                    <a:pt x="996" y="53"/>
                  </a:lnTo>
                  <a:lnTo>
                    <a:pt x="995" y="54"/>
                  </a:lnTo>
                  <a:lnTo>
                    <a:pt x="994" y="54"/>
                  </a:lnTo>
                  <a:lnTo>
                    <a:pt x="993" y="53"/>
                  </a:lnTo>
                  <a:lnTo>
                    <a:pt x="994" y="51"/>
                  </a:lnTo>
                  <a:lnTo>
                    <a:pt x="993" y="51"/>
                  </a:lnTo>
                  <a:lnTo>
                    <a:pt x="992" y="51"/>
                  </a:lnTo>
                  <a:lnTo>
                    <a:pt x="992" y="50"/>
                  </a:lnTo>
                  <a:lnTo>
                    <a:pt x="991" y="51"/>
                  </a:lnTo>
                  <a:lnTo>
                    <a:pt x="990" y="52"/>
                  </a:lnTo>
                  <a:lnTo>
                    <a:pt x="989" y="52"/>
                  </a:lnTo>
                  <a:lnTo>
                    <a:pt x="988" y="52"/>
                  </a:lnTo>
                  <a:lnTo>
                    <a:pt x="987" y="53"/>
                  </a:lnTo>
                  <a:lnTo>
                    <a:pt x="986" y="53"/>
                  </a:lnTo>
                  <a:lnTo>
                    <a:pt x="986" y="54"/>
                  </a:lnTo>
                  <a:lnTo>
                    <a:pt x="982" y="55"/>
                  </a:lnTo>
                  <a:lnTo>
                    <a:pt x="977" y="55"/>
                  </a:lnTo>
                  <a:lnTo>
                    <a:pt x="974" y="54"/>
                  </a:lnTo>
                  <a:lnTo>
                    <a:pt x="972" y="54"/>
                  </a:lnTo>
                  <a:lnTo>
                    <a:pt x="971" y="54"/>
                  </a:lnTo>
                  <a:lnTo>
                    <a:pt x="971" y="55"/>
                  </a:lnTo>
                  <a:lnTo>
                    <a:pt x="971" y="57"/>
                  </a:lnTo>
                  <a:lnTo>
                    <a:pt x="972" y="59"/>
                  </a:lnTo>
                  <a:lnTo>
                    <a:pt x="973" y="59"/>
                  </a:lnTo>
                  <a:lnTo>
                    <a:pt x="975" y="59"/>
                  </a:lnTo>
                  <a:lnTo>
                    <a:pt x="980" y="59"/>
                  </a:lnTo>
                  <a:lnTo>
                    <a:pt x="985" y="59"/>
                  </a:lnTo>
                  <a:lnTo>
                    <a:pt x="987" y="59"/>
                  </a:lnTo>
                  <a:lnTo>
                    <a:pt x="987" y="60"/>
                  </a:lnTo>
                  <a:lnTo>
                    <a:pt x="987" y="61"/>
                  </a:lnTo>
                  <a:lnTo>
                    <a:pt x="985" y="62"/>
                  </a:lnTo>
                  <a:lnTo>
                    <a:pt x="982" y="63"/>
                  </a:lnTo>
                  <a:lnTo>
                    <a:pt x="977" y="64"/>
                  </a:lnTo>
                  <a:lnTo>
                    <a:pt x="977" y="65"/>
                  </a:lnTo>
                  <a:lnTo>
                    <a:pt x="974" y="65"/>
                  </a:lnTo>
                  <a:lnTo>
                    <a:pt x="972" y="65"/>
                  </a:lnTo>
                  <a:lnTo>
                    <a:pt x="971" y="65"/>
                  </a:lnTo>
                  <a:lnTo>
                    <a:pt x="967" y="67"/>
                  </a:lnTo>
                  <a:lnTo>
                    <a:pt x="966" y="66"/>
                  </a:lnTo>
                  <a:lnTo>
                    <a:pt x="965" y="66"/>
                  </a:lnTo>
                  <a:lnTo>
                    <a:pt x="964" y="65"/>
                  </a:lnTo>
                  <a:lnTo>
                    <a:pt x="962" y="65"/>
                  </a:lnTo>
                  <a:lnTo>
                    <a:pt x="961" y="66"/>
                  </a:lnTo>
                  <a:lnTo>
                    <a:pt x="960" y="66"/>
                  </a:lnTo>
                  <a:lnTo>
                    <a:pt x="958" y="67"/>
                  </a:lnTo>
                  <a:lnTo>
                    <a:pt x="956" y="66"/>
                  </a:lnTo>
                  <a:lnTo>
                    <a:pt x="954" y="68"/>
                  </a:lnTo>
                  <a:lnTo>
                    <a:pt x="953" y="69"/>
                  </a:lnTo>
                  <a:lnTo>
                    <a:pt x="952" y="69"/>
                  </a:lnTo>
                  <a:lnTo>
                    <a:pt x="950" y="68"/>
                  </a:lnTo>
                  <a:lnTo>
                    <a:pt x="949" y="67"/>
                  </a:lnTo>
                  <a:lnTo>
                    <a:pt x="947" y="66"/>
                  </a:lnTo>
                  <a:lnTo>
                    <a:pt x="943" y="67"/>
                  </a:lnTo>
                  <a:lnTo>
                    <a:pt x="942" y="68"/>
                  </a:lnTo>
                  <a:lnTo>
                    <a:pt x="941" y="68"/>
                  </a:lnTo>
                  <a:lnTo>
                    <a:pt x="938" y="70"/>
                  </a:lnTo>
                  <a:lnTo>
                    <a:pt x="931" y="73"/>
                  </a:lnTo>
                  <a:lnTo>
                    <a:pt x="929" y="74"/>
                  </a:lnTo>
                  <a:lnTo>
                    <a:pt x="928" y="75"/>
                  </a:lnTo>
                  <a:lnTo>
                    <a:pt x="927" y="75"/>
                  </a:lnTo>
                  <a:lnTo>
                    <a:pt x="926" y="75"/>
                  </a:lnTo>
                  <a:lnTo>
                    <a:pt x="924" y="74"/>
                  </a:lnTo>
                  <a:lnTo>
                    <a:pt x="924" y="73"/>
                  </a:lnTo>
                  <a:lnTo>
                    <a:pt x="923" y="73"/>
                  </a:lnTo>
                  <a:lnTo>
                    <a:pt x="920" y="74"/>
                  </a:lnTo>
                  <a:lnTo>
                    <a:pt x="919" y="75"/>
                  </a:lnTo>
                  <a:lnTo>
                    <a:pt x="918" y="76"/>
                  </a:lnTo>
                  <a:lnTo>
                    <a:pt x="917" y="75"/>
                  </a:lnTo>
                  <a:lnTo>
                    <a:pt x="915" y="76"/>
                  </a:lnTo>
                  <a:lnTo>
                    <a:pt x="913" y="78"/>
                  </a:lnTo>
                  <a:lnTo>
                    <a:pt x="913" y="79"/>
                  </a:lnTo>
                  <a:lnTo>
                    <a:pt x="911" y="82"/>
                  </a:lnTo>
                  <a:lnTo>
                    <a:pt x="910" y="82"/>
                  </a:lnTo>
                  <a:lnTo>
                    <a:pt x="909" y="83"/>
                  </a:lnTo>
                  <a:lnTo>
                    <a:pt x="909" y="85"/>
                  </a:lnTo>
                  <a:lnTo>
                    <a:pt x="910" y="86"/>
                  </a:lnTo>
                  <a:lnTo>
                    <a:pt x="909" y="87"/>
                  </a:lnTo>
                  <a:lnTo>
                    <a:pt x="908" y="88"/>
                  </a:lnTo>
                  <a:lnTo>
                    <a:pt x="907" y="88"/>
                  </a:lnTo>
                  <a:lnTo>
                    <a:pt x="906" y="88"/>
                  </a:lnTo>
                  <a:lnTo>
                    <a:pt x="905" y="88"/>
                  </a:lnTo>
                  <a:lnTo>
                    <a:pt x="904" y="87"/>
                  </a:lnTo>
                  <a:lnTo>
                    <a:pt x="902" y="88"/>
                  </a:lnTo>
                  <a:lnTo>
                    <a:pt x="901" y="88"/>
                  </a:lnTo>
                  <a:lnTo>
                    <a:pt x="900" y="87"/>
                  </a:lnTo>
                  <a:lnTo>
                    <a:pt x="899" y="87"/>
                  </a:lnTo>
                  <a:lnTo>
                    <a:pt x="899" y="88"/>
                  </a:lnTo>
                  <a:lnTo>
                    <a:pt x="899" y="89"/>
                  </a:lnTo>
                  <a:lnTo>
                    <a:pt x="899" y="91"/>
                  </a:lnTo>
                  <a:lnTo>
                    <a:pt x="900" y="92"/>
                  </a:lnTo>
                  <a:lnTo>
                    <a:pt x="900" y="93"/>
                  </a:lnTo>
                  <a:lnTo>
                    <a:pt x="898" y="94"/>
                  </a:lnTo>
                  <a:lnTo>
                    <a:pt x="896" y="95"/>
                  </a:lnTo>
                  <a:lnTo>
                    <a:pt x="895" y="96"/>
                  </a:lnTo>
                  <a:lnTo>
                    <a:pt x="895" y="98"/>
                  </a:lnTo>
                  <a:lnTo>
                    <a:pt x="893" y="101"/>
                  </a:lnTo>
                  <a:lnTo>
                    <a:pt x="892" y="102"/>
                  </a:lnTo>
                  <a:lnTo>
                    <a:pt x="892" y="104"/>
                  </a:lnTo>
                  <a:lnTo>
                    <a:pt x="893" y="105"/>
                  </a:lnTo>
                  <a:lnTo>
                    <a:pt x="894" y="106"/>
                  </a:lnTo>
                  <a:lnTo>
                    <a:pt x="894" y="108"/>
                  </a:lnTo>
                  <a:lnTo>
                    <a:pt x="892" y="108"/>
                  </a:lnTo>
                  <a:lnTo>
                    <a:pt x="889" y="108"/>
                  </a:lnTo>
                  <a:lnTo>
                    <a:pt x="888" y="107"/>
                  </a:lnTo>
                  <a:lnTo>
                    <a:pt x="887" y="107"/>
                  </a:lnTo>
                  <a:lnTo>
                    <a:pt x="886" y="106"/>
                  </a:lnTo>
                  <a:lnTo>
                    <a:pt x="885" y="107"/>
                  </a:lnTo>
                  <a:lnTo>
                    <a:pt x="884" y="109"/>
                  </a:lnTo>
                  <a:lnTo>
                    <a:pt x="884" y="110"/>
                  </a:lnTo>
                  <a:lnTo>
                    <a:pt x="883" y="110"/>
                  </a:lnTo>
                  <a:lnTo>
                    <a:pt x="881" y="111"/>
                  </a:lnTo>
                  <a:lnTo>
                    <a:pt x="880" y="111"/>
                  </a:lnTo>
                  <a:lnTo>
                    <a:pt x="879" y="112"/>
                  </a:lnTo>
                  <a:lnTo>
                    <a:pt x="880" y="114"/>
                  </a:lnTo>
                  <a:lnTo>
                    <a:pt x="881" y="114"/>
                  </a:lnTo>
                  <a:lnTo>
                    <a:pt x="882" y="114"/>
                  </a:lnTo>
                  <a:lnTo>
                    <a:pt x="885" y="113"/>
                  </a:lnTo>
                  <a:lnTo>
                    <a:pt x="887" y="113"/>
                  </a:lnTo>
                  <a:lnTo>
                    <a:pt x="889" y="113"/>
                  </a:lnTo>
                  <a:lnTo>
                    <a:pt x="891" y="114"/>
                  </a:lnTo>
                  <a:lnTo>
                    <a:pt x="889" y="116"/>
                  </a:lnTo>
                  <a:lnTo>
                    <a:pt x="893" y="117"/>
                  </a:lnTo>
                  <a:lnTo>
                    <a:pt x="895" y="119"/>
                  </a:lnTo>
                  <a:lnTo>
                    <a:pt x="896" y="122"/>
                  </a:lnTo>
                  <a:lnTo>
                    <a:pt x="896" y="126"/>
                  </a:lnTo>
                  <a:lnTo>
                    <a:pt x="896" y="128"/>
                  </a:lnTo>
                  <a:lnTo>
                    <a:pt x="895" y="127"/>
                  </a:lnTo>
                  <a:lnTo>
                    <a:pt x="894" y="126"/>
                  </a:lnTo>
                  <a:lnTo>
                    <a:pt x="892" y="124"/>
                  </a:lnTo>
                  <a:lnTo>
                    <a:pt x="888" y="124"/>
                  </a:lnTo>
                  <a:lnTo>
                    <a:pt x="884" y="127"/>
                  </a:lnTo>
                  <a:lnTo>
                    <a:pt x="879" y="128"/>
                  </a:lnTo>
                  <a:lnTo>
                    <a:pt x="874" y="130"/>
                  </a:lnTo>
                  <a:lnTo>
                    <a:pt x="872" y="131"/>
                  </a:lnTo>
                  <a:lnTo>
                    <a:pt x="869" y="132"/>
                  </a:lnTo>
                  <a:lnTo>
                    <a:pt x="866" y="132"/>
                  </a:lnTo>
                  <a:lnTo>
                    <a:pt x="864" y="131"/>
                  </a:lnTo>
                  <a:lnTo>
                    <a:pt x="861" y="131"/>
                  </a:lnTo>
                  <a:lnTo>
                    <a:pt x="859" y="131"/>
                  </a:lnTo>
                  <a:lnTo>
                    <a:pt x="855" y="133"/>
                  </a:lnTo>
                  <a:lnTo>
                    <a:pt x="852" y="133"/>
                  </a:lnTo>
                  <a:lnTo>
                    <a:pt x="850" y="133"/>
                  </a:lnTo>
                  <a:lnTo>
                    <a:pt x="843" y="132"/>
                  </a:lnTo>
                  <a:lnTo>
                    <a:pt x="841" y="132"/>
                  </a:lnTo>
                  <a:lnTo>
                    <a:pt x="838" y="132"/>
                  </a:lnTo>
                  <a:lnTo>
                    <a:pt x="832" y="133"/>
                  </a:lnTo>
                  <a:lnTo>
                    <a:pt x="826" y="133"/>
                  </a:lnTo>
                  <a:lnTo>
                    <a:pt x="822" y="133"/>
                  </a:lnTo>
                  <a:lnTo>
                    <a:pt x="819" y="133"/>
                  </a:lnTo>
                  <a:lnTo>
                    <a:pt x="814" y="135"/>
                  </a:lnTo>
                  <a:lnTo>
                    <a:pt x="808" y="136"/>
                  </a:lnTo>
                  <a:lnTo>
                    <a:pt x="810" y="141"/>
                  </a:lnTo>
                  <a:lnTo>
                    <a:pt x="811" y="144"/>
                  </a:lnTo>
                  <a:lnTo>
                    <a:pt x="810" y="148"/>
                  </a:lnTo>
                  <a:lnTo>
                    <a:pt x="810" y="151"/>
                  </a:lnTo>
                  <a:lnTo>
                    <a:pt x="811" y="152"/>
                  </a:lnTo>
                  <a:lnTo>
                    <a:pt x="812" y="153"/>
                  </a:lnTo>
                  <a:lnTo>
                    <a:pt x="813" y="154"/>
                  </a:lnTo>
                  <a:lnTo>
                    <a:pt x="813" y="155"/>
                  </a:lnTo>
                  <a:lnTo>
                    <a:pt x="813" y="158"/>
                  </a:lnTo>
                  <a:lnTo>
                    <a:pt x="813" y="161"/>
                  </a:lnTo>
                  <a:lnTo>
                    <a:pt x="814" y="164"/>
                  </a:lnTo>
                  <a:lnTo>
                    <a:pt x="816" y="166"/>
                  </a:lnTo>
                  <a:lnTo>
                    <a:pt x="818" y="168"/>
                  </a:lnTo>
                  <a:lnTo>
                    <a:pt x="819" y="171"/>
                  </a:lnTo>
                  <a:lnTo>
                    <a:pt x="822" y="172"/>
                  </a:lnTo>
                  <a:lnTo>
                    <a:pt x="824" y="173"/>
                  </a:lnTo>
                  <a:lnTo>
                    <a:pt x="826" y="174"/>
                  </a:lnTo>
                  <a:lnTo>
                    <a:pt x="828" y="175"/>
                  </a:lnTo>
                  <a:lnTo>
                    <a:pt x="829" y="174"/>
                  </a:lnTo>
                  <a:lnTo>
                    <a:pt x="831" y="174"/>
                  </a:lnTo>
                  <a:lnTo>
                    <a:pt x="832" y="175"/>
                  </a:lnTo>
                  <a:lnTo>
                    <a:pt x="833" y="176"/>
                  </a:lnTo>
                  <a:lnTo>
                    <a:pt x="833" y="180"/>
                  </a:lnTo>
                  <a:lnTo>
                    <a:pt x="833" y="181"/>
                  </a:lnTo>
                  <a:lnTo>
                    <a:pt x="835" y="181"/>
                  </a:lnTo>
                  <a:lnTo>
                    <a:pt x="836" y="184"/>
                  </a:lnTo>
                  <a:lnTo>
                    <a:pt x="837" y="185"/>
                  </a:lnTo>
                  <a:lnTo>
                    <a:pt x="838" y="186"/>
                  </a:lnTo>
                  <a:lnTo>
                    <a:pt x="841" y="186"/>
                  </a:lnTo>
                  <a:lnTo>
                    <a:pt x="844" y="185"/>
                  </a:lnTo>
                  <a:lnTo>
                    <a:pt x="846" y="186"/>
                  </a:lnTo>
                  <a:lnTo>
                    <a:pt x="849" y="188"/>
                  </a:lnTo>
                  <a:lnTo>
                    <a:pt x="851" y="192"/>
                  </a:lnTo>
                  <a:lnTo>
                    <a:pt x="852" y="193"/>
                  </a:lnTo>
                  <a:lnTo>
                    <a:pt x="852" y="195"/>
                  </a:lnTo>
                  <a:lnTo>
                    <a:pt x="851" y="197"/>
                  </a:lnTo>
                  <a:lnTo>
                    <a:pt x="849" y="200"/>
                  </a:lnTo>
                  <a:lnTo>
                    <a:pt x="846" y="202"/>
                  </a:lnTo>
                  <a:lnTo>
                    <a:pt x="846" y="205"/>
                  </a:lnTo>
                  <a:lnTo>
                    <a:pt x="848" y="211"/>
                  </a:lnTo>
                  <a:lnTo>
                    <a:pt x="849" y="217"/>
                  </a:lnTo>
                  <a:lnTo>
                    <a:pt x="849" y="224"/>
                  </a:lnTo>
                  <a:lnTo>
                    <a:pt x="849" y="231"/>
                  </a:lnTo>
                  <a:lnTo>
                    <a:pt x="848" y="231"/>
                  </a:lnTo>
                  <a:lnTo>
                    <a:pt x="846" y="231"/>
                  </a:lnTo>
                  <a:lnTo>
                    <a:pt x="845" y="231"/>
                  </a:lnTo>
                  <a:lnTo>
                    <a:pt x="844" y="231"/>
                  </a:lnTo>
                  <a:lnTo>
                    <a:pt x="843" y="231"/>
                  </a:lnTo>
                  <a:lnTo>
                    <a:pt x="842" y="234"/>
                  </a:lnTo>
                  <a:lnTo>
                    <a:pt x="843" y="237"/>
                  </a:lnTo>
                  <a:lnTo>
                    <a:pt x="846" y="240"/>
                  </a:lnTo>
                  <a:lnTo>
                    <a:pt x="850" y="245"/>
                  </a:lnTo>
                  <a:lnTo>
                    <a:pt x="853" y="248"/>
                  </a:lnTo>
                  <a:lnTo>
                    <a:pt x="856" y="250"/>
                  </a:lnTo>
                  <a:lnTo>
                    <a:pt x="857" y="251"/>
                  </a:lnTo>
                  <a:lnTo>
                    <a:pt x="858" y="252"/>
                  </a:lnTo>
                  <a:lnTo>
                    <a:pt x="857" y="253"/>
                  </a:lnTo>
                  <a:lnTo>
                    <a:pt x="856" y="252"/>
                  </a:lnTo>
                  <a:lnTo>
                    <a:pt x="853" y="251"/>
                  </a:lnTo>
                  <a:lnTo>
                    <a:pt x="851" y="250"/>
                  </a:lnTo>
                  <a:lnTo>
                    <a:pt x="846" y="246"/>
                  </a:lnTo>
                  <a:lnTo>
                    <a:pt x="843" y="243"/>
                  </a:lnTo>
                  <a:lnTo>
                    <a:pt x="839" y="241"/>
                  </a:lnTo>
                  <a:lnTo>
                    <a:pt x="835" y="239"/>
                  </a:lnTo>
                  <a:lnTo>
                    <a:pt x="831" y="236"/>
                  </a:lnTo>
                  <a:lnTo>
                    <a:pt x="830" y="234"/>
                  </a:lnTo>
                  <a:lnTo>
                    <a:pt x="828" y="234"/>
                  </a:lnTo>
                  <a:lnTo>
                    <a:pt x="827" y="234"/>
                  </a:lnTo>
                  <a:lnTo>
                    <a:pt x="824" y="236"/>
                  </a:lnTo>
                  <a:lnTo>
                    <a:pt x="820" y="238"/>
                  </a:lnTo>
                  <a:lnTo>
                    <a:pt x="818" y="238"/>
                  </a:lnTo>
                  <a:lnTo>
                    <a:pt x="817" y="237"/>
                  </a:lnTo>
                  <a:lnTo>
                    <a:pt x="817" y="234"/>
                  </a:lnTo>
                  <a:lnTo>
                    <a:pt x="818" y="232"/>
                  </a:lnTo>
                  <a:lnTo>
                    <a:pt x="822" y="230"/>
                  </a:lnTo>
                  <a:lnTo>
                    <a:pt x="824" y="229"/>
                  </a:lnTo>
                  <a:lnTo>
                    <a:pt x="827" y="227"/>
                  </a:lnTo>
                  <a:lnTo>
                    <a:pt x="828" y="224"/>
                  </a:lnTo>
                  <a:lnTo>
                    <a:pt x="828" y="222"/>
                  </a:lnTo>
                  <a:lnTo>
                    <a:pt x="829" y="217"/>
                  </a:lnTo>
                  <a:lnTo>
                    <a:pt x="828" y="211"/>
                  </a:lnTo>
                  <a:lnTo>
                    <a:pt x="828" y="208"/>
                  </a:lnTo>
                  <a:lnTo>
                    <a:pt x="829" y="204"/>
                  </a:lnTo>
                  <a:lnTo>
                    <a:pt x="830" y="203"/>
                  </a:lnTo>
                  <a:lnTo>
                    <a:pt x="832" y="203"/>
                  </a:lnTo>
                  <a:lnTo>
                    <a:pt x="834" y="204"/>
                  </a:lnTo>
                  <a:lnTo>
                    <a:pt x="836" y="204"/>
                  </a:lnTo>
                  <a:lnTo>
                    <a:pt x="839" y="202"/>
                  </a:lnTo>
                  <a:lnTo>
                    <a:pt x="840" y="200"/>
                  </a:lnTo>
                  <a:lnTo>
                    <a:pt x="841" y="199"/>
                  </a:lnTo>
                  <a:lnTo>
                    <a:pt x="841" y="198"/>
                  </a:lnTo>
                  <a:lnTo>
                    <a:pt x="840" y="197"/>
                  </a:lnTo>
                  <a:lnTo>
                    <a:pt x="840" y="196"/>
                  </a:lnTo>
                  <a:lnTo>
                    <a:pt x="841" y="195"/>
                  </a:lnTo>
                  <a:lnTo>
                    <a:pt x="842" y="195"/>
                  </a:lnTo>
                  <a:lnTo>
                    <a:pt x="843" y="194"/>
                  </a:lnTo>
                  <a:lnTo>
                    <a:pt x="842" y="192"/>
                  </a:lnTo>
                  <a:lnTo>
                    <a:pt x="841" y="192"/>
                  </a:lnTo>
                  <a:lnTo>
                    <a:pt x="840" y="190"/>
                  </a:lnTo>
                  <a:lnTo>
                    <a:pt x="838" y="189"/>
                  </a:lnTo>
                  <a:lnTo>
                    <a:pt x="837" y="188"/>
                  </a:lnTo>
                  <a:lnTo>
                    <a:pt x="835" y="188"/>
                  </a:lnTo>
                  <a:lnTo>
                    <a:pt x="833" y="189"/>
                  </a:lnTo>
                  <a:lnTo>
                    <a:pt x="829" y="190"/>
                  </a:lnTo>
                  <a:lnTo>
                    <a:pt x="824" y="192"/>
                  </a:lnTo>
                  <a:lnTo>
                    <a:pt x="822" y="192"/>
                  </a:lnTo>
                  <a:lnTo>
                    <a:pt x="820" y="190"/>
                  </a:lnTo>
                  <a:lnTo>
                    <a:pt x="818" y="186"/>
                  </a:lnTo>
                  <a:lnTo>
                    <a:pt x="814" y="182"/>
                  </a:lnTo>
                  <a:lnTo>
                    <a:pt x="811" y="180"/>
                  </a:lnTo>
                  <a:lnTo>
                    <a:pt x="811" y="179"/>
                  </a:lnTo>
                  <a:lnTo>
                    <a:pt x="812" y="179"/>
                  </a:lnTo>
                  <a:lnTo>
                    <a:pt x="813" y="179"/>
                  </a:lnTo>
                  <a:lnTo>
                    <a:pt x="812" y="177"/>
                  </a:lnTo>
                  <a:lnTo>
                    <a:pt x="809" y="177"/>
                  </a:lnTo>
                  <a:lnTo>
                    <a:pt x="806" y="176"/>
                  </a:lnTo>
                  <a:lnTo>
                    <a:pt x="804" y="176"/>
                  </a:lnTo>
                  <a:lnTo>
                    <a:pt x="801" y="174"/>
                  </a:lnTo>
                  <a:lnTo>
                    <a:pt x="800" y="173"/>
                  </a:lnTo>
                  <a:lnTo>
                    <a:pt x="797" y="172"/>
                  </a:lnTo>
                  <a:lnTo>
                    <a:pt x="795" y="171"/>
                  </a:lnTo>
                  <a:lnTo>
                    <a:pt x="790" y="168"/>
                  </a:lnTo>
                  <a:lnTo>
                    <a:pt x="787" y="168"/>
                  </a:lnTo>
                  <a:lnTo>
                    <a:pt x="785" y="170"/>
                  </a:lnTo>
                  <a:lnTo>
                    <a:pt x="783" y="170"/>
                  </a:lnTo>
                  <a:lnTo>
                    <a:pt x="779" y="171"/>
                  </a:lnTo>
                  <a:lnTo>
                    <a:pt x="778" y="173"/>
                  </a:lnTo>
                  <a:lnTo>
                    <a:pt x="776" y="175"/>
                  </a:lnTo>
                  <a:lnTo>
                    <a:pt x="773" y="175"/>
                  </a:lnTo>
                  <a:lnTo>
                    <a:pt x="770" y="176"/>
                  </a:lnTo>
                  <a:lnTo>
                    <a:pt x="770" y="177"/>
                  </a:lnTo>
                  <a:lnTo>
                    <a:pt x="771" y="178"/>
                  </a:lnTo>
                  <a:lnTo>
                    <a:pt x="775" y="178"/>
                  </a:lnTo>
                  <a:lnTo>
                    <a:pt x="778" y="179"/>
                  </a:lnTo>
                  <a:lnTo>
                    <a:pt x="780" y="179"/>
                  </a:lnTo>
                  <a:lnTo>
                    <a:pt x="780" y="181"/>
                  </a:lnTo>
                  <a:lnTo>
                    <a:pt x="779" y="182"/>
                  </a:lnTo>
                  <a:lnTo>
                    <a:pt x="778" y="184"/>
                  </a:lnTo>
                  <a:lnTo>
                    <a:pt x="775" y="185"/>
                  </a:lnTo>
                  <a:lnTo>
                    <a:pt x="772" y="187"/>
                  </a:lnTo>
                  <a:lnTo>
                    <a:pt x="769" y="188"/>
                  </a:lnTo>
                  <a:lnTo>
                    <a:pt x="768" y="185"/>
                  </a:lnTo>
                  <a:lnTo>
                    <a:pt x="767" y="182"/>
                  </a:lnTo>
                  <a:lnTo>
                    <a:pt x="764" y="181"/>
                  </a:lnTo>
                  <a:lnTo>
                    <a:pt x="759" y="180"/>
                  </a:lnTo>
                  <a:lnTo>
                    <a:pt x="756" y="181"/>
                  </a:lnTo>
                  <a:lnTo>
                    <a:pt x="753" y="182"/>
                  </a:lnTo>
                  <a:lnTo>
                    <a:pt x="751" y="184"/>
                  </a:lnTo>
                  <a:lnTo>
                    <a:pt x="751" y="188"/>
                  </a:lnTo>
                  <a:lnTo>
                    <a:pt x="752" y="192"/>
                  </a:lnTo>
                  <a:lnTo>
                    <a:pt x="754" y="195"/>
                  </a:lnTo>
                  <a:lnTo>
                    <a:pt x="756" y="197"/>
                  </a:lnTo>
                  <a:lnTo>
                    <a:pt x="759" y="198"/>
                  </a:lnTo>
                  <a:lnTo>
                    <a:pt x="767" y="201"/>
                  </a:lnTo>
                  <a:lnTo>
                    <a:pt x="770" y="202"/>
                  </a:lnTo>
                  <a:lnTo>
                    <a:pt x="773" y="204"/>
                  </a:lnTo>
                  <a:lnTo>
                    <a:pt x="775" y="206"/>
                  </a:lnTo>
                  <a:lnTo>
                    <a:pt x="777" y="209"/>
                  </a:lnTo>
                  <a:lnTo>
                    <a:pt x="781" y="216"/>
                  </a:lnTo>
                  <a:lnTo>
                    <a:pt x="780" y="217"/>
                  </a:lnTo>
                  <a:lnTo>
                    <a:pt x="778" y="217"/>
                  </a:lnTo>
                  <a:lnTo>
                    <a:pt x="775" y="215"/>
                  </a:lnTo>
                  <a:lnTo>
                    <a:pt x="773" y="212"/>
                  </a:lnTo>
                  <a:lnTo>
                    <a:pt x="771" y="210"/>
                  </a:lnTo>
                  <a:lnTo>
                    <a:pt x="771" y="209"/>
                  </a:lnTo>
                  <a:lnTo>
                    <a:pt x="771" y="207"/>
                  </a:lnTo>
                  <a:lnTo>
                    <a:pt x="770" y="206"/>
                  </a:lnTo>
                  <a:lnTo>
                    <a:pt x="769" y="205"/>
                  </a:lnTo>
                  <a:lnTo>
                    <a:pt x="765" y="205"/>
                  </a:lnTo>
                  <a:lnTo>
                    <a:pt x="764" y="205"/>
                  </a:lnTo>
                  <a:lnTo>
                    <a:pt x="763" y="206"/>
                  </a:lnTo>
                  <a:lnTo>
                    <a:pt x="761" y="207"/>
                  </a:lnTo>
                  <a:lnTo>
                    <a:pt x="756" y="206"/>
                  </a:lnTo>
                  <a:lnTo>
                    <a:pt x="753" y="206"/>
                  </a:lnTo>
                  <a:lnTo>
                    <a:pt x="749" y="206"/>
                  </a:lnTo>
                  <a:lnTo>
                    <a:pt x="748" y="205"/>
                  </a:lnTo>
                  <a:lnTo>
                    <a:pt x="747" y="204"/>
                  </a:lnTo>
                  <a:lnTo>
                    <a:pt x="746" y="204"/>
                  </a:lnTo>
                  <a:lnTo>
                    <a:pt x="745" y="204"/>
                  </a:lnTo>
                  <a:lnTo>
                    <a:pt x="743" y="204"/>
                  </a:lnTo>
                  <a:lnTo>
                    <a:pt x="742" y="204"/>
                  </a:lnTo>
                  <a:lnTo>
                    <a:pt x="738" y="203"/>
                  </a:lnTo>
                  <a:lnTo>
                    <a:pt x="737" y="202"/>
                  </a:lnTo>
                  <a:lnTo>
                    <a:pt x="737" y="201"/>
                  </a:lnTo>
                  <a:lnTo>
                    <a:pt x="737" y="198"/>
                  </a:lnTo>
                  <a:lnTo>
                    <a:pt x="740" y="189"/>
                  </a:lnTo>
                  <a:lnTo>
                    <a:pt x="741" y="185"/>
                  </a:lnTo>
                  <a:lnTo>
                    <a:pt x="742" y="177"/>
                  </a:lnTo>
                  <a:lnTo>
                    <a:pt x="742" y="173"/>
                  </a:lnTo>
                  <a:lnTo>
                    <a:pt x="742" y="168"/>
                  </a:lnTo>
                  <a:lnTo>
                    <a:pt x="741" y="163"/>
                  </a:lnTo>
                  <a:lnTo>
                    <a:pt x="738" y="158"/>
                  </a:lnTo>
                  <a:lnTo>
                    <a:pt x="736" y="156"/>
                  </a:lnTo>
                  <a:lnTo>
                    <a:pt x="735" y="155"/>
                  </a:lnTo>
                  <a:lnTo>
                    <a:pt x="734" y="156"/>
                  </a:lnTo>
                  <a:lnTo>
                    <a:pt x="733" y="158"/>
                  </a:lnTo>
                  <a:lnTo>
                    <a:pt x="732" y="160"/>
                  </a:lnTo>
                  <a:lnTo>
                    <a:pt x="731" y="164"/>
                  </a:lnTo>
                  <a:lnTo>
                    <a:pt x="731" y="168"/>
                  </a:lnTo>
                  <a:lnTo>
                    <a:pt x="730" y="174"/>
                  </a:lnTo>
                  <a:lnTo>
                    <a:pt x="728" y="178"/>
                  </a:lnTo>
                  <a:lnTo>
                    <a:pt x="724" y="180"/>
                  </a:lnTo>
                  <a:lnTo>
                    <a:pt x="716" y="184"/>
                  </a:lnTo>
                  <a:lnTo>
                    <a:pt x="715" y="185"/>
                  </a:lnTo>
                  <a:lnTo>
                    <a:pt x="714" y="185"/>
                  </a:lnTo>
                  <a:lnTo>
                    <a:pt x="713" y="186"/>
                  </a:lnTo>
                  <a:lnTo>
                    <a:pt x="713" y="188"/>
                  </a:lnTo>
                  <a:lnTo>
                    <a:pt x="713" y="189"/>
                  </a:lnTo>
                  <a:lnTo>
                    <a:pt x="712" y="190"/>
                  </a:lnTo>
                  <a:lnTo>
                    <a:pt x="712" y="192"/>
                  </a:lnTo>
                  <a:lnTo>
                    <a:pt x="711" y="194"/>
                  </a:lnTo>
                  <a:lnTo>
                    <a:pt x="711" y="195"/>
                  </a:lnTo>
                  <a:lnTo>
                    <a:pt x="711" y="197"/>
                  </a:lnTo>
                  <a:lnTo>
                    <a:pt x="709" y="198"/>
                  </a:lnTo>
                  <a:lnTo>
                    <a:pt x="708" y="200"/>
                  </a:lnTo>
                  <a:lnTo>
                    <a:pt x="709" y="200"/>
                  </a:lnTo>
                  <a:lnTo>
                    <a:pt x="709" y="201"/>
                  </a:lnTo>
                  <a:lnTo>
                    <a:pt x="709" y="202"/>
                  </a:lnTo>
                  <a:lnTo>
                    <a:pt x="710" y="202"/>
                  </a:lnTo>
                  <a:lnTo>
                    <a:pt x="712" y="202"/>
                  </a:lnTo>
                  <a:lnTo>
                    <a:pt x="713" y="203"/>
                  </a:lnTo>
                  <a:lnTo>
                    <a:pt x="715" y="208"/>
                  </a:lnTo>
                  <a:lnTo>
                    <a:pt x="718" y="210"/>
                  </a:lnTo>
                  <a:lnTo>
                    <a:pt x="719" y="211"/>
                  </a:lnTo>
                  <a:lnTo>
                    <a:pt x="720" y="214"/>
                  </a:lnTo>
                  <a:lnTo>
                    <a:pt x="722" y="216"/>
                  </a:lnTo>
                  <a:lnTo>
                    <a:pt x="722" y="217"/>
                  </a:lnTo>
                  <a:lnTo>
                    <a:pt x="722" y="219"/>
                  </a:lnTo>
                  <a:lnTo>
                    <a:pt x="722" y="221"/>
                  </a:lnTo>
                  <a:lnTo>
                    <a:pt x="722" y="222"/>
                  </a:lnTo>
                  <a:lnTo>
                    <a:pt x="721" y="224"/>
                  </a:lnTo>
                  <a:lnTo>
                    <a:pt x="721" y="225"/>
                  </a:lnTo>
                  <a:lnTo>
                    <a:pt x="722" y="227"/>
                  </a:lnTo>
                  <a:lnTo>
                    <a:pt x="721" y="229"/>
                  </a:lnTo>
                  <a:lnTo>
                    <a:pt x="721" y="231"/>
                  </a:lnTo>
                  <a:lnTo>
                    <a:pt x="720" y="231"/>
                  </a:lnTo>
                  <a:lnTo>
                    <a:pt x="719" y="232"/>
                  </a:lnTo>
                  <a:lnTo>
                    <a:pt x="718" y="234"/>
                  </a:lnTo>
                  <a:lnTo>
                    <a:pt x="718" y="236"/>
                  </a:lnTo>
                  <a:lnTo>
                    <a:pt x="718" y="237"/>
                  </a:lnTo>
                  <a:lnTo>
                    <a:pt x="716" y="241"/>
                  </a:lnTo>
                  <a:lnTo>
                    <a:pt x="715" y="243"/>
                  </a:lnTo>
                  <a:lnTo>
                    <a:pt x="715" y="245"/>
                  </a:lnTo>
                  <a:lnTo>
                    <a:pt x="714" y="246"/>
                  </a:lnTo>
                  <a:lnTo>
                    <a:pt x="714" y="247"/>
                  </a:lnTo>
                  <a:lnTo>
                    <a:pt x="714" y="249"/>
                  </a:lnTo>
                  <a:lnTo>
                    <a:pt x="715" y="258"/>
                  </a:lnTo>
                  <a:lnTo>
                    <a:pt x="716" y="262"/>
                  </a:lnTo>
                  <a:lnTo>
                    <a:pt x="718" y="265"/>
                  </a:lnTo>
                  <a:lnTo>
                    <a:pt x="720" y="267"/>
                  </a:lnTo>
                  <a:lnTo>
                    <a:pt x="723" y="268"/>
                  </a:lnTo>
                  <a:lnTo>
                    <a:pt x="729" y="268"/>
                  </a:lnTo>
                  <a:lnTo>
                    <a:pt x="738" y="266"/>
                  </a:lnTo>
                  <a:lnTo>
                    <a:pt x="747" y="265"/>
                  </a:lnTo>
                  <a:lnTo>
                    <a:pt x="752" y="266"/>
                  </a:lnTo>
                  <a:lnTo>
                    <a:pt x="756" y="267"/>
                  </a:lnTo>
                  <a:lnTo>
                    <a:pt x="761" y="269"/>
                  </a:lnTo>
                  <a:lnTo>
                    <a:pt x="765" y="272"/>
                  </a:lnTo>
                  <a:lnTo>
                    <a:pt x="768" y="276"/>
                  </a:lnTo>
                  <a:lnTo>
                    <a:pt x="770" y="280"/>
                  </a:lnTo>
                  <a:lnTo>
                    <a:pt x="771" y="285"/>
                  </a:lnTo>
                  <a:lnTo>
                    <a:pt x="771" y="289"/>
                  </a:lnTo>
                  <a:lnTo>
                    <a:pt x="771" y="296"/>
                  </a:lnTo>
                  <a:lnTo>
                    <a:pt x="771" y="299"/>
                  </a:lnTo>
                  <a:lnTo>
                    <a:pt x="772" y="303"/>
                  </a:lnTo>
                  <a:lnTo>
                    <a:pt x="775" y="306"/>
                  </a:lnTo>
                  <a:lnTo>
                    <a:pt x="778" y="309"/>
                  </a:lnTo>
                  <a:lnTo>
                    <a:pt x="789" y="315"/>
                  </a:lnTo>
                  <a:lnTo>
                    <a:pt x="798" y="319"/>
                  </a:lnTo>
                  <a:lnTo>
                    <a:pt x="799" y="320"/>
                  </a:lnTo>
                  <a:lnTo>
                    <a:pt x="798" y="319"/>
                  </a:lnTo>
                  <a:lnTo>
                    <a:pt x="790" y="316"/>
                  </a:lnTo>
                  <a:lnTo>
                    <a:pt x="781" y="313"/>
                  </a:lnTo>
                  <a:lnTo>
                    <a:pt x="779" y="312"/>
                  </a:lnTo>
                  <a:lnTo>
                    <a:pt x="776" y="313"/>
                  </a:lnTo>
                  <a:lnTo>
                    <a:pt x="775" y="314"/>
                  </a:lnTo>
                  <a:lnTo>
                    <a:pt x="774" y="316"/>
                  </a:lnTo>
                  <a:lnTo>
                    <a:pt x="774" y="317"/>
                  </a:lnTo>
                  <a:lnTo>
                    <a:pt x="772" y="318"/>
                  </a:lnTo>
                  <a:lnTo>
                    <a:pt x="770" y="316"/>
                  </a:lnTo>
                  <a:lnTo>
                    <a:pt x="769" y="313"/>
                  </a:lnTo>
                  <a:lnTo>
                    <a:pt x="767" y="309"/>
                  </a:lnTo>
                  <a:lnTo>
                    <a:pt x="765" y="304"/>
                  </a:lnTo>
                  <a:lnTo>
                    <a:pt x="763" y="292"/>
                  </a:lnTo>
                  <a:lnTo>
                    <a:pt x="762" y="284"/>
                  </a:lnTo>
                  <a:lnTo>
                    <a:pt x="761" y="280"/>
                  </a:lnTo>
                  <a:lnTo>
                    <a:pt x="758" y="276"/>
                  </a:lnTo>
                  <a:lnTo>
                    <a:pt x="755" y="273"/>
                  </a:lnTo>
                  <a:lnTo>
                    <a:pt x="751" y="271"/>
                  </a:lnTo>
                  <a:lnTo>
                    <a:pt x="746" y="270"/>
                  </a:lnTo>
                  <a:lnTo>
                    <a:pt x="742" y="270"/>
                  </a:lnTo>
                  <a:lnTo>
                    <a:pt x="737" y="271"/>
                  </a:lnTo>
                  <a:lnTo>
                    <a:pt x="733" y="274"/>
                  </a:lnTo>
                  <a:lnTo>
                    <a:pt x="731" y="277"/>
                  </a:lnTo>
                  <a:lnTo>
                    <a:pt x="729" y="282"/>
                  </a:lnTo>
                  <a:lnTo>
                    <a:pt x="729" y="286"/>
                  </a:lnTo>
                  <a:lnTo>
                    <a:pt x="728" y="291"/>
                  </a:lnTo>
                  <a:lnTo>
                    <a:pt x="728" y="299"/>
                  </a:lnTo>
                  <a:lnTo>
                    <a:pt x="728" y="305"/>
                  </a:lnTo>
                  <a:lnTo>
                    <a:pt x="726" y="310"/>
                  </a:lnTo>
                  <a:lnTo>
                    <a:pt x="722" y="318"/>
                  </a:lnTo>
                  <a:lnTo>
                    <a:pt x="715" y="327"/>
                  </a:lnTo>
                  <a:lnTo>
                    <a:pt x="708" y="334"/>
                  </a:lnTo>
                  <a:lnTo>
                    <a:pt x="705" y="337"/>
                  </a:lnTo>
                  <a:lnTo>
                    <a:pt x="704" y="339"/>
                  </a:lnTo>
                  <a:lnTo>
                    <a:pt x="704" y="341"/>
                  </a:lnTo>
                  <a:lnTo>
                    <a:pt x="707" y="347"/>
                  </a:lnTo>
                  <a:lnTo>
                    <a:pt x="710" y="354"/>
                  </a:lnTo>
                  <a:lnTo>
                    <a:pt x="711" y="364"/>
                  </a:lnTo>
                  <a:lnTo>
                    <a:pt x="711" y="365"/>
                  </a:lnTo>
                  <a:lnTo>
                    <a:pt x="707" y="362"/>
                  </a:lnTo>
                  <a:lnTo>
                    <a:pt x="705" y="358"/>
                  </a:lnTo>
                  <a:lnTo>
                    <a:pt x="702" y="355"/>
                  </a:lnTo>
                  <a:lnTo>
                    <a:pt x="701" y="353"/>
                  </a:lnTo>
                  <a:lnTo>
                    <a:pt x="700" y="351"/>
                  </a:lnTo>
                  <a:lnTo>
                    <a:pt x="698" y="347"/>
                  </a:lnTo>
                  <a:lnTo>
                    <a:pt x="697" y="344"/>
                  </a:lnTo>
                  <a:lnTo>
                    <a:pt x="696" y="343"/>
                  </a:lnTo>
                  <a:lnTo>
                    <a:pt x="691" y="342"/>
                  </a:lnTo>
                  <a:lnTo>
                    <a:pt x="686" y="342"/>
                  </a:lnTo>
                  <a:lnTo>
                    <a:pt x="684" y="341"/>
                  </a:lnTo>
                  <a:lnTo>
                    <a:pt x="681" y="341"/>
                  </a:lnTo>
                  <a:lnTo>
                    <a:pt x="679" y="341"/>
                  </a:lnTo>
                  <a:lnTo>
                    <a:pt x="677" y="340"/>
                  </a:lnTo>
                  <a:lnTo>
                    <a:pt x="675" y="340"/>
                  </a:lnTo>
                  <a:lnTo>
                    <a:pt x="673" y="340"/>
                  </a:lnTo>
                  <a:lnTo>
                    <a:pt x="672" y="340"/>
                  </a:lnTo>
                  <a:lnTo>
                    <a:pt x="670" y="341"/>
                  </a:lnTo>
                  <a:lnTo>
                    <a:pt x="667" y="340"/>
                  </a:lnTo>
                  <a:lnTo>
                    <a:pt x="664" y="338"/>
                  </a:lnTo>
                  <a:lnTo>
                    <a:pt x="660" y="336"/>
                  </a:lnTo>
                  <a:lnTo>
                    <a:pt x="657" y="333"/>
                  </a:lnTo>
                  <a:lnTo>
                    <a:pt x="653" y="332"/>
                  </a:lnTo>
                  <a:lnTo>
                    <a:pt x="651" y="331"/>
                  </a:lnTo>
                  <a:lnTo>
                    <a:pt x="653" y="331"/>
                  </a:lnTo>
                  <a:lnTo>
                    <a:pt x="655" y="330"/>
                  </a:lnTo>
                  <a:lnTo>
                    <a:pt x="658" y="330"/>
                  </a:lnTo>
                  <a:lnTo>
                    <a:pt x="660" y="330"/>
                  </a:lnTo>
                  <a:lnTo>
                    <a:pt x="662" y="331"/>
                  </a:lnTo>
                  <a:lnTo>
                    <a:pt x="663" y="333"/>
                  </a:lnTo>
                  <a:lnTo>
                    <a:pt x="663" y="334"/>
                  </a:lnTo>
                  <a:lnTo>
                    <a:pt x="664" y="336"/>
                  </a:lnTo>
                  <a:lnTo>
                    <a:pt x="666" y="337"/>
                  </a:lnTo>
                  <a:lnTo>
                    <a:pt x="667" y="335"/>
                  </a:lnTo>
                  <a:lnTo>
                    <a:pt x="667" y="334"/>
                  </a:lnTo>
                  <a:lnTo>
                    <a:pt x="666" y="333"/>
                  </a:lnTo>
                  <a:lnTo>
                    <a:pt x="665" y="332"/>
                  </a:lnTo>
                  <a:lnTo>
                    <a:pt x="665" y="331"/>
                  </a:lnTo>
                  <a:lnTo>
                    <a:pt x="666" y="331"/>
                  </a:lnTo>
                  <a:lnTo>
                    <a:pt x="668" y="331"/>
                  </a:lnTo>
                  <a:lnTo>
                    <a:pt x="671" y="331"/>
                  </a:lnTo>
                  <a:lnTo>
                    <a:pt x="673" y="330"/>
                  </a:lnTo>
                  <a:lnTo>
                    <a:pt x="676" y="329"/>
                  </a:lnTo>
                  <a:lnTo>
                    <a:pt x="677" y="330"/>
                  </a:lnTo>
                  <a:lnTo>
                    <a:pt x="678" y="330"/>
                  </a:lnTo>
                  <a:lnTo>
                    <a:pt x="679" y="333"/>
                  </a:lnTo>
                  <a:lnTo>
                    <a:pt x="679" y="335"/>
                  </a:lnTo>
                  <a:lnTo>
                    <a:pt x="680" y="336"/>
                  </a:lnTo>
                  <a:lnTo>
                    <a:pt x="681" y="337"/>
                  </a:lnTo>
                  <a:lnTo>
                    <a:pt x="684" y="336"/>
                  </a:lnTo>
                  <a:lnTo>
                    <a:pt x="686" y="335"/>
                  </a:lnTo>
                  <a:lnTo>
                    <a:pt x="689" y="334"/>
                  </a:lnTo>
                  <a:lnTo>
                    <a:pt x="690" y="332"/>
                  </a:lnTo>
                  <a:lnTo>
                    <a:pt x="690" y="330"/>
                  </a:lnTo>
                  <a:lnTo>
                    <a:pt x="689" y="330"/>
                  </a:lnTo>
                  <a:lnTo>
                    <a:pt x="686" y="329"/>
                  </a:lnTo>
                  <a:lnTo>
                    <a:pt x="683" y="329"/>
                  </a:lnTo>
                  <a:lnTo>
                    <a:pt x="681" y="327"/>
                  </a:lnTo>
                  <a:lnTo>
                    <a:pt x="683" y="326"/>
                  </a:lnTo>
                  <a:lnTo>
                    <a:pt x="685" y="326"/>
                  </a:lnTo>
                  <a:lnTo>
                    <a:pt x="689" y="327"/>
                  </a:lnTo>
                  <a:lnTo>
                    <a:pt x="691" y="327"/>
                  </a:lnTo>
                  <a:lnTo>
                    <a:pt x="693" y="327"/>
                  </a:lnTo>
                  <a:lnTo>
                    <a:pt x="694" y="325"/>
                  </a:lnTo>
                  <a:lnTo>
                    <a:pt x="694" y="322"/>
                  </a:lnTo>
                  <a:lnTo>
                    <a:pt x="694" y="321"/>
                  </a:lnTo>
                  <a:lnTo>
                    <a:pt x="696" y="320"/>
                  </a:lnTo>
                  <a:lnTo>
                    <a:pt x="699" y="318"/>
                  </a:lnTo>
                  <a:lnTo>
                    <a:pt x="700" y="315"/>
                  </a:lnTo>
                  <a:lnTo>
                    <a:pt x="702" y="312"/>
                  </a:lnTo>
                  <a:lnTo>
                    <a:pt x="704" y="309"/>
                  </a:lnTo>
                  <a:lnTo>
                    <a:pt x="706" y="307"/>
                  </a:lnTo>
                  <a:lnTo>
                    <a:pt x="709" y="305"/>
                  </a:lnTo>
                  <a:lnTo>
                    <a:pt x="710" y="304"/>
                  </a:lnTo>
                  <a:lnTo>
                    <a:pt x="710" y="302"/>
                  </a:lnTo>
                  <a:lnTo>
                    <a:pt x="711" y="296"/>
                  </a:lnTo>
                  <a:lnTo>
                    <a:pt x="711" y="295"/>
                  </a:lnTo>
                  <a:lnTo>
                    <a:pt x="711" y="294"/>
                  </a:lnTo>
                  <a:lnTo>
                    <a:pt x="710" y="294"/>
                  </a:lnTo>
                  <a:lnTo>
                    <a:pt x="709" y="293"/>
                  </a:lnTo>
                  <a:lnTo>
                    <a:pt x="708" y="291"/>
                  </a:lnTo>
                  <a:lnTo>
                    <a:pt x="708" y="290"/>
                  </a:lnTo>
                  <a:lnTo>
                    <a:pt x="710" y="289"/>
                  </a:lnTo>
                  <a:lnTo>
                    <a:pt x="712" y="288"/>
                  </a:lnTo>
                  <a:lnTo>
                    <a:pt x="713" y="287"/>
                  </a:lnTo>
                  <a:lnTo>
                    <a:pt x="713" y="285"/>
                  </a:lnTo>
                  <a:lnTo>
                    <a:pt x="712" y="283"/>
                  </a:lnTo>
                  <a:lnTo>
                    <a:pt x="711" y="282"/>
                  </a:lnTo>
                  <a:lnTo>
                    <a:pt x="707" y="276"/>
                  </a:lnTo>
                  <a:lnTo>
                    <a:pt x="704" y="271"/>
                  </a:lnTo>
                  <a:lnTo>
                    <a:pt x="702" y="264"/>
                  </a:lnTo>
                  <a:lnTo>
                    <a:pt x="701" y="261"/>
                  </a:lnTo>
                  <a:lnTo>
                    <a:pt x="701" y="258"/>
                  </a:lnTo>
                  <a:lnTo>
                    <a:pt x="702" y="249"/>
                  </a:lnTo>
                  <a:lnTo>
                    <a:pt x="701" y="240"/>
                  </a:lnTo>
                  <a:lnTo>
                    <a:pt x="701" y="230"/>
                  </a:lnTo>
                  <a:lnTo>
                    <a:pt x="702" y="227"/>
                  </a:lnTo>
                  <a:lnTo>
                    <a:pt x="703" y="223"/>
                  </a:lnTo>
                  <a:lnTo>
                    <a:pt x="704" y="220"/>
                  </a:lnTo>
                  <a:lnTo>
                    <a:pt x="703" y="217"/>
                  </a:lnTo>
                  <a:lnTo>
                    <a:pt x="703" y="209"/>
                  </a:lnTo>
                  <a:lnTo>
                    <a:pt x="702" y="207"/>
                  </a:lnTo>
                  <a:lnTo>
                    <a:pt x="701" y="206"/>
                  </a:lnTo>
                  <a:lnTo>
                    <a:pt x="700" y="205"/>
                  </a:lnTo>
                  <a:lnTo>
                    <a:pt x="697" y="205"/>
                  </a:lnTo>
                  <a:lnTo>
                    <a:pt x="696" y="204"/>
                  </a:lnTo>
                  <a:lnTo>
                    <a:pt x="696" y="202"/>
                  </a:lnTo>
                  <a:lnTo>
                    <a:pt x="693" y="198"/>
                  </a:lnTo>
                  <a:lnTo>
                    <a:pt x="691" y="194"/>
                  </a:lnTo>
                  <a:lnTo>
                    <a:pt x="692" y="193"/>
                  </a:lnTo>
                  <a:lnTo>
                    <a:pt x="693" y="192"/>
                  </a:lnTo>
                  <a:lnTo>
                    <a:pt x="696" y="192"/>
                  </a:lnTo>
                  <a:lnTo>
                    <a:pt x="698" y="190"/>
                  </a:lnTo>
                  <a:lnTo>
                    <a:pt x="698" y="189"/>
                  </a:lnTo>
                  <a:lnTo>
                    <a:pt x="698" y="186"/>
                  </a:lnTo>
                  <a:lnTo>
                    <a:pt x="698" y="184"/>
                  </a:lnTo>
                  <a:lnTo>
                    <a:pt x="699" y="183"/>
                  </a:lnTo>
                  <a:lnTo>
                    <a:pt x="702" y="181"/>
                  </a:lnTo>
                  <a:lnTo>
                    <a:pt x="704" y="177"/>
                  </a:lnTo>
                  <a:lnTo>
                    <a:pt x="705" y="173"/>
                  </a:lnTo>
                  <a:lnTo>
                    <a:pt x="706" y="168"/>
                  </a:lnTo>
                  <a:lnTo>
                    <a:pt x="705" y="165"/>
                  </a:lnTo>
                  <a:lnTo>
                    <a:pt x="704" y="162"/>
                  </a:lnTo>
                  <a:lnTo>
                    <a:pt x="705" y="160"/>
                  </a:lnTo>
                  <a:lnTo>
                    <a:pt x="704" y="159"/>
                  </a:lnTo>
                  <a:lnTo>
                    <a:pt x="702" y="158"/>
                  </a:lnTo>
                  <a:lnTo>
                    <a:pt x="700" y="158"/>
                  </a:lnTo>
                  <a:lnTo>
                    <a:pt x="698" y="157"/>
                  </a:lnTo>
                  <a:lnTo>
                    <a:pt x="696" y="156"/>
                  </a:lnTo>
                  <a:lnTo>
                    <a:pt x="692" y="154"/>
                  </a:lnTo>
                  <a:lnTo>
                    <a:pt x="689" y="152"/>
                  </a:lnTo>
                  <a:lnTo>
                    <a:pt x="679" y="153"/>
                  </a:lnTo>
                  <a:lnTo>
                    <a:pt x="673" y="154"/>
                  </a:lnTo>
                  <a:lnTo>
                    <a:pt x="668" y="155"/>
                  </a:lnTo>
                  <a:lnTo>
                    <a:pt x="666" y="155"/>
                  </a:lnTo>
                  <a:lnTo>
                    <a:pt x="665" y="154"/>
                  </a:lnTo>
                  <a:lnTo>
                    <a:pt x="665" y="153"/>
                  </a:lnTo>
                  <a:lnTo>
                    <a:pt x="666" y="152"/>
                  </a:lnTo>
                  <a:lnTo>
                    <a:pt x="670" y="150"/>
                  </a:lnTo>
                  <a:lnTo>
                    <a:pt x="676" y="148"/>
                  </a:lnTo>
                  <a:lnTo>
                    <a:pt x="681" y="149"/>
                  </a:lnTo>
                  <a:lnTo>
                    <a:pt x="686" y="150"/>
                  </a:lnTo>
                  <a:lnTo>
                    <a:pt x="688" y="148"/>
                  </a:lnTo>
                  <a:lnTo>
                    <a:pt x="688" y="146"/>
                  </a:lnTo>
                  <a:lnTo>
                    <a:pt x="688" y="145"/>
                  </a:lnTo>
                  <a:lnTo>
                    <a:pt x="686" y="143"/>
                  </a:lnTo>
                  <a:lnTo>
                    <a:pt x="685" y="143"/>
                  </a:lnTo>
                  <a:lnTo>
                    <a:pt x="684" y="143"/>
                  </a:lnTo>
                  <a:lnTo>
                    <a:pt x="683" y="139"/>
                  </a:lnTo>
                  <a:lnTo>
                    <a:pt x="682" y="138"/>
                  </a:lnTo>
                  <a:lnTo>
                    <a:pt x="680" y="138"/>
                  </a:lnTo>
                  <a:lnTo>
                    <a:pt x="678" y="139"/>
                  </a:lnTo>
                  <a:lnTo>
                    <a:pt x="676" y="139"/>
                  </a:lnTo>
                  <a:lnTo>
                    <a:pt x="672" y="138"/>
                  </a:lnTo>
                  <a:lnTo>
                    <a:pt x="670" y="138"/>
                  </a:lnTo>
                  <a:lnTo>
                    <a:pt x="669" y="139"/>
                  </a:lnTo>
                  <a:lnTo>
                    <a:pt x="668" y="143"/>
                  </a:lnTo>
                  <a:lnTo>
                    <a:pt x="668" y="145"/>
                  </a:lnTo>
                  <a:lnTo>
                    <a:pt x="667" y="148"/>
                  </a:lnTo>
                  <a:lnTo>
                    <a:pt x="668" y="149"/>
                  </a:lnTo>
                  <a:lnTo>
                    <a:pt x="670" y="150"/>
                  </a:lnTo>
                  <a:lnTo>
                    <a:pt x="668" y="151"/>
                  </a:lnTo>
                  <a:lnTo>
                    <a:pt x="667" y="151"/>
                  </a:lnTo>
                  <a:lnTo>
                    <a:pt x="665" y="151"/>
                  </a:lnTo>
                  <a:lnTo>
                    <a:pt x="663" y="152"/>
                  </a:lnTo>
                  <a:lnTo>
                    <a:pt x="657" y="157"/>
                  </a:lnTo>
                  <a:lnTo>
                    <a:pt x="654" y="160"/>
                  </a:lnTo>
                  <a:lnTo>
                    <a:pt x="653" y="162"/>
                  </a:lnTo>
                  <a:lnTo>
                    <a:pt x="653" y="164"/>
                  </a:lnTo>
                  <a:lnTo>
                    <a:pt x="651" y="168"/>
                  </a:lnTo>
                  <a:lnTo>
                    <a:pt x="650" y="171"/>
                  </a:lnTo>
                  <a:lnTo>
                    <a:pt x="650" y="174"/>
                  </a:lnTo>
                  <a:lnTo>
                    <a:pt x="650" y="179"/>
                  </a:lnTo>
                  <a:lnTo>
                    <a:pt x="649" y="181"/>
                  </a:lnTo>
                  <a:lnTo>
                    <a:pt x="649" y="183"/>
                  </a:lnTo>
                  <a:lnTo>
                    <a:pt x="647" y="187"/>
                  </a:lnTo>
                  <a:lnTo>
                    <a:pt x="644" y="192"/>
                  </a:lnTo>
                  <a:lnTo>
                    <a:pt x="641" y="196"/>
                  </a:lnTo>
                  <a:lnTo>
                    <a:pt x="640" y="197"/>
                  </a:lnTo>
                  <a:lnTo>
                    <a:pt x="638" y="198"/>
                  </a:lnTo>
                  <a:lnTo>
                    <a:pt x="635" y="199"/>
                  </a:lnTo>
                  <a:lnTo>
                    <a:pt x="633" y="200"/>
                  </a:lnTo>
                  <a:lnTo>
                    <a:pt x="630" y="203"/>
                  </a:lnTo>
                  <a:lnTo>
                    <a:pt x="627" y="204"/>
                  </a:lnTo>
                  <a:lnTo>
                    <a:pt x="625" y="205"/>
                  </a:lnTo>
                  <a:lnTo>
                    <a:pt x="623" y="207"/>
                  </a:lnTo>
                  <a:lnTo>
                    <a:pt x="621" y="208"/>
                  </a:lnTo>
                  <a:lnTo>
                    <a:pt x="620" y="210"/>
                  </a:lnTo>
                  <a:lnTo>
                    <a:pt x="620" y="211"/>
                  </a:lnTo>
                  <a:lnTo>
                    <a:pt x="620" y="212"/>
                  </a:lnTo>
                  <a:lnTo>
                    <a:pt x="621" y="214"/>
                  </a:lnTo>
                  <a:lnTo>
                    <a:pt x="622" y="214"/>
                  </a:lnTo>
                  <a:lnTo>
                    <a:pt x="624" y="211"/>
                  </a:lnTo>
                  <a:lnTo>
                    <a:pt x="623" y="216"/>
                  </a:lnTo>
                  <a:lnTo>
                    <a:pt x="623" y="220"/>
                  </a:lnTo>
                  <a:lnTo>
                    <a:pt x="622" y="222"/>
                  </a:lnTo>
                  <a:lnTo>
                    <a:pt x="620" y="223"/>
                  </a:lnTo>
                  <a:lnTo>
                    <a:pt x="620" y="224"/>
                  </a:lnTo>
                  <a:lnTo>
                    <a:pt x="620" y="225"/>
                  </a:lnTo>
                  <a:lnTo>
                    <a:pt x="621" y="227"/>
                  </a:lnTo>
                  <a:lnTo>
                    <a:pt x="623" y="228"/>
                  </a:lnTo>
                  <a:lnTo>
                    <a:pt x="623" y="227"/>
                  </a:lnTo>
                  <a:lnTo>
                    <a:pt x="624" y="226"/>
                  </a:lnTo>
                  <a:lnTo>
                    <a:pt x="623" y="224"/>
                  </a:lnTo>
                  <a:lnTo>
                    <a:pt x="623" y="222"/>
                  </a:lnTo>
                  <a:lnTo>
                    <a:pt x="624" y="222"/>
                  </a:lnTo>
                  <a:lnTo>
                    <a:pt x="625" y="221"/>
                  </a:lnTo>
                  <a:lnTo>
                    <a:pt x="627" y="222"/>
                  </a:lnTo>
                  <a:lnTo>
                    <a:pt x="628" y="226"/>
                  </a:lnTo>
                  <a:lnTo>
                    <a:pt x="629" y="230"/>
                  </a:lnTo>
                  <a:lnTo>
                    <a:pt x="630" y="232"/>
                  </a:lnTo>
                  <a:lnTo>
                    <a:pt x="630" y="234"/>
                  </a:lnTo>
                  <a:lnTo>
                    <a:pt x="630" y="237"/>
                  </a:lnTo>
                  <a:lnTo>
                    <a:pt x="629" y="238"/>
                  </a:lnTo>
                  <a:lnTo>
                    <a:pt x="627" y="240"/>
                  </a:lnTo>
                  <a:lnTo>
                    <a:pt x="626" y="242"/>
                  </a:lnTo>
                  <a:lnTo>
                    <a:pt x="626" y="247"/>
                  </a:lnTo>
                  <a:lnTo>
                    <a:pt x="626" y="249"/>
                  </a:lnTo>
                  <a:lnTo>
                    <a:pt x="626" y="251"/>
                  </a:lnTo>
                  <a:lnTo>
                    <a:pt x="629" y="255"/>
                  </a:lnTo>
                  <a:lnTo>
                    <a:pt x="632" y="256"/>
                  </a:lnTo>
                  <a:lnTo>
                    <a:pt x="633" y="256"/>
                  </a:lnTo>
                  <a:lnTo>
                    <a:pt x="633" y="255"/>
                  </a:lnTo>
                  <a:lnTo>
                    <a:pt x="633" y="254"/>
                  </a:lnTo>
                  <a:lnTo>
                    <a:pt x="632" y="253"/>
                  </a:lnTo>
                  <a:lnTo>
                    <a:pt x="630" y="252"/>
                  </a:lnTo>
                  <a:lnTo>
                    <a:pt x="629" y="251"/>
                  </a:lnTo>
                  <a:lnTo>
                    <a:pt x="629" y="250"/>
                  </a:lnTo>
                  <a:lnTo>
                    <a:pt x="630" y="250"/>
                  </a:lnTo>
                  <a:lnTo>
                    <a:pt x="633" y="250"/>
                  </a:lnTo>
                  <a:lnTo>
                    <a:pt x="636" y="253"/>
                  </a:lnTo>
                  <a:lnTo>
                    <a:pt x="638" y="253"/>
                  </a:lnTo>
                  <a:lnTo>
                    <a:pt x="640" y="253"/>
                  </a:lnTo>
                  <a:lnTo>
                    <a:pt x="641" y="254"/>
                  </a:lnTo>
                  <a:lnTo>
                    <a:pt x="641" y="256"/>
                  </a:lnTo>
                  <a:lnTo>
                    <a:pt x="640" y="259"/>
                  </a:lnTo>
                  <a:lnTo>
                    <a:pt x="640" y="261"/>
                  </a:lnTo>
                  <a:lnTo>
                    <a:pt x="642" y="266"/>
                  </a:lnTo>
                  <a:lnTo>
                    <a:pt x="644" y="269"/>
                  </a:lnTo>
                  <a:lnTo>
                    <a:pt x="647" y="273"/>
                  </a:lnTo>
                  <a:lnTo>
                    <a:pt x="647" y="274"/>
                  </a:lnTo>
                  <a:lnTo>
                    <a:pt x="648" y="273"/>
                  </a:lnTo>
                  <a:lnTo>
                    <a:pt x="649" y="272"/>
                  </a:lnTo>
                  <a:lnTo>
                    <a:pt x="650" y="271"/>
                  </a:lnTo>
                  <a:lnTo>
                    <a:pt x="653" y="270"/>
                  </a:lnTo>
                  <a:lnTo>
                    <a:pt x="657" y="271"/>
                  </a:lnTo>
                  <a:lnTo>
                    <a:pt x="657" y="273"/>
                  </a:lnTo>
                  <a:lnTo>
                    <a:pt x="656" y="275"/>
                  </a:lnTo>
                  <a:lnTo>
                    <a:pt x="653" y="278"/>
                  </a:lnTo>
                  <a:lnTo>
                    <a:pt x="653" y="281"/>
                  </a:lnTo>
                  <a:lnTo>
                    <a:pt x="653" y="282"/>
                  </a:lnTo>
                  <a:lnTo>
                    <a:pt x="653" y="284"/>
                  </a:lnTo>
                  <a:lnTo>
                    <a:pt x="651" y="286"/>
                  </a:lnTo>
                  <a:lnTo>
                    <a:pt x="649" y="289"/>
                  </a:lnTo>
                  <a:lnTo>
                    <a:pt x="647" y="292"/>
                  </a:lnTo>
                  <a:lnTo>
                    <a:pt x="645" y="293"/>
                  </a:lnTo>
                  <a:lnTo>
                    <a:pt x="644" y="292"/>
                  </a:lnTo>
                  <a:lnTo>
                    <a:pt x="642" y="289"/>
                  </a:lnTo>
                  <a:lnTo>
                    <a:pt x="642" y="287"/>
                  </a:lnTo>
                  <a:lnTo>
                    <a:pt x="641" y="285"/>
                  </a:lnTo>
                  <a:lnTo>
                    <a:pt x="639" y="285"/>
                  </a:lnTo>
                  <a:lnTo>
                    <a:pt x="637" y="285"/>
                  </a:lnTo>
                  <a:lnTo>
                    <a:pt x="637" y="282"/>
                  </a:lnTo>
                  <a:lnTo>
                    <a:pt x="636" y="280"/>
                  </a:lnTo>
                  <a:lnTo>
                    <a:pt x="635" y="280"/>
                  </a:lnTo>
                  <a:lnTo>
                    <a:pt x="633" y="278"/>
                  </a:lnTo>
                  <a:lnTo>
                    <a:pt x="632" y="278"/>
                  </a:lnTo>
                  <a:lnTo>
                    <a:pt x="632" y="277"/>
                  </a:lnTo>
                  <a:lnTo>
                    <a:pt x="629" y="276"/>
                  </a:lnTo>
                  <a:lnTo>
                    <a:pt x="628" y="276"/>
                  </a:lnTo>
                  <a:lnTo>
                    <a:pt x="627" y="276"/>
                  </a:lnTo>
                  <a:lnTo>
                    <a:pt x="628" y="275"/>
                  </a:lnTo>
                  <a:lnTo>
                    <a:pt x="628" y="273"/>
                  </a:lnTo>
                  <a:lnTo>
                    <a:pt x="627" y="272"/>
                  </a:lnTo>
                  <a:lnTo>
                    <a:pt x="625" y="272"/>
                  </a:lnTo>
                  <a:lnTo>
                    <a:pt x="622" y="271"/>
                  </a:lnTo>
                  <a:lnTo>
                    <a:pt x="620" y="269"/>
                  </a:lnTo>
                  <a:lnTo>
                    <a:pt x="619" y="269"/>
                  </a:lnTo>
                  <a:lnTo>
                    <a:pt x="618" y="269"/>
                  </a:lnTo>
                  <a:lnTo>
                    <a:pt x="615" y="268"/>
                  </a:lnTo>
                  <a:lnTo>
                    <a:pt x="613" y="267"/>
                  </a:lnTo>
                  <a:lnTo>
                    <a:pt x="612" y="267"/>
                  </a:lnTo>
                  <a:lnTo>
                    <a:pt x="611" y="266"/>
                  </a:lnTo>
                  <a:lnTo>
                    <a:pt x="611" y="265"/>
                  </a:lnTo>
                  <a:lnTo>
                    <a:pt x="612" y="265"/>
                  </a:lnTo>
                  <a:lnTo>
                    <a:pt x="611" y="265"/>
                  </a:lnTo>
                  <a:lnTo>
                    <a:pt x="610" y="264"/>
                  </a:lnTo>
                  <a:lnTo>
                    <a:pt x="607" y="263"/>
                  </a:lnTo>
                  <a:lnTo>
                    <a:pt x="605" y="263"/>
                  </a:lnTo>
                  <a:lnTo>
                    <a:pt x="602" y="263"/>
                  </a:lnTo>
                  <a:lnTo>
                    <a:pt x="600" y="263"/>
                  </a:lnTo>
                  <a:lnTo>
                    <a:pt x="598" y="263"/>
                  </a:lnTo>
                  <a:lnTo>
                    <a:pt x="597" y="263"/>
                  </a:lnTo>
                  <a:lnTo>
                    <a:pt x="596" y="263"/>
                  </a:lnTo>
                  <a:lnTo>
                    <a:pt x="596" y="262"/>
                  </a:lnTo>
                  <a:lnTo>
                    <a:pt x="595" y="261"/>
                  </a:lnTo>
                  <a:lnTo>
                    <a:pt x="597" y="261"/>
                  </a:lnTo>
                  <a:lnTo>
                    <a:pt x="598" y="260"/>
                  </a:lnTo>
                  <a:lnTo>
                    <a:pt x="595" y="256"/>
                  </a:lnTo>
                  <a:lnTo>
                    <a:pt x="592" y="254"/>
                  </a:lnTo>
                  <a:lnTo>
                    <a:pt x="585" y="251"/>
                  </a:lnTo>
                  <a:lnTo>
                    <a:pt x="579" y="248"/>
                  </a:lnTo>
                  <a:lnTo>
                    <a:pt x="573" y="246"/>
                  </a:lnTo>
                  <a:lnTo>
                    <a:pt x="567" y="245"/>
                  </a:lnTo>
                  <a:lnTo>
                    <a:pt x="559" y="245"/>
                  </a:lnTo>
                  <a:lnTo>
                    <a:pt x="553" y="243"/>
                  </a:lnTo>
                  <a:lnTo>
                    <a:pt x="550" y="242"/>
                  </a:lnTo>
                  <a:lnTo>
                    <a:pt x="546" y="242"/>
                  </a:lnTo>
                  <a:lnTo>
                    <a:pt x="543" y="244"/>
                  </a:lnTo>
                  <a:lnTo>
                    <a:pt x="542" y="246"/>
                  </a:lnTo>
                  <a:lnTo>
                    <a:pt x="540" y="247"/>
                  </a:lnTo>
                  <a:lnTo>
                    <a:pt x="539" y="249"/>
                  </a:lnTo>
                  <a:lnTo>
                    <a:pt x="538" y="253"/>
                  </a:lnTo>
                  <a:lnTo>
                    <a:pt x="538" y="255"/>
                  </a:lnTo>
                  <a:lnTo>
                    <a:pt x="538" y="258"/>
                  </a:lnTo>
                  <a:lnTo>
                    <a:pt x="539" y="263"/>
                  </a:lnTo>
                  <a:lnTo>
                    <a:pt x="540" y="265"/>
                  </a:lnTo>
                  <a:lnTo>
                    <a:pt x="541" y="267"/>
                  </a:lnTo>
                  <a:lnTo>
                    <a:pt x="545" y="271"/>
                  </a:lnTo>
                  <a:lnTo>
                    <a:pt x="546" y="272"/>
                  </a:lnTo>
                  <a:lnTo>
                    <a:pt x="545" y="272"/>
                  </a:lnTo>
                  <a:lnTo>
                    <a:pt x="543" y="274"/>
                  </a:lnTo>
                  <a:lnTo>
                    <a:pt x="541" y="275"/>
                  </a:lnTo>
                  <a:lnTo>
                    <a:pt x="539" y="276"/>
                  </a:lnTo>
                  <a:lnTo>
                    <a:pt x="539" y="278"/>
                  </a:lnTo>
                  <a:lnTo>
                    <a:pt x="538" y="278"/>
                  </a:lnTo>
                  <a:lnTo>
                    <a:pt x="535" y="278"/>
                  </a:lnTo>
                  <a:lnTo>
                    <a:pt x="532" y="278"/>
                  </a:lnTo>
                  <a:lnTo>
                    <a:pt x="531" y="280"/>
                  </a:lnTo>
                  <a:lnTo>
                    <a:pt x="531" y="282"/>
                  </a:lnTo>
                  <a:lnTo>
                    <a:pt x="532" y="285"/>
                  </a:lnTo>
                  <a:lnTo>
                    <a:pt x="531" y="286"/>
                  </a:lnTo>
                  <a:lnTo>
                    <a:pt x="531" y="287"/>
                  </a:lnTo>
                  <a:lnTo>
                    <a:pt x="529" y="287"/>
                  </a:lnTo>
                  <a:lnTo>
                    <a:pt x="527" y="286"/>
                  </a:lnTo>
                  <a:lnTo>
                    <a:pt x="523" y="284"/>
                  </a:lnTo>
                  <a:lnTo>
                    <a:pt x="520" y="284"/>
                  </a:lnTo>
                  <a:lnTo>
                    <a:pt x="520" y="282"/>
                  </a:lnTo>
                  <a:lnTo>
                    <a:pt x="521" y="280"/>
                  </a:lnTo>
                  <a:lnTo>
                    <a:pt x="524" y="278"/>
                  </a:lnTo>
                  <a:lnTo>
                    <a:pt x="524" y="276"/>
                  </a:lnTo>
                  <a:lnTo>
                    <a:pt x="523" y="274"/>
                  </a:lnTo>
                  <a:lnTo>
                    <a:pt x="521" y="273"/>
                  </a:lnTo>
                  <a:lnTo>
                    <a:pt x="523" y="271"/>
                  </a:lnTo>
                  <a:lnTo>
                    <a:pt x="523" y="270"/>
                  </a:lnTo>
                  <a:lnTo>
                    <a:pt x="521" y="269"/>
                  </a:lnTo>
                  <a:lnTo>
                    <a:pt x="519" y="269"/>
                  </a:lnTo>
                  <a:lnTo>
                    <a:pt x="516" y="269"/>
                  </a:lnTo>
                  <a:lnTo>
                    <a:pt x="513" y="270"/>
                  </a:lnTo>
                  <a:lnTo>
                    <a:pt x="510" y="272"/>
                  </a:lnTo>
                  <a:lnTo>
                    <a:pt x="508" y="274"/>
                  </a:lnTo>
                  <a:lnTo>
                    <a:pt x="506" y="276"/>
                  </a:lnTo>
                  <a:lnTo>
                    <a:pt x="503" y="277"/>
                  </a:lnTo>
                  <a:lnTo>
                    <a:pt x="498" y="280"/>
                  </a:lnTo>
                  <a:lnTo>
                    <a:pt x="494" y="280"/>
                  </a:lnTo>
                  <a:lnTo>
                    <a:pt x="490" y="277"/>
                  </a:lnTo>
                  <a:lnTo>
                    <a:pt x="486" y="276"/>
                  </a:lnTo>
                  <a:lnTo>
                    <a:pt x="482" y="276"/>
                  </a:lnTo>
                  <a:lnTo>
                    <a:pt x="477" y="277"/>
                  </a:lnTo>
                  <a:lnTo>
                    <a:pt x="475" y="277"/>
                  </a:lnTo>
                  <a:lnTo>
                    <a:pt x="473" y="277"/>
                  </a:lnTo>
                  <a:lnTo>
                    <a:pt x="472" y="277"/>
                  </a:lnTo>
                  <a:lnTo>
                    <a:pt x="472" y="278"/>
                  </a:lnTo>
                  <a:lnTo>
                    <a:pt x="471" y="281"/>
                  </a:lnTo>
                  <a:lnTo>
                    <a:pt x="468" y="282"/>
                  </a:lnTo>
                  <a:lnTo>
                    <a:pt x="466" y="283"/>
                  </a:lnTo>
                  <a:lnTo>
                    <a:pt x="465" y="288"/>
                  </a:lnTo>
                  <a:lnTo>
                    <a:pt x="465" y="291"/>
                  </a:lnTo>
                  <a:lnTo>
                    <a:pt x="463" y="293"/>
                  </a:lnTo>
                  <a:lnTo>
                    <a:pt x="462" y="293"/>
                  </a:lnTo>
                  <a:lnTo>
                    <a:pt x="461" y="292"/>
                  </a:lnTo>
                  <a:lnTo>
                    <a:pt x="459" y="291"/>
                  </a:lnTo>
                  <a:lnTo>
                    <a:pt x="456" y="290"/>
                  </a:lnTo>
                  <a:lnTo>
                    <a:pt x="454" y="290"/>
                  </a:lnTo>
                  <a:lnTo>
                    <a:pt x="453" y="291"/>
                  </a:lnTo>
                  <a:lnTo>
                    <a:pt x="452" y="293"/>
                  </a:lnTo>
                  <a:lnTo>
                    <a:pt x="451" y="294"/>
                  </a:lnTo>
                  <a:lnTo>
                    <a:pt x="448" y="293"/>
                  </a:lnTo>
                  <a:lnTo>
                    <a:pt x="446" y="291"/>
                  </a:lnTo>
                  <a:lnTo>
                    <a:pt x="444" y="290"/>
                  </a:lnTo>
                  <a:lnTo>
                    <a:pt x="444" y="289"/>
                  </a:lnTo>
                  <a:lnTo>
                    <a:pt x="445" y="289"/>
                  </a:lnTo>
                  <a:lnTo>
                    <a:pt x="447" y="289"/>
                  </a:lnTo>
                  <a:lnTo>
                    <a:pt x="449" y="290"/>
                  </a:lnTo>
                  <a:lnTo>
                    <a:pt x="452" y="289"/>
                  </a:lnTo>
                  <a:lnTo>
                    <a:pt x="452" y="288"/>
                  </a:lnTo>
                  <a:lnTo>
                    <a:pt x="452" y="287"/>
                  </a:lnTo>
                  <a:lnTo>
                    <a:pt x="451" y="285"/>
                  </a:lnTo>
                  <a:lnTo>
                    <a:pt x="449" y="283"/>
                  </a:lnTo>
                  <a:lnTo>
                    <a:pt x="449" y="282"/>
                  </a:lnTo>
                  <a:lnTo>
                    <a:pt x="450" y="282"/>
                  </a:lnTo>
                  <a:lnTo>
                    <a:pt x="452" y="280"/>
                  </a:lnTo>
                  <a:lnTo>
                    <a:pt x="452" y="278"/>
                  </a:lnTo>
                  <a:lnTo>
                    <a:pt x="452" y="277"/>
                  </a:lnTo>
                  <a:lnTo>
                    <a:pt x="450" y="277"/>
                  </a:lnTo>
                  <a:lnTo>
                    <a:pt x="448" y="276"/>
                  </a:lnTo>
                  <a:lnTo>
                    <a:pt x="447" y="275"/>
                  </a:lnTo>
                  <a:lnTo>
                    <a:pt x="448" y="274"/>
                  </a:lnTo>
                  <a:lnTo>
                    <a:pt x="449" y="273"/>
                  </a:lnTo>
                  <a:lnTo>
                    <a:pt x="450" y="273"/>
                  </a:lnTo>
                  <a:lnTo>
                    <a:pt x="453" y="273"/>
                  </a:lnTo>
                  <a:lnTo>
                    <a:pt x="456" y="274"/>
                  </a:lnTo>
                  <a:lnTo>
                    <a:pt x="457" y="274"/>
                  </a:lnTo>
                  <a:lnTo>
                    <a:pt x="459" y="273"/>
                  </a:lnTo>
                  <a:lnTo>
                    <a:pt x="459" y="272"/>
                  </a:lnTo>
                  <a:lnTo>
                    <a:pt x="457" y="271"/>
                  </a:lnTo>
                  <a:lnTo>
                    <a:pt x="455" y="270"/>
                  </a:lnTo>
                  <a:lnTo>
                    <a:pt x="452" y="270"/>
                  </a:lnTo>
                  <a:lnTo>
                    <a:pt x="448" y="271"/>
                  </a:lnTo>
                  <a:lnTo>
                    <a:pt x="445" y="272"/>
                  </a:lnTo>
                  <a:lnTo>
                    <a:pt x="443" y="273"/>
                  </a:lnTo>
                  <a:lnTo>
                    <a:pt x="437" y="276"/>
                  </a:lnTo>
                  <a:lnTo>
                    <a:pt x="433" y="278"/>
                  </a:lnTo>
                  <a:lnTo>
                    <a:pt x="431" y="282"/>
                  </a:lnTo>
                  <a:lnTo>
                    <a:pt x="433" y="283"/>
                  </a:lnTo>
                  <a:lnTo>
                    <a:pt x="433" y="286"/>
                  </a:lnTo>
                  <a:lnTo>
                    <a:pt x="433" y="288"/>
                  </a:lnTo>
                  <a:lnTo>
                    <a:pt x="433" y="289"/>
                  </a:lnTo>
                  <a:lnTo>
                    <a:pt x="432" y="290"/>
                  </a:lnTo>
                  <a:lnTo>
                    <a:pt x="431" y="290"/>
                  </a:lnTo>
                  <a:lnTo>
                    <a:pt x="430" y="289"/>
                  </a:lnTo>
                  <a:lnTo>
                    <a:pt x="429" y="287"/>
                  </a:lnTo>
                  <a:lnTo>
                    <a:pt x="429" y="284"/>
                  </a:lnTo>
                  <a:lnTo>
                    <a:pt x="429" y="283"/>
                  </a:lnTo>
                  <a:lnTo>
                    <a:pt x="428" y="282"/>
                  </a:lnTo>
                  <a:lnTo>
                    <a:pt x="427" y="282"/>
                  </a:lnTo>
                  <a:lnTo>
                    <a:pt x="426" y="283"/>
                  </a:lnTo>
                  <a:lnTo>
                    <a:pt x="425" y="285"/>
                  </a:lnTo>
                  <a:lnTo>
                    <a:pt x="423" y="287"/>
                  </a:lnTo>
                  <a:lnTo>
                    <a:pt x="421" y="288"/>
                  </a:lnTo>
                  <a:lnTo>
                    <a:pt x="419" y="289"/>
                  </a:lnTo>
                  <a:lnTo>
                    <a:pt x="417" y="290"/>
                  </a:lnTo>
                  <a:lnTo>
                    <a:pt x="413" y="289"/>
                  </a:lnTo>
                  <a:lnTo>
                    <a:pt x="411" y="288"/>
                  </a:lnTo>
                  <a:lnTo>
                    <a:pt x="409" y="288"/>
                  </a:lnTo>
                  <a:lnTo>
                    <a:pt x="407" y="289"/>
                  </a:lnTo>
                  <a:lnTo>
                    <a:pt x="405" y="292"/>
                  </a:lnTo>
                  <a:lnTo>
                    <a:pt x="403" y="293"/>
                  </a:lnTo>
                  <a:lnTo>
                    <a:pt x="397" y="295"/>
                  </a:lnTo>
                  <a:lnTo>
                    <a:pt x="394" y="297"/>
                  </a:lnTo>
                  <a:lnTo>
                    <a:pt x="391" y="298"/>
                  </a:lnTo>
                  <a:lnTo>
                    <a:pt x="389" y="300"/>
                  </a:lnTo>
                  <a:lnTo>
                    <a:pt x="388" y="300"/>
                  </a:lnTo>
                  <a:lnTo>
                    <a:pt x="386" y="298"/>
                  </a:lnTo>
                  <a:lnTo>
                    <a:pt x="385" y="298"/>
                  </a:lnTo>
                  <a:lnTo>
                    <a:pt x="383" y="298"/>
                  </a:lnTo>
                  <a:lnTo>
                    <a:pt x="382" y="300"/>
                  </a:lnTo>
                  <a:lnTo>
                    <a:pt x="382" y="304"/>
                  </a:lnTo>
                  <a:lnTo>
                    <a:pt x="384" y="306"/>
                  </a:lnTo>
                  <a:lnTo>
                    <a:pt x="385" y="308"/>
                  </a:lnTo>
                  <a:lnTo>
                    <a:pt x="384" y="311"/>
                  </a:lnTo>
                  <a:lnTo>
                    <a:pt x="383" y="312"/>
                  </a:lnTo>
                  <a:lnTo>
                    <a:pt x="382" y="312"/>
                  </a:lnTo>
                  <a:lnTo>
                    <a:pt x="380" y="310"/>
                  </a:lnTo>
                  <a:lnTo>
                    <a:pt x="379" y="309"/>
                  </a:lnTo>
                  <a:lnTo>
                    <a:pt x="377" y="310"/>
                  </a:lnTo>
                  <a:lnTo>
                    <a:pt x="376" y="310"/>
                  </a:lnTo>
                  <a:lnTo>
                    <a:pt x="375" y="311"/>
                  </a:lnTo>
                  <a:lnTo>
                    <a:pt x="372" y="309"/>
                  </a:lnTo>
                  <a:lnTo>
                    <a:pt x="370" y="310"/>
                  </a:lnTo>
                  <a:lnTo>
                    <a:pt x="369" y="311"/>
                  </a:lnTo>
                  <a:lnTo>
                    <a:pt x="369" y="313"/>
                  </a:lnTo>
                  <a:lnTo>
                    <a:pt x="370" y="316"/>
                  </a:lnTo>
                  <a:lnTo>
                    <a:pt x="370" y="319"/>
                  </a:lnTo>
                  <a:lnTo>
                    <a:pt x="370" y="322"/>
                  </a:lnTo>
                  <a:lnTo>
                    <a:pt x="370" y="324"/>
                  </a:lnTo>
                  <a:lnTo>
                    <a:pt x="370" y="326"/>
                  </a:lnTo>
                  <a:lnTo>
                    <a:pt x="370" y="327"/>
                  </a:lnTo>
                  <a:lnTo>
                    <a:pt x="369" y="328"/>
                  </a:lnTo>
                  <a:lnTo>
                    <a:pt x="368" y="328"/>
                  </a:lnTo>
                  <a:lnTo>
                    <a:pt x="366" y="328"/>
                  </a:lnTo>
                  <a:lnTo>
                    <a:pt x="366" y="327"/>
                  </a:lnTo>
                  <a:lnTo>
                    <a:pt x="365" y="327"/>
                  </a:lnTo>
                  <a:lnTo>
                    <a:pt x="364" y="329"/>
                  </a:lnTo>
                  <a:lnTo>
                    <a:pt x="363" y="330"/>
                  </a:lnTo>
                  <a:lnTo>
                    <a:pt x="361" y="331"/>
                  </a:lnTo>
                  <a:lnTo>
                    <a:pt x="359" y="331"/>
                  </a:lnTo>
                  <a:lnTo>
                    <a:pt x="357" y="331"/>
                  </a:lnTo>
                  <a:lnTo>
                    <a:pt x="356" y="329"/>
                  </a:lnTo>
                  <a:lnTo>
                    <a:pt x="354" y="329"/>
                  </a:lnTo>
                  <a:lnTo>
                    <a:pt x="352" y="330"/>
                  </a:lnTo>
                  <a:lnTo>
                    <a:pt x="350" y="330"/>
                  </a:lnTo>
                  <a:lnTo>
                    <a:pt x="348" y="329"/>
                  </a:lnTo>
                  <a:lnTo>
                    <a:pt x="347" y="327"/>
                  </a:lnTo>
                  <a:lnTo>
                    <a:pt x="346" y="325"/>
                  </a:lnTo>
                  <a:lnTo>
                    <a:pt x="344" y="322"/>
                  </a:lnTo>
                  <a:lnTo>
                    <a:pt x="343" y="321"/>
                  </a:lnTo>
                  <a:lnTo>
                    <a:pt x="342" y="319"/>
                  </a:lnTo>
                  <a:lnTo>
                    <a:pt x="338" y="316"/>
                  </a:lnTo>
                  <a:lnTo>
                    <a:pt x="336" y="313"/>
                  </a:lnTo>
                  <a:lnTo>
                    <a:pt x="338" y="309"/>
                  </a:lnTo>
                  <a:lnTo>
                    <a:pt x="341" y="307"/>
                  </a:lnTo>
                  <a:lnTo>
                    <a:pt x="345" y="306"/>
                  </a:lnTo>
                  <a:lnTo>
                    <a:pt x="350" y="305"/>
                  </a:lnTo>
                  <a:lnTo>
                    <a:pt x="353" y="305"/>
                  </a:lnTo>
                  <a:lnTo>
                    <a:pt x="355" y="305"/>
                  </a:lnTo>
                  <a:lnTo>
                    <a:pt x="356" y="304"/>
                  </a:lnTo>
                  <a:lnTo>
                    <a:pt x="357" y="303"/>
                  </a:lnTo>
                  <a:lnTo>
                    <a:pt x="357" y="300"/>
                  </a:lnTo>
                  <a:lnTo>
                    <a:pt x="356" y="298"/>
                  </a:lnTo>
                  <a:lnTo>
                    <a:pt x="353" y="292"/>
                  </a:lnTo>
                  <a:lnTo>
                    <a:pt x="352" y="287"/>
                  </a:lnTo>
                  <a:lnTo>
                    <a:pt x="350" y="284"/>
                  </a:lnTo>
                  <a:lnTo>
                    <a:pt x="347" y="283"/>
                  </a:lnTo>
                  <a:lnTo>
                    <a:pt x="344" y="282"/>
                  </a:lnTo>
                  <a:lnTo>
                    <a:pt x="341" y="281"/>
                  </a:lnTo>
                  <a:lnTo>
                    <a:pt x="334" y="281"/>
                  </a:lnTo>
                  <a:lnTo>
                    <a:pt x="324" y="280"/>
                  </a:lnTo>
                  <a:lnTo>
                    <a:pt x="316" y="278"/>
                  </a:lnTo>
                  <a:lnTo>
                    <a:pt x="315" y="278"/>
                  </a:lnTo>
                  <a:lnTo>
                    <a:pt x="315" y="281"/>
                  </a:lnTo>
                  <a:lnTo>
                    <a:pt x="320" y="287"/>
                  </a:lnTo>
                  <a:lnTo>
                    <a:pt x="322" y="290"/>
                  </a:lnTo>
                  <a:lnTo>
                    <a:pt x="323" y="293"/>
                  </a:lnTo>
                  <a:lnTo>
                    <a:pt x="323" y="299"/>
                  </a:lnTo>
                  <a:lnTo>
                    <a:pt x="322" y="307"/>
                  </a:lnTo>
                  <a:lnTo>
                    <a:pt x="321" y="314"/>
                  </a:lnTo>
                  <a:lnTo>
                    <a:pt x="320" y="316"/>
                  </a:lnTo>
                  <a:lnTo>
                    <a:pt x="321" y="319"/>
                  </a:lnTo>
                  <a:lnTo>
                    <a:pt x="325" y="324"/>
                  </a:lnTo>
                  <a:lnTo>
                    <a:pt x="330" y="329"/>
                  </a:lnTo>
                  <a:lnTo>
                    <a:pt x="327" y="333"/>
                  </a:lnTo>
                  <a:lnTo>
                    <a:pt x="326" y="337"/>
                  </a:lnTo>
                  <a:lnTo>
                    <a:pt x="325" y="341"/>
                  </a:lnTo>
                  <a:lnTo>
                    <a:pt x="323" y="344"/>
                  </a:lnTo>
                  <a:lnTo>
                    <a:pt x="322" y="347"/>
                  </a:lnTo>
                  <a:lnTo>
                    <a:pt x="321" y="348"/>
                  </a:lnTo>
                  <a:lnTo>
                    <a:pt x="320" y="349"/>
                  </a:lnTo>
                  <a:lnTo>
                    <a:pt x="320" y="348"/>
                  </a:lnTo>
                  <a:lnTo>
                    <a:pt x="319" y="346"/>
                  </a:lnTo>
                  <a:lnTo>
                    <a:pt x="317" y="344"/>
                  </a:lnTo>
                  <a:lnTo>
                    <a:pt x="315" y="343"/>
                  </a:lnTo>
                  <a:lnTo>
                    <a:pt x="313" y="342"/>
                  </a:lnTo>
                  <a:lnTo>
                    <a:pt x="312" y="341"/>
                  </a:lnTo>
                  <a:lnTo>
                    <a:pt x="311" y="339"/>
                  </a:lnTo>
                  <a:lnTo>
                    <a:pt x="310" y="339"/>
                  </a:lnTo>
                  <a:lnTo>
                    <a:pt x="309" y="339"/>
                  </a:lnTo>
                  <a:lnTo>
                    <a:pt x="307" y="341"/>
                  </a:lnTo>
                  <a:lnTo>
                    <a:pt x="304" y="341"/>
                  </a:lnTo>
                  <a:lnTo>
                    <a:pt x="303" y="339"/>
                  </a:lnTo>
                  <a:lnTo>
                    <a:pt x="302" y="338"/>
                  </a:lnTo>
                  <a:lnTo>
                    <a:pt x="301" y="338"/>
                  </a:lnTo>
                  <a:lnTo>
                    <a:pt x="300" y="338"/>
                  </a:lnTo>
                  <a:lnTo>
                    <a:pt x="299" y="339"/>
                  </a:lnTo>
                  <a:lnTo>
                    <a:pt x="298" y="342"/>
                  </a:lnTo>
                  <a:lnTo>
                    <a:pt x="296" y="344"/>
                  </a:lnTo>
                  <a:lnTo>
                    <a:pt x="294" y="347"/>
                  </a:lnTo>
                  <a:lnTo>
                    <a:pt x="288" y="349"/>
                  </a:lnTo>
                  <a:lnTo>
                    <a:pt x="281" y="351"/>
                  </a:lnTo>
                  <a:lnTo>
                    <a:pt x="275" y="353"/>
                  </a:lnTo>
                  <a:lnTo>
                    <a:pt x="273" y="355"/>
                  </a:lnTo>
                  <a:lnTo>
                    <a:pt x="271" y="357"/>
                  </a:lnTo>
                  <a:lnTo>
                    <a:pt x="268" y="362"/>
                  </a:lnTo>
                  <a:lnTo>
                    <a:pt x="267" y="364"/>
                  </a:lnTo>
                  <a:lnTo>
                    <a:pt x="267" y="366"/>
                  </a:lnTo>
                  <a:lnTo>
                    <a:pt x="269" y="369"/>
                  </a:lnTo>
                  <a:lnTo>
                    <a:pt x="271" y="370"/>
                  </a:lnTo>
                  <a:lnTo>
                    <a:pt x="273" y="372"/>
                  </a:lnTo>
                  <a:lnTo>
                    <a:pt x="274" y="374"/>
                  </a:lnTo>
                  <a:lnTo>
                    <a:pt x="274" y="377"/>
                  </a:lnTo>
                  <a:lnTo>
                    <a:pt x="275" y="380"/>
                  </a:lnTo>
                  <a:lnTo>
                    <a:pt x="276" y="382"/>
                  </a:lnTo>
                  <a:lnTo>
                    <a:pt x="278" y="384"/>
                  </a:lnTo>
                  <a:lnTo>
                    <a:pt x="279" y="386"/>
                  </a:lnTo>
                  <a:lnTo>
                    <a:pt x="279" y="387"/>
                  </a:lnTo>
                  <a:lnTo>
                    <a:pt x="279" y="388"/>
                  </a:lnTo>
                  <a:lnTo>
                    <a:pt x="277" y="391"/>
                  </a:lnTo>
                  <a:lnTo>
                    <a:pt x="274" y="389"/>
                  </a:lnTo>
                  <a:lnTo>
                    <a:pt x="269" y="387"/>
                  </a:lnTo>
                  <a:lnTo>
                    <a:pt x="266" y="387"/>
                  </a:lnTo>
                  <a:lnTo>
                    <a:pt x="262" y="388"/>
                  </a:lnTo>
                  <a:lnTo>
                    <a:pt x="259" y="387"/>
                  </a:lnTo>
                  <a:lnTo>
                    <a:pt x="256" y="385"/>
                  </a:lnTo>
                  <a:lnTo>
                    <a:pt x="251" y="381"/>
                  </a:lnTo>
                  <a:lnTo>
                    <a:pt x="247" y="379"/>
                  </a:lnTo>
                  <a:lnTo>
                    <a:pt x="244" y="378"/>
                  </a:lnTo>
                  <a:lnTo>
                    <a:pt x="240" y="378"/>
                  </a:lnTo>
                  <a:lnTo>
                    <a:pt x="239" y="378"/>
                  </a:lnTo>
                  <a:lnTo>
                    <a:pt x="238" y="377"/>
                  </a:lnTo>
                  <a:lnTo>
                    <a:pt x="235" y="372"/>
                  </a:lnTo>
                  <a:lnTo>
                    <a:pt x="233" y="371"/>
                  </a:lnTo>
                  <a:lnTo>
                    <a:pt x="230" y="370"/>
                  </a:lnTo>
                  <a:lnTo>
                    <a:pt x="229" y="370"/>
                  </a:lnTo>
                  <a:lnTo>
                    <a:pt x="228" y="371"/>
                  </a:lnTo>
                  <a:lnTo>
                    <a:pt x="227" y="373"/>
                  </a:lnTo>
                  <a:lnTo>
                    <a:pt x="225" y="379"/>
                  </a:lnTo>
                  <a:lnTo>
                    <a:pt x="225" y="380"/>
                  </a:lnTo>
                  <a:lnTo>
                    <a:pt x="225" y="382"/>
                  </a:lnTo>
                  <a:lnTo>
                    <a:pt x="226" y="385"/>
                  </a:lnTo>
                  <a:lnTo>
                    <a:pt x="228" y="387"/>
                  </a:lnTo>
                  <a:lnTo>
                    <a:pt x="231" y="392"/>
                  </a:lnTo>
                  <a:lnTo>
                    <a:pt x="232" y="394"/>
                  </a:lnTo>
                  <a:lnTo>
                    <a:pt x="233" y="396"/>
                  </a:lnTo>
                  <a:lnTo>
                    <a:pt x="234" y="396"/>
                  </a:lnTo>
                  <a:lnTo>
                    <a:pt x="235" y="395"/>
                  </a:lnTo>
                  <a:lnTo>
                    <a:pt x="236" y="394"/>
                  </a:lnTo>
                  <a:lnTo>
                    <a:pt x="238" y="393"/>
                  </a:lnTo>
                  <a:lnTo>
                    <a:pt x="239" y="392"/>
                  </a:lnTo>
                  <a:lnTo>
                    <a:pt x="242" y="392"/>
                  </a:lnTo>
                  <a:lnTo>
                    <a:pt x="243" y="394"/>
                  </a:lnTo>
                  <a:lnTo>
                    <a:pt x="243" y="396"/>
                  </a:lnTo>
                  <a:lnTo>
                    <a:pt x="243" y="399"/>
                  </a:lnTo>
                  <a:lnTo>
                    <a:pt x="244" y="402"/>
                  </a:lnTo>
                  <a:lnTo>
                    <a:pt x="246" y="404"/>
                  </a:lnTo>
                  <a:lnTo>
                    <a:pt x="246" y="406"/>
                  </a:lnTo>
                  <a:lnTo>
                    <a:pt x="246" y="407"/>
                  </a:lnTo>
                  <a:lnTo>
                    <a:pt x="244" y="407"/>
                  </a:lnTo>
                  <a:lnTo>
                    <a:pt x="243" y="406"/>
                  </a:lnTo>
                  <a:lnTo>
                    <a:pt x="242" y="406"/>
                  </a:lnTo>
                  <a:lnTo>
                    <a:pt x="239" y="406"/>
                  </a:lnTo>
                  <a:lnTo>
                    <a:pt x="238" y="406"/>
                  </a:lnTo>
                  <a:lnTo>
                    <a:pt x="237" y="407"/>
                  </a:lnTo>
                  <a:lnTo>
                    <a:pt x="236" y="410"/>
                  </a:lnTo>
                  <a:lnTo>
                    <a:pt x="235" y="410"/>
                  </a:lnTo>
                  <a:lnTo>
                    <a:pt x="234" y="409"/>
                  </a:lnTo>
                  <a:lnTo>
                    <a:pt x="232" y="407"/>
                  </a:lnTo>
                  <a:lnTo>
                    <a:pt x="231" y="406"/>
                  </a:lnTo>
                  <a:lnTo>
                    <a:pt x="230" y="405"/>
                  </a:lnTo>
                  <a:lnTo>
                    <a:pt x="227" y="406"/>
                  </a:lnTo>
                  <a:lnTo>
                    <a:pt x="225" y="405"/>
                  </a:lnTo>
                  <a:lnTo>
                    <a:pt x="224" y="404"/>
                  </a:lnTo>
                  <a:lnTo>
                    <a:pt x="223" y="402"/>
                  </a:lnTo>
                  <a:lnTo>
                    <a:pt x="221" y="399"/>
                  </a:lnTo>
                  <a:lnTo>
                    <a:pt x="217" y="398"/>
                  </a:lnTo>
                  <a:lnTo>
                    <a:pt x="216" y="397"/>
                  </a:lnTo>
                  <a:lnTo>
                    <a:pt x="216" y="396"/>
                  </a:lnTo>
                  <a:lnTo>
                    <a:pt x="218" y="394"/>
                  </a:lnTo>
                  <a:lnTo>
                    <a:pt x="215" y="393"/>
                  </a:lnTo>
                  <a:lnTo>
                    <a:pt x="213" y="393"/>
                  </a:lnTo>
                  <a:lnTo>
                    <a:pt x="211" y="394"/>
                  </a:lnTo>
                  <a:lnTo>
                    <a:pt x="211" y="395"/>
                  </a:lnTo>
                  <a:lnTo>
                    <a:pt x="209" y="397"/>
                  </a:lnTo>
                  <a:lnTo>
                    <a:pt x="208" y="397"/>
                  </a:lnTo>
                  <a:lnTo>
                    <a:pt x="207" y="396"/>
                  </a:lnTo>
                  <a:lnTo>
                    <a:pt x="206" y="393"/>
                  </a:lnTo>
                  <a:lnTo>
                    <a:pt x="204" y="392"/>
                  </a:lnTo>
                  <a:lnTo>
                    <a:pt x="203" y="391"/>
                  </a:lnTo>
                  <a:lnTo>
                    <a:pt x="202" y="388"/>
                  </a:lnTo>
                  <a:lnTo>
                    <a:pt x="203" y="385"/>
                  </a:lnTo>
                  <a:lnTo>
                    <a:pt x="203" y="382"/>
                  </a:lnTo>
                  <a:lnTo>
                    <a:pt x="202" y="380"/>
                  </a:lnTo>
                  <a:lnTo>
                    <a:pt x="200" y="378"/>
                  </a:lnTo>
                  <a:lnTo>
                    <a:pt x="200" y="372"/>
                  </a:lnTo>
                  <a:lnTo>
                    <a:pt x="200" y="370"/>
                  </a:lnTo>
                  <a:lnTo>
                    <a:pt x="201" y="366"/>
                  </a:lnTo>
                  <a:lnTo>
                    <a:pt x="201" y="365"/>
                  </a:lnTo>
                  <a:lnTo>
                    <a:pt x="201" y="363"/>
                  </a:lnTo>
                  <a:lnTo>
                    <a:pt x="201" y="359"/>
                  </a:lnTo>
                  <a:lnTo>
                    <a:pt x="201" y="358"/>
                  </a:lnTo>
                  <a:lnTo>
                    <a:pt x="202" y="357"/>
                  </a:lnTo>
                  <a:lnTo>
                    <a:pt x="203" y="358"/>
                  </a:lnTo>
                  <a:lnTo>
                    <a:pt x="204" y="360"/>
                  </a:lnTo>
                  <a:lnTo>
                    <a:pt x="204" y="357"/>
                  </a:lnTo>
                  <a:lnTo>
                    <a:pt x="203" y="356"/>
                  </a:lnTo>
                  <a:lnTo>
                    <a:pt x="202" y="354"/>
                  </a:lnTo>
                  <a:lnTo>
                    <a:pt x="200" y="352"/>
                  </a:lnTo>
                  <a:lnTo>
                    <a:pt x="200" y="348"/>
                  </a:lnTo>
                  <a:lnTo>
                    <a:pt x="197" y="346"/>
                  </a:lnTo>
                  <a:lnTo>
                    <a:pt x="195" y="346"/>
                  </a:lnTo>
                  <a:lnTo>
                    <a:pt x="193" y="344"/>
                  </a:lnTo>
                  <a:lnTo>
                    <a:pt x="191" y="346"/>
                  </a:lnTo>
                  <a:lnTo>
                    <a:pt x="189" y="346"/>
                  </a:lnTo>
                  <a:lnTo>
                    <a:pt x="187" y="346"/>
                  </a:lnTo>
                  <a:lnTo>
                    <a:pt x="186" y="343"/>
                  </a:lnTo>
                  <a:lnTo>
                    <a:pt x="185" y="340"/>
                  </a:lnTo>
                  <a:lnTo>
                    <a:pt x="184" y="339"/>
                  </a:lnTo>
                  <a:lnTo>
                    <a:pt x="182" y="338"/>
                  </a:lnTo>
                  <a:lnTo>
                    <a:pt x="180" y="338"/>
                  </a:lnTo>
                  <a:lnTo>
                    <a:pt x="178" y="338"/>
                  </a:lnTo>
                  <a:lnTo>
                    <a:pt x="176" y="338"/>
                  </a:lnTo>
                  <a:lnTo>
                    <a:pt x="176" y="335"/>
                  </a:lnTo>
                  <a:lnTo>
                    <a:pt x="176" y="332"/>
                  </a:lnTo>
                  <a:lnTo>
                    <a:pt x="176" y="331"/>
                  </a:lnTo>
                  <a:lnTo>
                    <a:pt x="175" y="331"/>
                  </a:lnTo>
                  <a:lnTo>
                    <a:pt x="173" y="331"/>
                  </a:lnTo>
                  <a:lnTo>
                    <a:pt x="168" y="333"/>
                  </a:lnTo>
                  <a:lnTo>
                    <a:pt x="164" y="333"/>
                  </a:lnTo>
                  <a:lnTo>
                    <a:pt x="162" y="332"/>
                  </a:lnTo>
                  <a:lnTo>
                    <a:pt x="161" y="330"/>
                  </a:lnTo>
                  <a:lnTo>
                    <a:pt x="162" y="328"/>
                  </a:lnTo>
                  <a:lnTo>
                    <a:pt x="163" y="327"/>
                  </a:lnTo>
                  <a:lnTo>
                    <a:pt x="165" y="327"/>
                  </a:lnTo>
                  <a:lnTo>
                    <a:pt x="166" y="328"/>
                  </a:lnTo>
                  <a:lnTo>
                    <a:pt x="168" y="329"/>
                  </a:lnTo>
                  <a:lnTo>
                    <a:pt x="169" y="329"/>
                  </a:lnTo>
                  <a:lnTo>
                    <a:pt x="170" y="328"/>
                  </a:lnTo>
                  <a:lnTo>
                    <a:pt x="171" y="327"/>
                  </a:lnTo>
                  <a:lnTo>
                    <a:pt x="170" y="326"/>
                  </a:lnTo>
                  <a:lnTo>
                    <a:pt x="169" y="324"/>
                  </a:lnTo>
                  <a:lnTo>
                    <a:pt x="168" y="321"/>
                  </a:lnTo>
                  <a:lnTo>
                    <a:pt x="167" y="319"/>
                  </a:lnTo>
                  <a:lnTo>
                    <a:pt x="167" y="316"/>
                  </a:lnTo>
                  <a:lnTo>
                    <a:pt x="169" y="313"/>
                  </a:lnTo>
                  <a:lnTo>
                    <a:pt x="170" y="314"/>
                  </a:lnTo>
                  <a:lnTo>
                    <a:pt x="171" y="315"/>
                  </a:lnTo>
                  <a:lnTo>
                    <a:pt x="172" y="317"/>
                  </a:lnTo>
                  <a:lnTo>
                    <a:pt x="173" y="318"/>
                  </a:lnTo>
                  <a:lnTo>
                    <a:pt x="174" y="320"/>
                  </a:lnTo>
                  <a:lnTo>
                    <a:pt x="175" y="321"/>
                  </a:lnTo>
                  <a:lnTo>
                    <a:pt x="176" y="321"/>
                  </a:lnTo>
                  <a:lnTo>
                    <a:pt x="176" y="322"/>
                  </a:lnTo>
                  <a:lnTo>
                    <a:pt x="178" y="324"/>
                  </a:lnTo>
                  <a:lnTo>
                    <a:pt x="178" y="326"/>
                  </a:lnTo>
                  <a:lnTo>
                    <a:pt x="178" y="327"/>
                  </a:lnTo>
                  <a:lnTo>
                    <a:pt x="179" y="328"/>
                  </a:lnTo>
                  <a:lnTo>
                    <a:pt x="182" y="330"/>
                  </a:lnTo>
                  <a:lnTo>
                    <a:pt x="184" y="332"/>
                  </a:lnTo>
                  <a:lnTo>
                    <a:pt x="185" y="333"/>
                  </a:lnTo>
                  <a:lnTo>
                    <a:pt x="186" y="335"/>
                  </a:lnTo>
                  <a:lnTo>
                    <a:pt x="191" y="334"/>
                  </a:lnTo>
                  <a:lnTo>
                    <a:pt x="193" y="335"/>
                  </a:lnTo>
                  <a:lnTo>
                    <a:pt x="195" y="337"/>
                  </a:lnTo>
                  <a:lnTo>
                    <a:pt x="196" y="338"/>
                  </a:lnTo>
                  <a:lnTo>
                    <a:pt x="197" y="339"/>
                  </a:lnTo>
                  <a:lnTo>
                    <a:pt x="201" y="340"/>
                  </a:lnTo>
                  <a:lnTo>
                    <a:pt x="204" y="340"/>
                  </a:lnTo>
                  <a:lnTo>
                    <a:pt x="211" y="340"/>
                  </a:lnTo>
                  <a:lnTo>
                    <a:pt x="218" y="343"/>
                  </a:lnTo>
                  <a:lnTo>
                    <a:pt x="226" y="344"/>
                  </a:lnTo>
                  <a:lnTo>
                    <a:pt x="233" y="343"/>
                  </a:lnTo>
                  <a:lnTo>
                    <a:pt x="236" y="344"/>
                  </a:lnTo>
                  <a:lnTo>
                    <a:pt x="239" y="346"/>
                  </a:lnTo>
                  <a:lnTo>
                    <a:pt x="246" y="348"/>
                  </a:lnTo>
                  <a:lnTo>
                    <a:pt x="250" y="349"/>
                  </a:lnTo>
                  <a:lnTo>
                    <a:pt x="254" y="348"/>
                  </a:lnTo>
                  <a:lnTo>
                    <a:pt x="262" y="346"/>
                  </a:lnTo>
                  <a:lnTo>
                    <a:pt x="277" y="339"/>
                  </a:lnTo>
                  <a:lnTo>
                    <a:pt x="284" y="334"/>
                  </a:lnTo>
                  <a:lnTo>
                    <a:pt x="288" y="332"/>
                  </a:lnTo>
                  <a:lnTo>
                    <a:pt x="290" y="328"/>
                  </a:lnTo>
                  <a:lnTo>
                    <a:pt x="290" y="325"/>
                  </a:lnTo>
                  <a:lnTo>
                    <a:pt x="289" y="321"/>
                  </a:lnTo>
                  <a:lnTo>
                    <a:pt x="286" y="314"/>
                  </a:lnTo>
                  <a:lnTo>
                    <a:pt x="283" y="308"/>
                  </a:lnTo>
                  <a:lnTo>
                    <a:pt x="281" y="306"/>
                  </a:lnTo>
                  <a:lnTo>
                    <a:pt x="278" y="305"/>
                  </a:lnTo>
                  <a:lnTo>
                    <a:pt x="276" y="305"/>
                  </a:lnTo>
                  <a:lnTo>
                    <a:pt x="272" y="300"/>
                  </a:lnTo>
                  <a:lnTo>
                    <a:pt x="269" y="295"/>
                  </a:lnTo>
                  <a:lnTo>
                    <a:pt x="267" y="293"/>
                  </a:lnTo>
                  <a:lnTo>
                    <a:pt x="266" y="292"/>
                  </a:lnTo>
                  <a:lnTo>
                    <a:pt x="261" y="290"/>
                  </a:lnTo>
                  <a:lnTo>
                    <a:pt x="259" y="289"/>
                  </a:lnTo>
                  <a:lnTo>
                    <a:pt x="257" y="287"/>
                  </a:lnTo>
                  <a:lnTo>
                    <a:pt x="254" y="284"/>
                  </a:lnTo>
                  <a:lnTo>
                    <a:pt x="250" y="282"/>
                  </a:lnTo>
                  <a:lnTo>
                    <a:pt x="246" y="280"/>
                  </a:lnTo>
                  <a:lnTo>
                    <a:pt x="239" y="276"/>
                  </a:lnTo>
                  <a:lnTo>
                    <a:pt x="234" y="274"/>
                  </a:lnTo>
                  <a:lnTo>
                    <a:pt x="230" y="271"/>
                  </a:lnTo>
                  <a:lnTo>
                    <a:pt x="225" y="269"/>
                  </a:lnTo>
                  <a:lnTo>
                    <a:pt x="221" y="267"/>
                  </a:lnTo>
                  <a:lnTo>
                    <a:pt x="216" y="263"/>
                  </a:lnTo>
                  <a:lnTo>
                    <a:pt x="212" y="261"/>
                  </a:lnTo>
                  <a:lnTo>
                    <a:pt x="208" y="259"/>
                  </a:lnTo>
                  <a:lnTo>
                    <a:pt x="205" y="259"/>
                  </a:lnTo>
                  <a:lnTo>
                    <a:pt x="202" y="258"/>
                  </a:lnTo>
                  <a:lnTo>
                    <a:pt x="200" y="259"/>
                  </a:lnTo>
                  <a:lnTo>
                    <a:pt x="196" y="260"/>
                  </a:lnTo>
                  <a:lnTo>
                    <a:pt x="193" y="261"/>
                  </a:lnTo>
                  <a:lnTo>
                    <a:pt x="191" y="261"/>
                  </a:lnTo>
                  <a:lnTo>
                    <a:pt x="187" y="261"/>
                  </a:lnTo>
                  <a:lnTo>
                    <a:pt x="185" y="262"/>
                  </a:lnTo>
                  <a:lnTo>
                    <a:pt x="184" y="263"/>
                  </a:lnTo>
                  <a:lnTo>
                    <a:pt x="184" y="264"/>
                  </a:lnTo>
                  <a:lnTo>
                    <a:pt x="183" y="264"/>
                  </a:lnTo>
                  <a:lnTo>
                    <a:pt x="182" y="263"/>
                  </a:lnTo>
                  <a:lnTo>
                    <a:pt x="182" y="262"/>
                  </a:lnTo>
                  <a:lnTo>
                    <a:pt x="182" y="261"/>
                  </a:lnTo>
                  <a:lnTo>
                    <a:pt x="183" y="260"/>
                  </a:lnTo>
                  <a:lnTo>
                    <a:pt x="184" y="259"/>
                  </a:lnTo>
                  <a:lnTo>
                    <a:pt x="184" y="258"/>
                  </a:lnTo>
                  <a:lnTo>
                    <a:pt x="183" y="256"/>
                  </a:lnTo>
                  <a:lnTo>
                    <a:pt x="181" y="255"/>
                  </a:lnTo>
                  <a:lnTo>
                    <a:pt x="179" y="254"/>
                  </a:lnTo>
                  <a:lnTo>
                    <a:pt x="176" y="253"/>
                  </a:lnTo>
                  <a:lnTo>
                    <a:pt x="173" y="252"/>
                  </a:lnTo>
                  <a:lnTo>
                    <a:pt x="170" y="251"/>
                  </a:lnTo>
                  <a:lnTo>
                    <a:pt x="168" y="250"/>
                  </a:lnTo>
                  <a:lnTo>
                    <a:pt x="167" y="249"/>
                  </a:lnTo>
                  <a:lnTo>
                    <a:pt x="166" y="248"/>
                  </a:lnTo>
                  <a:lnTo>
                    <a:pt x="167" y="248"/>
                  </a:lnTo>
                  <a:lnTo>
                    <a:pt x="169" y="248"/>
                  </a:lnTo>
                  <a:lnTo>
                    <a:pt x="171" y="250"/>
                  </a:lnTo>
                  <a:lnTo>
                    <a:pt x="173" y="251"/>
                  </a:lnTo>
                  <a:lnTo>
                    <a:pt x="176" y="251"/>
                  </a:lnTo>
                  <a:lnTo>
                    <a:pt x="178" y="251"/>
                  </a:lnTo>
                  <a:lnTo>
                    <a:pt x="180" y="250"/>
                  </a:lnTo>
                  <a:lnTo>
                    <a:pt x="179" y="249"/>
                  </a:lnTo>
                  <a:lnTo>
                    <a:pt x="179" y="248"/>
                  </a:lnTo>
                  <a:lnTo>
                    <a:pt x="176" y="245"/>
                  </a:lnTo>
                  <a:lnTo>
                    <a:pt x="175" y="245"/>
                  </a:lnTo>
                  <a:lnTo>
                    <a:pt x="175" y="246"/>
                  </a:lnTo>
                  <a:lnTo>
                    <a:pt x="174" y="245"/>
                  </a:lnTo>
                  <a:lnTo>
                    <a:pt x="173" y="244"/>
                  </a:lnTo>
                  <a:lnTo>
                    <a:pt x="172" y="244"/>
                  </a:lnTo>
                  <a:lnTo>
                    <a:pt x="171" y="244"/>
                  </a:lnTo>
                  <a:lnTo>
                    <a:pt x="171" y="245"/>
                  </a:lnTo>
                  <a:lnTo>
                    <a:pt x="170" y="245"/>
                  </a:lnTo>
                  <a:lnTo>
                    <a:pt x="169" y="244"/>
                  </a:lnTo>
                  <a:lnTo>
                    <a:pt x="168" y="244"/>
                  </a:lnTo>
                  <a:lnTo>
                    <a:pt x="167" y="243"/>
                  </a:lnTo>
                  <a:lnTo>
                    <a:pt x="167" y="241"/>
                  </a:lnTo>
                  <a:lnTo>
                    <a:pt x="163" y="240"/>
                  </a:lnTo>
                  <a:lnTo>
                    <a:pt x="162" y="241"/>
                  </a:lnTo>
                  <a:lnTo>
                    <a:pt x="162" y="243"/>
                  </a:lnTo>
                  <a:lnTo>
                    <a:pt x="161" y="244"/>
                  </a:lnTo>
                  <a:lnTo>
                    <a:pt x="160" y="244"/>
                  </a:lnTo>
                  <a:lnTo>
                    <a:pt x="160" y="243"/>
                  </a:lnTo>
                  <a:lnTo>
                    <a:pt x="158" y="244"/>
                  </a:lnTo>
                  <a:lnTo>
                    <a:pt x="158" y="245"/>
                  </a:lnTo>
                  <a:lnTo>
                    <a:pt x="159" y="246"/>
                  </a:lnTo>
                  <a:lnTo>
                    <a:pt x="159" y="248"/>
                  </a:lnTo>
                  <a:lnTo>
                    <a:pt x="159" y="249"/>
                  </a:lnTo>
                  <a:lnTo>
                    <a:pt x="158" y="249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8"/>
                  </a:lnTo>
                  <a:lnTo>
                    <a:pt x="146" y="250"/>
                  </a:lnTo>
                  <a:lnTo>
                    <a:pt x="143" y="251"/>
                  </a:lnTo>
                  <a:lnTo>
                    <a:pt x="141" y="253"/>
                  </a:lnTo>
                  <a:lnTo>
                    <a:pt x="137" y="258"/>
                  </a:lnTo>
                  <a:lnTo>
                    <a:pt x="136" y="259"/>
                  </a:lnTo>
                  <a:lnTo>
                    <a:pt x="135" y="262"/>
                  </a:lnTo>
                  <a:lnTo>
                    <a:pt x="127" y="255"/>
                  </a:lnTo>
                  <a:lnTo>
                    <a:pt x="127" y="256"/>
                  </a:lnTo>
                  <a:lnTo>
                    <a:pt x="132" y="263"/>
                  </a:lnTo>
                  <a:lnTo>
                    <a:pt x="127" y="265"/>
                  </a:lnTo>
                  <a:lnTo>
                    <a:pt x="125" y="265"/>
                  </a:lnTo>
                  <a:lnTo>
                    <a:pt x="124" y="265"/>
                  </a:lnTo>
                  <a:lnTo>
                    <a:pt x="124" y="264"/>
                  </a:lnTo>
                  <a:lnTo>
                    <a:pt x="125" y="262"/>
                  </a:lnTo>
                  <a:lnTo>
                    <a:pt x="126" y="260"/>
                  </a:lnTo>
                  <a:lnTo>
                    <a:pt x="124" y="263"/>
                  </a:lnTo>
                  <a:lnTo>
                    <a:pt x="121" y="268"/>
                  </a:lnTo>
                  <a:lnTo>
                    <a:pt x="119" y="270"/>
                  </a:lnTo>
                  <a:lnTo>
                    <a:pt x="119" y="273"/>
                  </a:lnTo>
                  <a:lnTo>
                    <a:pt x="119" y="276"/>
                  </a:lnTo>
                  <a:lnTo>
                    <a:pt x="120" y="280"/>
                  </a:lnTo>
                  <a:lnTo>
                    <a:pt x="119" y="283"/>
                  </a:lnTo>
                  <a:lnTo>
                    <a:pt x="118" y="285"/>
                  </a:lnTo>
                  <a:lnTo>
                    <a:pt x="120" y="285"/>
                  </a:lnTo>
                  <a:lnTo>
                    <a:pt x="123" y="285"/>
                  </a:lnTo>
                  <a:lnTo>
                    <a:pt x="125" y="286"/>
                  </a:lnTo>
                  <a:lnTo>
                    <a:pt x="126" y="288"/>
                  </a:lnTo>
                  <a:lnTo>
                    <a:pt x="134" y="296"/>
                  </a:lnTo>
                  <a:lnTo>
                    <a:pt x="135" y="298"/>
                  </a:lnTo>
                  <a:lnTo>
                    <a:pt x="134" y="299"/>
                  </a:lnTo>
                  <a:lnTo>
                    <a:pt x="131" y="305"/>
                  </a:lnTo>
                  <a:lnTo>
                    <a:pt x="128" y="309"/>
                  </a:lnTo>
                  <a:lnTo>
                    <a:pt x="127" y="313"/>
                  </a:lnTo>
                  <a:lnTo>
                    <a:pt x="126" y="315"/>
                  </a:lnTo>
                  <a:lnTo>
                    <a:pt x="126" y="317"/>
                  </a:lnTo>
                  <a:lnTo>
                    <a:pt x="126" y="320"/>
                  </a:lnTo>
                  <a:lnTo>
                    <a:pt x="126" y="322"/>
                  </a:lnTo>
                  <a:lnTo>
                    <a:pt x="127" y="326"/>
                  </a:lnTo>
                  <a:lnTo>
                    <a:pt x="126" y="328"/>
                  </a:lnTo>
                  <a:lnTo>
                    <a:pt x="126" y="329"/>
                  </a:lnTo>
                  <a:lnTo>
                    <a:pt x="126" y="330"/>
                  </a:lnTo>
                  <a:lnTo>
                    <a:pt x="128" y="331"/>
                  </a:lnTo>
                  <a:lnTo>
                    <a:pt x="131" y="333"/>
                  </a:lnTo>
                  <a:lnTo>
                    <a:pt x="131" y="336"/>
                  </a:lnTo>
                  <a:lnTo>
                    <a:pt x="131" y="339"/>
                  </a:lnTo>
                  <a:lnTo>
                    <a:pt x="132" y="342"/>
                  </a:lnTo>
                  <a:lnTo>
                    <a:pt x="132" y="346"/>
                  </a:lnTo>
                  <a:lnTo>
                    <a:pt x="134" y="348"/>
                  </a:lnTo>
                  <a:lnTo>
                    <a:pt x="134" y="350"/>
                  </a:lnTo>
                  <a:lnTo>
                    <a:pt x="135" y="352"/>
                  </a:lnTo>
                  <a:lnTo>
                    <a:pt x="137" y="353"/>
                  </a:lnTo>
                  <a:lnTo>
                    <a:pt x="138" y="355"/>
                  </a:lnTo>
                  <a:lnTo>
                    <a:pt x="139" y="357"/>
                  </a:lnTo>
                  <a:lnTo>
                    <a:pt x="139" y="360"/>
                  </a:lnTo>
                  <a:lnTo>
                    <a:pt x="138" y="361"/>
                  </a:lnTo>
                  <a:lnTo>
                    <a:pt x="137" y="361"/>
                  </a:lnTo>
                  <a:lnTo>
                    <a:pt x="136" y="363"/>
                  </a:lnTo>
                  <a:lnTo>
                    <a:pt x="135" y="365"/>
                  </a:lnTo>
                  <a:lnTo>
                    <a:pt x="135" y="367"/>
                  </a:lnTo>
                  <a:lnTo>
                    <a:pt x="136" y="369"/>
                  </a:lnTo>
                  <a:lnTo>
                    <a:pt x="139" y="371"/>
                  </a:lnTo>
                  <a:lnTo>
                    <a:pt x="139" y="372"/>
                  </a:lnTo>
                  <a:lnTo>
                    <a:pt x="139" y="373"/>
                  </a:lnTo>
                  <a:lnTo>
                    <a:pt x="138" y="375"/>
                  </a:lnTo>
                  <a:lnTo>
                    <a:pt x="138" y="378"/>
                  </a:lnTo>
                  <a:lnTo>
                    <a:pt x="139" y="381"/>
                  </a:lnTo>
                  <a:lnTo>
                    <a:pt x="140" y="384"/>
                  </a:lnTo>
                  <a:lnTo>
                    <a:pt x="142" y="386"/>
                  </a:lnTo>
                  <a:lnTo>
                    <a:pt x="144" y="388"/>
                  </a:lnTo>
                  <a:lnTo>
                    <a:pt x="145" y="391"/>
                  </a:lnTo>
                  <a:lnTo>
                    <a:pt x="146" y="395"/>
                  </a:lnTo>
                  <a:lnTo>
                    <a:pt x="147" y="397"/>
                  </a:lnTo>
                  <a:lnTo>
                    <a:pt x="146" y="400"/>
                  </a:lnTo>
                  <a:lnTo>
                    <a:pt x="145" y="401"/>
                  </a:lnTo>
                  <a:lnTo>
                    <a:pt x="144" y="403"/>
                  </a:lnTo>
                  <a:lnTo>
                    <a:pt x="144" y="405"/>
                  </a:lnTo>
                  <a:lnTo>
                    <a:pt x="144" y="407"/>
                  </a:lnTo>
                  <a:lnTo>
                    <a:pt x="146" y="410"/>
                  </a:lnTo>
                  <a:lnTo>
                    <a:pt x="146" y="414"/>
                  </a:lnTo>
                  <a:lnTo>
                    <a:pt x="146" y="416"/>
                  </a:lnTo>
                  <a:lnTo>
                    <a:pt x="147" y="418"/>
                  </a:lnTo>
                  <a:lnTo>
                    <a:pt x="148" y="420"/>
                  </a:lnTo>
                  <a:lnTo>
                    <a:pt x="151" y="423"/>
                  </a:lnTo>
                  <a:lnTo>
                    <a:pt x="153" y="425"/>
                  </a:lnTo>
                  <a:lnTo>
                    <a:pt x="154" y="426"/>
                  </a:lnTo>
                  <a:lnTo>
                    <a:pt x="156" y="427"/>
                  </a:lnTo>
                  <a:lnTo>
                    <a:pt x="157" y="430"/>
                  </a:lnTo>
                  <a:lnTo>
                    <a:pt x="156" y="432"/>
                  </a:lnTo>
                  <a:lnTo>
                    <a:pt x="153" y="438"/>
                  </a:lnTo>
                  <a:lnTo>
                    <a:pt x="148" y="443"/>
                  </a:lnTo>
                  <a:lnTo>
                    <a:pt x="144" y="446"/>
                  </a:lnTo>
                  <a:lnTo>
                    <a:pt x="140" y="450"/>
                  </a:lnTo>
                  <a:lnTo>
                    <a:pt x="138" y="452"/>
                  </a:lnTo>
                  <a:lnTo>
                    <a:pt x="137" y="454"/>
                  </a:lnTo>
                  <a:lnTo>
                    <a:pt x="138" y="457"/>
                  </a:lnTo>
                  <a:lnTo>
                    <a:pt x="139" y="459"/>
                  </a:lnTo>
                  <a:lnTo>
                    <a:pt x="139" y="462"/>
                  </a:lnTo>
                  <a:lnTo>
                    <a:pt x="137" y="464"/>
                  </a:lnTo>
                  <a:lnTo>
                    <a:pt x="134" y="467"/>
                  </a:lnTo>
                  <a:lnTo>
                    <a:pt x="129" y="470"/>
                  </a:lnTo>
                  <a:lnTo>
                    <a:pt x="125" y="473"/>
                  </a:lnTo>
                  <a:lnTo>
                    <a:pt x="123" y="477"/>
                  </a:lnTo>
                  <a:lnTo>
                    <a:pt x="118" y="482"/>
                  </a:lnTo>
                  <a:lnTo>
                    <a:pt x="113" y="484"/>
                  </a:lnTo>
                  <a:lnTo>
                    <a:pt x="110" y="484"/>
                  </a:lnTo>
                  <a:lnTo>
                    <a:pt x="108" y="486"/>
                  </a:lnTo>
                  <a:lnTo>
                    <a:pt x="107" y="488"/>
                  </a:lnTo>
                  <a:lnTo>
                    <a:pt x="108" y="488"/>
                  </a:lnTo>
                  <a:lnTo>
                    <a:pt x="111" y="487"/>
                  </a:lnTo>
                  <a:lnTo>
                    <a:pt x="115" y="488"/>
                  </a:lnTo>
                  <a:lnTo>
                    <a:pt x="120" y="490"/>
                  </a:lnTo>
                  <a:lnTo>
                    <a:pt x="131" y="498"/>
                  </a:lnTo>
                  <a:lnTo>
                    <a:pt x="139" y="503"/>
                  </a:lnTo>
                  <a:lnTo>
                    <a:pt x="140" y="504"/>
                  </a:lnTo>
                  <a:lnTo>
                    <a:pt x="139" y="504"/>
                  </a:lnTo>
                  <a:lnTo>
                    <a:pt x="130" y="504"/>
                  </a:lnTo>
                  <a:lnTo>
                    <a:pt x="126" y="504"/>
                  </a:lnTo>
                  <a:lnTo>
                    <a:pt x="123" y="506"/>
                  </a:lnTo>
                  <a:lnTo>
                    <a:pt x="118" y="510"/>
                  </a:lnTo>
                  <a:lnTo>
                    <a:pt x="115" y="510"/>
                  </a:lnTo>
                  <a:lnTo>
                    <a:pt x="111" y="510"/>
                  </a:lnTo>
                  <a:lnTo>
                    <a:pt x="104" y="508"/>
                  </a:lnTo>
                  <a:lnTo>
                    <a:pt x="101" y="508"/>
                  </a:lnTo>
                  <a:lnTo>
                    <a:pt x="101" y="510"/>
                  </a:lnTo>
                  <a:lnTo>
                    <a:pt x="101" y="513"/>
                  </a:lnTo>
                  <a:lnTo>
                    <a:pt x="101" y="514"/>
                  </a:lnTo>
                  <a:lnTo>
                    <a:pt x="100" y="514"/>
                  </a:lnTo>
                  <a:lnTo>
                    <a:pt x="97" y="514"/>
                  </a:lnTo>
                  <a:lnTo>
                    <a:pt x="95" y="514"/>
                  </a:lnTo>
                  <a:lnTo>
                    <a:pt x="93" y="513"/>
                  </a:lnTo>
                  <a:lnTo>
                    <a:pt x="91" y="512"/>
                  </a:lnTo>
                  <a:lnTo>
                    <a:pt x="87" y="512"/>
                  </a:lnTo>
                  <a:lnTo>
                    <a:pt x="83" y="512"/>
                  </a:lnTo>
                  <a:lnTo>
                    <a:pt x="80" y="511"/>
                  </a:lnTo>
                  <a:lnTo>
                    <a:pt x="79" y="511"/>
                  </a:lnTo>
                  <a:lnTo>
                    <a:pt x="78" y="512"/>
                  </a:lnTo>
                  <a:lnTo>
                    <a:pt x="77" y="512"/>
                  </a:lnTo>
                  <a:lnTo>
                    <a:pt x="76" y="511"/>
                  </a:lnTo>
                  <a:lnTo>
                    <a:pt x="75" y="511"/>
                  </a:lnTo>
                  <a:lnTo>
                    <a:pt x="74" y="511"/>
                  </a:lnTo>
                  <a:lnTo>
                    <a:pt x="72" y="511"/>
                  </a:lnTo>
                  <a:lnTo>
                    <a:pt x="71" y="511"/>
                  </a:lnTo>
                  <a:lnTo>
                    <a:pt x="70" y="511"/>
                  </a:lnTo>
                  <a:lnTo>
                    <a:pt x="70" y="512"/>
                  </a:lnTo>
                  <a:lnTo>
                    <a:pt x="69" y="513"/>
                  </a:lnTo>
                  <a:lnTo>
                    <a:pt x="66" y="512"/>
                  </a:lnTo>
                  <a:lnTo>
                    <a:pt x="63" y="513"/>
                  </a:lnTo>
                  <a:lnTo>
                    <a:pt x="61" y="514"/>
                  </a:lnTo>
                  <a:lnTo>
                    <a:pt x="58" y="514"/>
                  </a:lnTo>
                  <a:lnTo>
                    <a:pt x="57" y="515"/>
                  </a:lnTo>
                  <a:lnTo>
                    <a:pt x="56" y="516"/>
                  </a:lnTo>
                  <a:lnTo>
                    <a:pt x="55" y="517"/>
                  </a:lnTo>
                  <a:lnTo>
                    <a:pt x="54" y="518"/>
                  </a:lnTo>
                  <a:lnTo>
                    <a:pt x="54" y="519"/>
                  </a:lnTo>
                  <a:lnTo>
                    <a:pt x="54" y="521"/>
                  </a:lnTo>
                  <a:lnTo>
                    <a:pt x="54" y="523"/>
                  </a:lnTo>
                  <a:lnTo>
                    <a:pt x="53" y="524"/>
                  </a:lnTo>
                  <a:lnTo>
                    <a:pt x="53" y="526"/>
                  </a:lnTo>
                  <a:lnTo>
                    <a:pt x="53" y="527"/>
                  </a:lnTo>
                  <a:lnTo>
                    <a:pt x="53" y="528"/>
                  </a:lnTo>
                  <a:lnTo>
                    <a:pt x="52" y="529"/>
                  </a:lnTo>
                  <a:lnTo>
                    <a:pt x="51" y="530"/>
                  </a:lnTo>
                  <a:lnTo>
                    <a:pt x="49" y="532"/>
                  </a:lnTo>
                  <a:lnTo>
                    <a:pt x="46" y="534"/>
                  </a:lnTo>
                  <a:lnTo>
                    <a:pt x="44" y="530"/>
                  </a:lnTo>
                  <a:lnTo>
                    <a:pt x="42" y="527"/>
                  </a:lnTo>
                  <a:lnTo>
                    <a:pt x="41" y="525"/>
                  </a:lnTo>
                  <a:lnTo>
                    <a:pt x="41" y="523"/>
                  </a:lnTo>
                  <a:lnTo>
                    <a:pt x="40" y="523"/>
                  </a:lnTo>
                  <a:lnTo>
                    <a:pt x="39" y="523"/>
                  </a:lnTo>
                  <a:lnTo>
                    <a:pt x="38" y="524"/>
                  </a:lnTo>
                  <a:lnTo>
                    <a:pt x="36" y="526"/>
                  </a:lnTo>
                  <a:lnTo>
                    <a:pt x="34" y="528"/>
                  </a:lnTo>
                  <a:lnTo>
                    <a:pt x="34" y="533"/>
                  </a:lnTo>
                  <a:lnTo>
                    <a:pt x="33" y="534"/>
                  </a:lnTo>
                  <a:lnTo>
                    <a:pt x="32" y="535"/>
                  </a:lnTo>
                  <a:lnTo>
                    <a:pt x="29" y="537"/>
                  </a:lnTo>
                  <a:lnTo>
                    <a:pt x="28" y="539"/>
                  </a:lnTo>
                  <a:lnTo>
                    <a:pt x="28" y="541"/>
                  </a:lnTo>
                  <a:lnTo>
                    <a:pt x="30" y="543"/>
                  </a:lnTo>
                  <a:lnTo>
                    <a:pt x="32" y="543"/>
                  </a:lnTo>
                  <a:lnTo>
                    <a:pt x="34" y="545"/>
                  </a:lnTo>
                  <a:lnTo>
                    <a:pt x="36" y="545"/>
                  </a:lnTo>
                  <a:lnTo>
                    <a:pt x="37" y="545"/>
                  </a:lnTo>
                  <a:lnTo>
                    <a:pt x="37" y="547"/>
                  </a:lnTo>
                  <a:lnTo>
                    <a:pt x="36" y="548"/>
                  </a:lnTo>
                  <a:lnTo>
                    <a:pt x="33" y="551"/>
                  </a:lnTo>
                  <a:lnTo>
                    <a:pt x="30" y="553"/>
                  </a:lnTo>
                  <a:lnTo>
                    <a:pt x="28" y="555"/>
                  </a:lnTo>
                  <a:lnTo>
                    <a:pt x="24" y="561"/>
                  </a:lnTo>
                  <a:lnTo>
                    <a:pt x="23" y="563"/>
                  </a:lnTo>
                  <a:lnTo>
                    <a:pt x="21" y="567"/>
                  </a:lnTo>
                  <a:lnTo>
                    <a:pt x="21" y="570"/>
                  </a:lnTo>
                  <a:lnTo>
                    <a:pt x="20" y="573"/>
                  </a:lnTo>
                  <a:lnTo>
                    <a:pt x="18" y="576"/>
                  </a:lnTo>
                  <a:lnTo>
                    <a:pt x="17" y="579"/>
                  </a:lnTo>
                  <a:lnTo>
                    <a:pt x="17" y="586"/>
                  </a:lnTo>
                  <a:lnTo>
                    <a:pt x="17" y="595"/>
                  </a:lnTo>
                  <a:lnTo>
                    <a:pt x="18" y="602"/>
                  </a:lnTo>
                  <a:lnTo>
                    <a:pt x="17" y="604"/>
                  </a:lnTo>
                  <a:lnTo>
                    <a:pt x="17" y="606"/>
                  </a:lnTo>
                  <a:lnTo>
                    <a:pt x="18" y="608"/>
                  </a:lnTo>
                  <a:lnTo>
                    <a:pt x="21" y="611"/>
                  </a:lnTo>
                  <a:lnTo>
                    <a:pt x="22" y="614"/>
                  </a:lnTo>
                  <a:lnTo>
                    <a:pt x="22" y="616"/>
                  </a:lnTo>
                  <a:lnTo>
                    <a:pt x="22" y="619"/>
                  </a:lnTo>
                  <a:lnTo>
                    <a:pt x="21" y="621"/>
                  </a:lnTo>
                  <a:lnTo>
                    <a:pt x="20" y="623"/>
                  </a:lnTo>
                  <a:lnTo>
                    <a:pt x="19" y="623"/>
                  </a:lnTo>
                  <a:lnTo>
                    <a:pt x="16" y="623"/>
                  </a:lnTo>
                  <a:lnTo>
                    <a:pt x="13" y="620"/>
                  </a:lnTo>
                  <a:lnTo>
                    <a:pt x="10" y="619"/>
                  </a:lnTo>
                  <a:lnTo>
                    <a:pt x="7" y="618"/>
                  </a:lnTo>
                  <a:lnTo>
                    <a:pt x="5" y="618"/>
                  </a:lnTo>
                  <a:lnTo>
                    <a:pt x="3" y="619"/>
                  </a:lnTo>
                  <a:lnTo>
                    <a:pt x="2" y="620"/>
                  </a:lnTo>
                  <a:lnTo>
                    <a:pt x="2" y="621"/>
                  </a:lnTo>
                  <a:lnTo>
                    <a:pt x="1" y="624"/>
                  </a:lnTo>
                  <a:lnTo>
                    <a:pt x="0" y="625"/>
                  </a:lnTo>
                  <a:lnTo>
                    <a:pt x="2" y="626"/>
                  </a:lnTo>
                  <a:lnTo>
                    <a:pt x="12" y="630"/>
                  </a:lnTo>
                  <a:lnTo>
                    <a:pt x="15" y="631"/>
                  </a:lnTo>
                  <a:lnTo>
                    <a:pt x="18" y="631"/>
                  </a:lnTo>
                  <a:lnTo>
                    <a:pt x="23" y="631"/>
                  </a:lnTo>
                  <a:lnTo>
                    <a:pt x="26" y="631"/>
                  </a:lnTo>
                  <a:lnTo>
                    <a:pt x="26" y="633"/>
                  </a:lnTo>
                  <a:lnTo>
                    <a:pt x="29" y="631"/>
                  </a:lnTo>
                  <a:lnTo>
                    <a:pt x="31" y="631"/>
                  </a:lnTo>
                  <a:lnTo>
                    <a:pt x="33" y="631"/>
                  </a:lnTo>
                  <a:lnTo>
                    <a:pt x="35" y="631"/>
                  </a:lnTo>
                  <a:lnTo>
                    <a:pt x="36" y="633"/>
                  </a:lnTo>
                  <a:lnTo>
                    <a:pt x="39" y="633"/>
                  </a:lnTo>
                  <a:lnTo>
                    <a:pt x="42" y="633"/>
                  </a:lnTo>
                  <a:lnTo>
                    <a:pt x="44" y="634"/>
                  </a:lnTo>
                  <a:lnTo>
                    <a:pt x="46" y="637"/>
                  </a:lnTo>
                  <a:lnTo>
                    <a:pt x="46" y="640"/>
                  </a:lnTo>
                  <a:lnTo>
                    <a:pt x="46" y="641"/>
                  </a:lnTo>
                  <a:lnTo>
                    <a:pt x="48" y="642"/>
                  </a:lnTo>
                  <a:lnTo>
                    <a:pt x="49" y="643"/>
                  </a:lnTo>
                  <a:lnTo>
                    <a:pt x="50" y="643"/>
                  </a:lnTo>
                  <a:lnTo>
                    <a:pt x="52" y="643"/>
                  </a:lnTo>
                  <a:lnTo>
                    <a:pt x="54" y="644"/>
                  </a:lnTo>
                  <a:lnTo>
                    <a:pt x="55" y="646"/>
                  </a:lnTo>
                  <a:lnTo>
                    <a:pt x="56" y="649"/>
                  </a:lnTo>
                  <a:lnTo>
                    <a:pt x="57" y="652"/>
                  </a:lnTo>
                  <a:lnTo>
                    <a:pt x="57" y="656"/>
                  </a:lnTo>
                  <a:lnTo>
                    <a:pt x="56" y="657"/>
                  </a:lnTo>
                  <a:lnTo>
                    <a:pt x="57" y="659"/>
                  </a:lnTo>
                  <a:lnTo>
                    <a:pt x="57" y="661"/>
                  </a:lnTo>
                  <a:lnTo>
                    <a:pt x="57" y="665"/>
                  </a:lnTo>
                  <a:lnTo>
                    <a:pt x="57" y="669"/>
                  </a:lnTo>
                  <a:lnTo>
                    <a:pt x="56" y="673"/>
                  </a:lnTo>
                  <a:lnTo>
                    <a:pt x="55" y="678"/>
                  </a:lnTo>
                  <a:lnTo>
                    <a:pt x="54" y="682"/>
                  </a:lnTo>
                  <a:lnTo>
                    <a:pt x="55" y="686"/>
                  </a:lnTo>
                  <a:lnTo>
                    <a:pt x="55" y="690"/>
                  </a:lnTo>
                  <a:lnTo>
                    <a:pt x="56" y="694"/>
                  </a:lnTo>
                  <a:lnTo>
                    <a:pt x="56" y="697"/>
                  </a:lnTo>
                  <a:lnTo>
                    <a:pt x="55" y="702"/>
                  </a:lnTo>
                  <a:lnTo>
                    <a:pt x="56" y="705"/>
                  </a:lnTo>
                  <a:lnTo>
                    <a:pt x="58" y="708"/>
                  </a:lnTo>
                  <a:lnTo>
                    <a:pt x="60" y="711"/>
                  </a:lnTo>
                  <a:lnTo>
                    <a:pt x="60" y="714"/>
                  </a:lnTo>
                  <a:lnTo>
                    <a:pt x="60" y="715"/>
                  </a:lnTo>
                  <a:lnTo>
                    <a:pt x="58" y="716"/>
                  </a:lnTo>
                  <a:lnTo>
                    <a:pt x="55" y="716"/>
                  </a:lnTo>
                  <a:lnTo>
                    <a:pt x="53" y="717"/>
                  </a:lnTo>
                  <a:lnTo>
                    <a:pt x="52" y="719"/>
                  </a:lnTo>
                  <a:lnTo>
                    <a:pt x="49" y="722"/>
                  </a:lnTo>
                  <a:lnTo>
                    <a:pt x="46" y="724"/>
                  </a:lnTo>
                  <a:lnTo>
                    <a:pt x="45" y="728"/>
                  </a:lnTo>
                  <a:lnTo>
                    <a:pt x="43" y="731"/>
                  </a:lnTo>
                  <a:lnTo>
                    <a:pt x="41" y="734"/>
                  </a:lnTo>
                  <a:lnTo>
                    <a:pt x="38" y="738"/>
                  </a:lnTo>
                  <a:lnTo>
                    <a:pt x="36" y="740"/>
                  </a:lnTo>
                  <a:lnTo>
                    <a:pt x="34" y="741"/>
                  </a:lnTo>
                  <a:lnTo>
                    <a:pt x="35" y="741"/>
                  </a:lnTo>
                  <a:lnTo>
                    <a:pt x="38" y="744"/>
                  </a:lnTo>
                  <a:lnTo>
                    <a:pt x="39" y="744"/>
                  </a:lnTo>
                  <a:lnTo>
                    <a:pt x="40" y="744"/>
                  </a:lnTo>
                  <a:lnTo>
                    <a:pt x="40" y="745"/>
                  </a:lnTo>
                  <a:lnTo>
                    <a:pt x="39" y="746"/>
                  </a:lnTo>
                  <a:lnTo>
                    <a:pt x="38" y="747"/>
                  </a:lnTo>
                  <a:lnTo>
                    <a:pt x="36" y="749"/>
                  </a:lnTo>
                  <a:lnTo>
                    <a:pt x="35" y="751"/>
                  </a:lnTo>
                  <a:lnTo>
                    <a:pt x="35" y="752"/>
                  </a:lnTo>
                  <a:lnTo>
                    <a:pt x="34" y="752"/>
                  </a:lnTo>
                  <a:lnTo>
                    <a:pt x="32" y="754"/>
                  </a:lnTo>
                  <a:lnTo>
                    <a:pt x="32" y="755"/>
                  </a:lnTo>
                  <a:lnTo>
                    <a:pt x="33" y="756"/>
                  </a:lnTo>
                  <a:lnTo>
                    <a:pt x="35" y="758"/>
                  </a:lnTo>
                  <a:lnTo>
                    <a:pt x="40" y="760"/>
                  </a:lnTo>
                  <a:lnTo>
                    <a:pt x="42" y="762"/>
                  </a:lnTo>
                  <a:lnTo>
                    <a:pt x="43" y="762"/>
                  </a:lnTo>
                  <a:lnTo>
                    <a:pt x="43" y="763"/>
                  </a:lnTo>
                  <a:lnTo>
                    <a:pt x="45" y="764"/>
                  </a:lnTo>
                  <a:lnTo>
                    <a:pt x="49" y="766"/>
                  </a:lnTo>
                  <a:lnTo>
                    <a:pt x="53" y="766"/>
                  </a:lnTo>
                  <a:lnTo>
                    <a:pt x="57" y="766"/>
                  </a:lnTo>
                  <a:lnTo>
                    <a:pt x="60" y="767"/>
                  </a:lnTo>
                  <a:lnTo>
                    <a:pt x="62" y="767"/>
                  </a:lnTo>
                  <a:lnTo>
                    <a:pt x="64" y="767"/>
                  </a:lnTo>
                  <a:lnTo>
                    <a:pt x="65" y="768"/>
                  </a:lnTo>
                  <a:lnTo>
                    <a:pt x="69" y="768"/>
                  </a:lnTo>
                  <a:lnTo>
                    <a:pt x="73" y="768"/>
                  </a:lnTo>
                  <a:lnTo>
                    <a:pt x="77" y="767"/>
                  </a:lnTo>
                  <a:lnTo>
                    <a:pt x="79" y="766"/>
                  </a:lnTo>
                  <a:lnTo>
                    <a:pt x="81" y="766"/>
                  </a:lnTo>
                  <a:lnTo>
                    <a:pt x="82" y="764"/>
                  </a:lnTo>
                  <a:lnTo>
                    <a:pt x="84" y="764"/>
                  </a:lnTo>
                  <a:lnTo>
                    <a:pt x="88" y="764"/>
                  </a:lnTo>
                  <a:lnTo>
                    <a:pt x="92" y="763"/>
                  </a:lnTo>
                  <a:lnTo>
                    <a:pt x="93" y="763"/>
                  </a:lnTo>
                  <a:lnTo>
                    <a:pt x="97" y="759"/>
                  </a:lnTo>
                  <a:lnTo>
                    <a:pt x="101" y="756"/>
                  </a:lnTo>
                  <a:lnTo>
                    <a:pt x="106" y="754"/>
                  </a:lnTo>
                  <a:lnTo>
                    <a:pt x="108" y="753"/>
                  </a:lnTo>
                  <a:lnTo>
                    <a:pt x="111" y="753"/>
                  </a:lnTo>
                  <a:lnTo>
                    <a:pt x="115" y="753"/>
                  </a:lnTo>
                  <a:lnTo>
                    <a:pt x="117" y="754"/>
                  </a:lnTo>
                  <a:lnTo>
                    <a:pt x="125" y="761"/>
                  </a:lnTo>
                  <a:lnTo>
                    <a:pt x="123" y="763"/>
                  </a:lnTo>
                  <a:lnTo>
                    <a:pt x="126" y="762"/>
                  </a:lnTo>
                  <a:lnTo>
                    <a:pt x="127" y="763"/>
                  </a:lnTo>
                  <a:lnTo>
                    <a:pt x="128" y="764"/>
                  </a:lnTo>
                  <a:lnTo>
                    <a:pt x="128" y="768"/>
                  </a:lnTo>
                  <a:lnTo>
                    <a:pt x="129" y="770"/>
                  </a:lnTo>
                  <a:lnTo>
                    <a:pt x="129" y="771"/>
                  </a:lnTo>
                  <a:lnTo>
                    <a:pt x="132" y="774"/>
                  </a:lnTo>
                  <a:lnTo>
                    <a:pt x="134" y="775"/>
                  </a:lnTo>
                  <a:lnTo>
                    <a:pt x="136" y="778"/>
                  </a:lnTo>
                  <a:lnTo>
                    <a:pt x="137" y="781"/>
                  </a:lnTo>
                  <a:lnTo>
                    <a:pt x="137" y="784"/>
                  </a:lnTo>
                  <a:lnTo>
                    <a:pt x="137" y="786"/>
                  </a:lnTo>
                  <a:lnTo>
                    <a:pt x="138" y="788"/>
                  </a:lnTo>
                  <a:lnTo>
                    <a:pt x="139" y="791"/>
                  </a:lnTo>
                  <a:lnTo>
                    <a:pt x="139" y="792"/>
                  </a:lnTo>
                  <a:lnTo>
                    <a:pt x="139" y="794"/>
                  </a:lnTo>
                  <a:lnTo>
                    <a:pt x="138" y="797"/>
                  </a:lnTo>
                  <a:lnTo>
                    <a:pt x="136" y="800"/>
                  </a:lnTo>
                  <a:lnTo>
                    <a:pt x="138" y="800"/>
                  </a:lnTo>
                  <a:lnTo>
                    <a:pt x="141" y="801"/>
                  </a:lnTo>
                  <a:lnTo>
                    <a:pt x="142" y="801"/>
                  </a:lnTo>
                  <a:lnTo>
                    <a:pt x="145" y="798"/>
                  </a:lnTo>
                  <a:lnTo>
                    <a:pt x="148" y="797"/>
                  </a:lnTo>
                  <a:lnTo>
                    <a:pt x="152" y="797"/>
                  </a:lnTo>
                  <a:lnTo>
                    <a:pt x="156" y="796"/>
                  </a:lnTo>
                  <a:lnTo>
                    <a:pt x="160" y="796"/>
                  </a:lnTo>
                  <a:lnTo>
                    <a:pt x="165" y="796"/>
                  </a:lnTo>
                  <a:lnTo>
                    <a:pt x="170" y="795"/>
                  </a:lnTo>
                  <a:lnTo>
                    <a:pt x="175" y="794"/>
                  </a:lnTo>
                  <a:lnTo>
                    <a:pt x="179" y="793"/>
                  </a:lnTo>
                  <a:lnTo>
                    <a:pt x="182" y="791"/>
                  </a:lnTo>
                  <a:lnTo>
                    <a:pt x="185" y="789"/>
                  </a:lnTo>
                  <a:lnTo>
                    <a:pt x="188" y="786"/>
                  </a:lnTo>
                  <a:lnTo>
                    <a:pt x="189" y="783"/>
                  </a:lnTo>
                  <a:lnTo>
                    <a:pt x="191" y="780"/>
                  </a:lnTo>
                  <a:lnTo>
                    <a:pt x="192" y="778"/>
                  </a:lnTo>
                  <a:lnTo>
                    <a:pt x="194" y="778"/>
                  </a:lnTo>
                  <a:lnTo>
                    <a:pt x="197" y="777"/>
                  </a:lnTo>
                  <a:lnTo>
                    <a:pt x="200" y="778"/>
                  </a:lnTo>
                  <a:lnTo>
                    <a:pt x="202" y="778"/>
                  </a:lnTo>
                  <a:lnTo>
                    <a:pt x="204" y="778"/>
                  </a:lnTo>
                  <a:lnTo>
                    <a:pt x="204" y="779"/>
                  </a:lnTo>
                  <a:lnTo>
                    <a:pt x="204" y="780"/>
                  </a:lnTo>
                  <a:lnTo>
                    <a:pt x="204" y="781"/>
                  </a:lnTo>
                  <a:lnTo>
                    <a:pt x="203" y="781"/>
                  </a:lnTo>
                  <a:lnTo>
                    <a:pt x="201" y="782"/>
                  </a:lnTo>
                  <a:lnTo>
                    <a:pt x="199" y="784"/>
                  </a:lnTo>
                  <a:lnTo>
                    <a:pt x="200" y="785"/>
                  </a:lnTo>
                  <a:lnTo>
                    <a:pt x="195" y="786"/>
                  </a:lnTo>
                  <a:lnTo>
                    <a:pt x="196" y="788"/>
                  </a:lnTo>
                  <a:lnTo>
                    <a:pt x="195" y="788"/>
                  </a:lnTo>
                  <a:lnTo>
                    <a:pt x="193" y="788"/>
                  </a:lnTo>
                  <a:lnTo>
                    <a:pt x="192" y="788"/>
                  </a:lnTo>
                  <a:lnTo>
                    <a:pt x="189" y="790"/>
                  </a:lnTo>
                  <a:lnTo>
                    <a:pt x="187" y="792"/>
                  </a:lnTo>
                  <a:lnTo>
                    <a:pt x="185" y="792"/>
                  </a:lnTo>
                  <a:lnTo>
                    <a:pt x="183" y="795"/>
                  </a:lnTo>
                  <a:lnTo>
                    <a:pt x="180" y="798"/>
                  </a:lnTo>
                  <a:lnTo>
                    <a:pt x="176" y="800"/>
                  </a:lnTo>
                  <a:lnTo>
                    <a:pt x="172" y="801"/>
                  </a:lnTo>
                  <a:lnTo>
                    <a:pt x="170" y="801"/>
                  </a:lnTo>
                  <a:lnTo>
                    <a:pt x="168" y="802"/>
                  </a:lnTo>
                  <a:lnTo>
                    <a:pt x="166" y="803"/>
                  </a:lnTo>
                  <a:lnTo>
                    <a:pt x="166" y="805"/>
                  </a:lnTo>
                  <a:lnTo>
                    <a:pt x="167" y="806"/>
                  </a:lnTo>
                  <a:lnTo>
                    <a:pt x="169" y="808"/>
                  </a:lnTo>
                  <a:lnTo>
                    <a:pt x="172" y="810"/>
                  </a:lnTo>
                  <a:lnTo>
                    <a:pt x="176" y="811"/>
                  </a:lnTo>
                  <a:lnTo>
                    <a:pt x="179" y="811"/>
                  </a:lnTo>
                  <a:lnTo>
                    <a:pt x="181" y="813"/>
                  </a:lnTo>
                  <a:lnTo>
                    <a:pt x="181" y="815"/>
                  </a:lnTo>
                  <a:lnTo>
                    <a:pt x="179" y="816"/>
                  </a:lnTo>
                  <a:lnTo>
                    <a:pt x="174" y="818"/>
                  </a:lnTo>
                  <a:lnTo>
                    <a:pt x="173" y="819"/>
                  </a:lnTo>
                  <a:lnTo>
                    <a:pt x="171" y="820"/>
                  </a:lnTo>
                  <a:lnTo>
                    <a:pt x="172" y="821"/>
                  </a:lnTo>
                  <a:lnTo>
                    <a:pt x="173" y="822"/>
                  </a:lnTo>
                  <a:lnTo>
                    <a:pt x="173" y="823"/>
                  </a:lnTo>
                  <a:lnTo>
                    <a:pt x="173" y="825"/>
                  </a:lnTo>
                  <a:lnTo>
                    <a:pt x="174" y="826"/>
                  </a:lnTo>
                  <a:lnTo>
                    <a:pt x="176" y="826"/>
                  </a:lnTo>
                  <a:lnTo>
                    <a:pt x="180" y="826"/>
                  </a:lnTo>
                  <a:lnTo>
                    <a:pt x="182" y="826"/>
                  </a:lnTo>
                  <a:lnTo>
                    <a:pt x="183" y="826"/>
                  </a:lnTo>
                  <a:lnTo>
                    <a:pt x="183" y="827"/>
                  </a:lnTo>
                  <a:lnTo>
                    <a:pt x="183" y="830"/>
                  </a:lnTo>
                  <a:lnTo>
                    <a:pt x="184" y="836"/>
                  </a:lnTo>
                  <a:lnTo>
                    <a:pt x="186" y="840"/>
                  </a:lnTo>
                  <a:lnTo>
                    <a:pt x="187" y="842"/>
                  </a:lnTo>
                  <a:lnTo>
                    <a:pt x="189" y="844"/>
                  </a:lnTo>
                  <a:lnTo>
                    <a:pt x="190" y="845"/>
                  </a:lnTo>
                  <a:lnTo>
                    <a:pt x="192" y="844"/>
                  </a:lnTo>
                  <a:lnTo>
                    <a:pt x="194" y="843"/>
                  </a:lnTo>
                  <a:lnTo>
                    <a:pt x="195" y="842"/>
                  </a:lnTo>
                  <a:lnTo>
                    <a:pt x="197" y="841"/>
                  </a:lnTo>
                  <a:lnTo>
                    <a:pt x="200" y="840"/>
                  </a:lnTo>
                  <a:lnTo>
                    <a:pt x="201" y="838"/>
                  </a:lnTo>
                  <a:lnTo>
                    <a:pt x="201" y="836"/>
                  </a:lnTo>
                  <a:lnTo>
                    <a:pt x="202" y="835"/>
                  </a:lnTo>
                  <a:lnTo>
                    <a:pt x="203" y="833"/>
                  </a:lnTo>
                  <a:lnTo>
                    <a:pt x="205" y="832"/>
                  </a:lnTo>
                  <a:lnTo>
                    <a:pt x="207" y="832"/>
                  </a:lnTo>
                  <a:lnTo>
                    <a:pt x="212" y="833"/>
                  </a:lnTo>
                  <a:lnTo>
                    <a:pt x="217" y="833"/>
                  </a:lnTo>
                  <a:lnTo>
                    <a:pt x="222" y="832"/>
                  </a:lnTo>
                  <a:lnTo>
                    <a:pt x="214" y="826"/>
                  </a:lnTo>
                  <a:lnTo>
                    <a:pt x="221" y="830"/>
                  </a:lnTo>
                  <a:lnTo>
                    <a:pt x="221" y="828"/>
                  </a:lnTo>
                  <a:lnTo>
                    <a:pt x="222" y="827"/>
                  </a:lnTo>
                  <a:lnTo>
                    <a:pt x="224" y="824"/>
                  </a:lnTo>
                  <a:lnTo>
                    <a:pt x="223" y="822"/>
                  </a:lnTo>
                  <a:lnTo>
                    <a:pt x="221" y="822"/>
                  </a:lnTo>
                  <a:lnTo>
                    <a:pt x="217" y="822"/>
                  </a:lnTo>
                  <a:lnTo>
                    <a:pt x="213" y="820"/>
                  </a:lnTo>
                  <a:lnTo>
                    <a:pt x="212" y="819"/>
                  </a:lnTo>
                  <a:lnTo>
                    <a:pt x="210" y="819"/>
                  </a:lnTo>
                  <a:lnTo>
                    <a:pt x="208" y="820"/>
                  </a:lnTo>
                  <a:lnTo>
                    <a:pt x="208" y="822"/>
                  </a:lnTo>
                  <a:lnTo>
                    <a:pt x="209" y="823"/>
                  </a:lnTo>
                  <a:lnTo>
                    <a:pt x="207" y="824"/>
                  </a:lnTo>
                  <a:lnTo>
                    <a:pt x="205" y="824"/>
                  </a:lnTo>
                  <a:lnTo>
                    <a:pt x="204" y="823"/>
                  </a:lnTo>
                  <a:lnTo>
                    <a:pt x="202" y="821"/>
                  </a:lnTo>
                  <a:lnTo>
                    <a:pt x="202" y="819"/>
                  </a:lnTo>
                  <a:lnTo>
                    <a:pt x="203" y="817"/>
                  </a:lnTo>
                  <a:lnTo>
                    <a:pt x="204" y="814"/>
                  </a:lnTo>
                  <a:lnTo>
                    <a:pt x="204" y="812"/>
                  </a:lnTo>
                  <a:lnTo>
                    <a:pt x="203" y="811"/>
                  </a:lnTo>
                  <a:lnTo>
                    <a:pt x="199" y="811"/>
                  </a:lnTo>
                  <a:lnTo>
                    <a:pt x="197" y="811"/>
                  </a:lnTo>
                  <a:lnTo>
                    <a:pt x="196" y="807"/>
                  </a:lnTo>
                  <a:lnTo>
                    <a:pt x="197" y="806"/>
                  </a:lnTo>
                  <a:lnTo>
                    <a:pt x="199" y="805"/>
                  </a:lnTo>
                  <a:lnTo>
                    <a:pt x="201" y="803"/>
                  </a:lnTo>
                  <a:lnTo>
                    <a:pt x="204" y="801"/>
                  </a:lnTo>
                  <a:lnTo>
                    <a:pt x="207" y="799"/>
                  </a:lnTo>
                  <a:lnTo>
                    <a:pt x="210" y="797"/>
                  </a:lnTo>
                  <a:lnTo>
                    <a:pt x="211" y="796"/>
                  </a:lnTo>
                  <a:lnTo>
                    <a:pt x="213" y="795"/>
                  </a:lnTo>
                  <a:lnTo>
                    <a:pt x="217" y="795"/>
                  </a:lnTo>
                  <a:lnTo>
                    <a:pt x="225" y="795"/>
                  </a:lnTo>
                  <a:lnTo>
                    <a:pt x="229" y="794"/>
                  </a:lnTo>
                  <a:lnTo>
                    <a:pt x="232" y="792"/>
                  </a:lnTo>
                  <a:lnTo>
                    <a:pt x="235" y="790"/>
                  </a:lnTo>
                  <a:lnTo>
                    <a:pt x="236" y="789"/>
                  </a:lnTo>
                  <a:lnTo>
                    <a:pt x="238" y="788"/>
                  </a:lnTo>
                  <a:lnTo>
                    <a:pt x="240" y="788"/>
                  </a:lnTo>
                  <a:lnTo>
                    <a:pt x="243" y="788"/>
                  </a:lnTo>
                  <a:lnTo>
                    <a:pt x="244" y="786"/>
                  </a:lnTo>
                  <a:lnTo>
                    <a:pt x="245" y="785"/>
                  </a:lnTo>
                  <a:lnTo>
                    <a:pt x="248" y="785"/>
                  </a:lnTo>
                  <a:lnTo>
                    <a:pt x="250" y="785"/>
                  </a:lnTo>
                  <a:lnTo>
                    <a:pt x="252" y="785"/>
                  </a:lnTo>
                  <a:lnTo>
                    <a:pt x="254" y="785"/>
                  </a:lnTo>
                  <a:lnTo>
                    <a:pt x="258" y="783"/>
                  </a:lnTo>
                  <a:lnTo>
                    <a:pt x="260" y="783"/>
                  </a:lnTo>
                  <a:lnTo>
                    <a:pt x="262" y="783"/>
                  </a:lnTo>
                  <a:lnTo>
                    <a:pt x="261" y="785"/>
                  </a:lnTo>
                  <a:lnTo>
                    <a:pt x="261" y="786"/>
                  </a:lnTo>
                  <a:lnTo>
                    <a:pt x="262" y="790"/>
                  </a:lnTo>
                  <a:lnTo>
                    <a:pt x="261" y="792"/>
                  </a:lnTo>
                  <a:lnTo>
                    <a:pt x="258" y="793"/>
                  </a:lnTo>
                  <a:lnTo>
                    <a:pt x="256" y="795"/>
                  </a:lnTo>
                  <a:lnTo>
                    <a:pt x="254" y="796"/>
                  </a:lnTo>
                  <a:lnTo>
                    <a:pt x="253" y="797"/>
                  </a:lnTo>
                  <a:lnTo>
                    <a:pt x="252" y="799"/>
                  </a:lnTo>
                  <a:lnTo>
                    <a:pt x="252" y="801"/>
                  </a:lnTo>
                  <a:lnTo>
                    <a:pt x="253" y="803"/>
                  </a:lnTo>
                  <a:lnTo>
                    <a:pt x="252" y="805"/>
                  </a:lnTo>
                  <a:lnTo>
                    <a:pt x="251" y="806"/>
                  </a:lnTo>
                  <a:lnTo>
                    <a:pt x="250" y="807"/>
                  </a:lnTo>
                  <a:lnTo>
                    <a:pt x="247" y="806"/>
                  </a:lnTo>
                  <a:lnTo>
                    <a:pt x="245" y="805"/>
                  </a:lnTo>
                  <a:lnTo>
                    <a:pt x="239" y="802"/>
                  </a:lnTo>
                  <a:lnTo>
                    <a:pt x="244" y="805"/>
                  </a:lnTo>
                  <a:lnTo>
                    <a:pt x="245" y="807"/>
                  </a:lnTo>
                  <a:lnTo>
                    <a:pt x="245" y="810"/>
                  </a:lnTo>
                  <a:lnTo>
                    <a:pt x="244" y="812"/>
                  </a:lnTo>
                  <a:lnTo>
                    <a:pt x="243" y="814"/>
                  </a:lnTo>
                  <a:lnTo>
                    <a:pt x="240" y="814"/>
                  </a:lnTo>
                  <a:lnTo>
                    <a:pt x="240" y="818"/>
                  </a:lnTo>
                  <a:lnTo>
                    <a:pt x="239" y="820"/>
                  </a:lnTo>
                  <a:lnTo>
                    <a:pt x="239" y="822"/>
                  </a:lnTo>
                  <a:lnTo>
                    <a:pt x="238" y="823"/>
                  </a:lnTo>
                  <a:lnTo>
                    <a:pt x="236" y="823"/>
                  </a:lnTo>
                  <a:lnTo>
                    <a:pt x="236" y="822"/>
                  </a:lnTo>
                  <a:lnTo>
                    <a:pt x="232" y="822"/>
                  </a:lnTo>
                  <a:lnTo>
                    <a:pt x="230" y="823"/>
                  </a:lnTo>
                  <a:lnTo>
                    <a:pt x="229" y="824"/>
                  </a:lnTo>
                  <a:lnTo>
                    <a:pt x="229" y="828"/>
                  </a:lnTo>
                  <a:lnTo>
                    <a:pt x="231" y="828"/>
                  </a:lnTo>
                  <a:lnTo>
                    <a:pt x="232" y="829"/>
                  </a:lnTo>
                  <a:lnTo>
                    <a:pt x="234" y="832"/>
                  </a:lnTo>
                  <a:lnTo>
                    <a:pt x="236" y="835"/>
                  </a:lnTo>
                  <a:lnTo>
                    <a:pt x="238" y="837"/>
                  </a:lnTo>
                  <a:lnTo>
                    <a:pt x="240" y="837"/>
                  </a:lnTo>
                  <a:lnTo>
                    <a:pt x="244" y="837"/>
                  </a:lnTo>
                  <a:lnTo>
                    <a:pt x="249" y="839"/>
                  </a:lnTo>
                  <a:lnTo>
                    <a:pt x="251" y="841"/>
                  </a:lnTo>
                  <a:lnTo>
                    <a:pt x="253" y="842"/>
                  </a:lnTo>
                  <a:lnTo>
                    <a:pt x="255" y="847"/>
                  </a:lnTo>
                  <a:lnTo>
                    <a:pt x="255" y="850"/>
                  </a:lnTo>
                  <a:lnTo>
                    <a:pt x="255" y="851"/>
                  </a:lnTo>
                  <a:lnTo>
                    <a:pt x="257" y="851"/>
                  </a:lnTo>
                  <a:lnTo>
                    <a:pt x="262" y="854"/>
                  </a:lnTo>
                  <a:lnTo>
                    <a:pt x="266" y="854"/>
                  </a:lnTo>
                  <a:lnTo>
                    <a:pt x="268" y="856"/>
                  </a:lnTo>
                  <a:lnTo>
                    <a:pt x="271" y="859"/>
                  </a:lnTo>
                  <a:lnTo>
                    <a:pt x="273" y="857"/>
                  </a:lnTo>
                  <a:lnTo>
                    <a:pt x="275" y="856"/>
                  </a:lnTo>
                  <a:lnTo>
                    <a:pt x="277" y="857"/>
                  </a:lnTo>
                  <a:lnTo>
                    <a:pt x="279" y="858"/>
                  </a:lnTo>
                  <a:lnTo>
                    <a:pt x="283" y="858"/>
                  </a:lnTo>
                  <a:lnTo>
                    <a:pt x="286" y="858"/>
                  </a:lnTo>
                  <a:lnTo>
                    <a:pt x="288" y="858"/>
                  </a:lnTo>
                  <a:lnTo>
                    <a:pt x="290" y="858"/>
                  </a:lnTo>
                  <a:lnTo>
                    <a:pt x="292" y="859"/>
                  </a:lnTo>
                  <a:lnTo>
                    <a:pt x="293" y="861"/>
                  </a:lnTo>
                  <a:lnTo>
                    <a:pt x="296" y="862"/>
                  </a:lnTo>
                  <a:lnTo>
                    <a:pt x="300" y="863"/>
                  </a:lnTo>
                  <a:lnTo>
                    <a:pt x="302" y="864"/>
                  </a:lnTo>
                  <a:lnTo>
                    <a:pt x="304" y="866"/>
                  </a:lnTo>
                  <a:lnTo>
                    <a:pt x="305" y="867"/>
                  </a:lnTo>
                  <a:lnTo>
                    <a:pt x="309" y="867"/>
                  </a:lnTo>
                  <a:lnTo>
                    <a:pt x="311" y="867"/>
                  </a:lnTo>
                  <a:lnTo>
                    <a:pt x="313" y="868"/>
                  </a:lnTo>
                  <a:lnTo>
                    <a:pt x="314" y="869"/>
                  </a:lnTo>
                  <a:lnTo>
                    <a:pt x="316" y="871"/>
                  </a:lnTo>
                  <a:lnTo>
                    <a:pt x="319" y="871"/>
                  </a:lnTo>
                  <a:lnTo>
                    <a:pt x="320" y="872"/>
                  </a:lnTo>
                  <a:lnTo>
                    <a:pt x="324" y="873"/>
                  </a:lnTo>
                  <a:lnTo>
                    <a:pt x="329" y="876"/>
                  </a:lnTo>
                  <a:lnTo>
                    <a:pt x="331" y="877"/>
                  </a:lnTo>
                  <a:lnTo>
                    <a:pt x="333" y="879"/>
                  </a:lnTo>
                  <a:lnTo>
                    <a:pt x="337" y="879"/>
                  </a:lnTo>
                  <a:lnTo>
                    <a:pt x="339" y="879"/>
                  </a:lnTo>
                  <a:lnTo>
                    <a:pt x="341" y="879"/>
                  </a:lnTo>
                  <a:lnTo>
                    <a:pt x="344" y="882"/>
                  </a:lnTo>
                  <a:lnTo>
                    <a:pt x="345" y="882"/>
                  </a:lnTo>
                  <a:lnTo>
                    <a:pt x="347" y="884"/>
                  </a:lnTo>
                  <a:lnTo>
                    <a:pt x="351" y="886"/>
                  </a:lnTo>
                  <a:lnTo>
                    <a:pt x="353" y="887"/>
                  </a:lnTo>
                  <a:lnTo>
                    <a:pt x="352" y="881"/>
                  </a:lnTo>
                  <a:lnTo>
                    <a:pt x="354" y="878"/>
                  </a:lnTo>
                  <a:lnTo>
                    <a:pt x="354" y="877"/>
                  </a:lnTo>
                  <a:lnTo>
                    <a:pt x="354" y="874"/>
                  </a:lnTo>
                  <a:lnTo>
                    <a:pt x="353" y="868"/>
                  </a:lnTo>
                  <a:lnTo>
                    <a:pt x="351" y="862"/>
                  </a:lnTo>
                  <a:lnTo>
                    <a:pt x="351" y="858"/>
                  </a:lnTo>
                  <a:lnTo>
                    <a:pt x="352" y="855"/>
                  </a:lnTo>
                  <a:lnTo>
                    <a:pt x="357" y="850"/>
                  </a:lnTo>
                  <a:lnTo>
                    <a:pt x="358" y="849"/>
                  </a:lnTo>
                  <a:lnTo>
                    <a:pt x="358" y="847"/>
                  </a:lnTo>
                  <a:lnTo>
                    <a:pt x="358" y="845"/>
                  </a:lnTo>
                  <a:lnTo>
                    <a:pt x="357" y="844"/>
                  </a:lnTo>
                  <a:lnTo>
                    <a:pt x="357" y="841"/>
                  </a:lnTo>
                  <a:lnTo>
                    <a:pt x="356" y="840"/>
                  </a:lnTo>
                  <a:lnTo>
                    <a:pt x="357" y="836"/>
                  </a:lnTo>
                  <a:lnTo>
                    <a:pt x="359" y="834"/>
                  </a:lnTo>
                  <a:lnTo>
                    <a:pt x="361" y="832"/>
                  </a:lnTo>
                  <a:lnTo>
                    <a:pt x="362" y="830"/>
                  </a:lnTo>
                  <a:lnTo>
                    <a:pt x="363" y="829"/>
                  </a:lnTo>
                  <a:lnTo>
                    <a:pt x="362" y="828"/>
                  </a:lnTo>
                  <a:lnTo>
                    <a:pt x="362" y="826"/>
                  </a:lnTo>
                  <a:lnTo>
                    <a:pt x="363" y="825"/>
                  </a:lnTo>
                  <a:lnTo>
                    <a:pt x="365" y="822"/>
                  </a:lnTo>
                  <a:lnTo>
                    <a:pt x="366" y="821"/>
                  </a:lnTo>
                  <a:lnTo>
                    <a:pt x="368" y="821"/>
                  </a:lnTo>
                  <a:lnTo>
                    <a:pt x="372" y="822"/>
                  </a:lnTo>
                  <a:lnTo>
                    <a:pt x="374" y="823"/>
                  </a:lnTo>
                  <a:lnTo>
                    <a:pt x="376" y="822"/>
                  </a:lnTo>
                  <a:lnTo>
                    <a:pt x="378" y="820"/>
                  </a:lnTo>
                  <a:lnTo>
                    <a:pt x="378" y="819"/>
                  </a:lnTo>
                  <a:lnTo>
                    <a:pt x="378" y="818"/>
                  </a:lnTo>
                  <a:lnTo>
                    <a:pt x="378" y="819"/>
                  </a:lnTo>
                  <a:lnTo>
                    <a:pt x="379" y="819"/>
                  </a:lnTo>
                  <a:lnTo>
                    <a:pt x="381" y="819"/>
                  </a:lnTo>
                  <a:lnTo>
                    <a:pt x="382" y="816"/>
                  </a:lnTo>
                  <a:lnTo>
                    <a:pt x="381" y="815"/>
                  </a:lnTo>
                  <a:lnTo>
                    <a:pt x="381" y="814"/>
                  </a:lnTo>
                  <a:lnTo>
                    <a:pt x="381" y="815"/>
                  </a:lnTo>
                  <a:lnTo>
                    <a:pt x="380" y="814"/>
                  </a:lnTo>
                  <a:lnTo>
                    <a:pt x="380" y="813"/>
                  </a:lnTo>
                  <a:lnTo>
                    <a:pt x="381" y="811"/>
                  </a:lnTo>
                  <a:lnTo>
                    <a:pt x="383" y="810"/>
                  </a:lnTo>
                  <a:lnTo>
                    <a:pt x="383" y="808"/>
                  </a:lnTo>
                  <a:lnTo>
                    <a:pt x="384" y="806"/>
                  </a:lnTo>
                  <a:lnTo>
                    <a:pt x="383" y="805"/>
                  </a:lnTo>
                  <a:lnTo>
                    <a:pt x="383" y="803"/>
                  </a:lnTo>
                  <a:lnTo>
                    <a:pt x="381" y="800"/>
                  </a:lnTo>
                  <a:lnTo>
                    <a:pt x="380" y="796"/>
                  </a:lnTo>
                  <a:lnTo>
                    <a:pt x="379" y="794"/>
                  </a:lnTo>
                  <a:lnTo>
                    <a:pt x="378" y="792"/>
                  </a:lnTo>
                  <a:lnTo>
                    <a:pt x="376" y="790"/>
                  </a:lnTo>
                  <a:lnTo>
                    <a:pt x="375" y="789"/>
                  </a:lnTo>
                  <a:lnTo>
                    <a:pt x="374" y="786"/>
                  </a:lnTo>
                  <a:lnTo>
                    <a:pt x="373" y="782"/>
                  </a:lnTo>
                  <a:lnTo>
                    <a:pt x="372" y="780"/>
                  </a:lnTo>
                  <a:lnTo>
                    <a:pt x="372" y="778"/>
                  </a:lnTo>
                  <a:lnTo>
                    <a:pt x="370" y="775"/>
                  </a:lnTo>
                  <a:lnTo>
                    <a:pt x="368" y="773"/>
                  </a:lnTo>
                  <a:lnTo>
                    <a:pt x="367" y="770"/>
                  </a:lnTo>
                  <a:lnTo>
                    <a:pt x="366" y="767"/>
                  </a:lnTo>
                  <a:lnTo>
                    <a:pt x="365" y="763"/>
                  </a:lnTo>
                  <a:lnTo>
                    <a:pt x="364" y="760"/>
                  </a:lnTo>
                  <a:lnTo>
                    <a:pt x="363" y="757"/>
                  </a:lnTo>
                  <a:lnTo>
                    <a:pt x="361" y="754"/>
                  </a:lnTo>
                  <a:lnTo>
                    <a:pt x="359" y="751"/>
                  </a:lnTo>
                  <a:lnTo>
                    <a:pt x="359" y="748"/>
                  </a:lnTo>
                  <a:lnTo>
                    <a:pt x="360" y="747"/>
                  </a:lnTo>
                  <a:lnTo>
                    <a:pt x="360" y="744"/>
                  </a:lnTo>
                  <a:lnTo>
                    <a:pt x="361" y="741"/>
                  </a:lnTo>
                  <a:lnTo>
                    <a:pt x="363" y="738"/>
                  </a:lnTo>
                  <a:lnTo>
                    <a:pt x="365" y="736"/>
                  </a:lnTo>
                  <a:lnTo>
                    <a:pt x="367" y="734"/>
                  </a:lnTo>
                  <a:lnTo>
                    <a:pt x="370" y="731"/>
                  </a:lnTo>
                  <a:lnTo>
                    <a:pt x="375" y="730"/>
                  </a:lnTo>
                  <a:lnTo>
                    <a:pt x="379" y="730"/>
                  </a:lnTo>
                  <a:lnTo>
                    <a:pt x="383" y="729"/>
                  </a:lnTo>
                  <a:lnTo>
                    <a:pt x="388" y="729"/>
                  </a:lnTo>
                  <a:lnTo>
                    <a:pt x="391" y="728"/>
                  </a:lnTo>
                  <a:lnTo>
                    <a:pt x="394" y="726"/>
                  </a:lnTo>
                  <a:lnTo>
                    <a:pt x="395" y="725"/>
                  </a:lnTo>
                  <a:lnTo>
                    <a:pt x="394" y="723"/>
                  </a:lnTo>
                  <a:lnTo>
                    <a:pt x="397" y="723"/>
                  </a:lnTo>
                  <a:lnTo>
                    <a:pt x="399" y="722"/>
                  </a:lnTo>
                  <a:lnTo>
                    <a:pt x="398" y="719"/>
                  </a:lnTo>
                  <a:lnTo>
                    <a:pt x="396" y="718"/>
                  </a:lnTo>
                  <a:lnTo>
                    <a:pt x="395" y="714"/>
                  </a:lnTo>
                  <a:lnTo>
                    <a:pt x="395" y="711"/>
                  </a:lnTo>
                  <a:lnTo>
                    <a:pt x="395" y="709"/>
                  </a:lnTo>
                  <a:lnTo>
                    <a:pt x="397" y="706"/>
                  </a:lnTo>
                  <a:lnTo>
                    <a:pt x="398" y="706"/>
                  </a:lnTo>
                  <a:lnTo>
                    <a:pt x="402" y="702"/>
                  </a:lnTo>
                  <a:lnTo>
                    <a:pt x="404" y="698"/>
                  </a:lnTo>
                  <a:lnTo>
                    <a:pt x="405" y="696"/>
                  </a:lnTo>
                  <a:lnTo>
                    <a:pt x="405" y="693"/>
                  </a:lnTo>
                  <a:lnTo>
                    <a:pt x="405" y="691"/>
                  </a:lnTo>
                  <a:lnTo>
                    <a:pt x="407" y="691"/>
                  </a:lnTo>
                  <a:lnTo>
                    <a:pt x="409" y="692"/>
                  </a:lnTo>
                  <a:lnTo>
                    <a:pt x="417" y="692"/>
                  </a:lnTo>
                  <a:lnTo>
                    <a:pt x="422" y="693"/>
                  </a:lnTo>
                  <a:lnTo>
                    <a:pt x="431" y="694"/>
                  </a:lnTo>
                  <a:lnTo>
                    <a:pt x="435" y="693"/>
                  </a:lnTo>
                  <a:lnTo>
                    <a:pt x="438" y="693"/>
                  </a:lnTo>
                  <a:lnTo>
                    <a:pt x="441" y="694"/>
                  </a:lnTo>
                  <a:lnTo>
                    <a:pt x="443" y="696"/>
                  </a:lnTo>
                  <a:lnTo>
                    <a:pt x="445" y="700"/>
                  </a:lnTo>
                  <a:lnTo>
                    <a:pt x="454" y="705"/>
                  </a:lnTo>
                  <a:lnTo>
                    <a:pt x="460" y="707"/>
                  </a:lnTo>
                  <a:lnTo>
                    <a:pt x="463" y="710"/>
                  </a:lnTo>
                  <a:lnTo>
                    <a:pt x="467" y="713"/>
                  </a:lnTo>
                  <a:lnTo>
                    <a:pt x="470" y="713"/>
                  </a:lnTo>
                  <a:lnTo>
                    <a:pt x="473" y="712"/>
                  </a:lnTo>
                  <a:lnTo>
                    <a:pt x="475" y="711"/>
                  </a:lnTo>
                  <a:lnTo>
                    <a:pt x="478" y="711"/>
                  </a:lnTo>
                  <a:lnTo>
                    <a:pt x="481" y="712"/>
                  </a:lnTo>
                  <a:lnTo>
                    <a:pt x="484" y="712"/>
                  </a:lnTo>
                  <a:lnTo>
                    <a:pt x="486" y="713"/>
                  </a:lnTo>
                  <a:lnTo>
                    <a:pt x="488" y="715"/>
                  </a:lnTo>
                  <a:lnTo>
                    <a:pt x="489" y="716"/>
                  </a:lnTo>
                  <a:lnTo>
                    <a:pt x="491" y="717"/>
                  </a:lnTo>
                  <a:lnTo>
                    <a:pt x="495" y="718"/>
                  </a:lnTo>
                  <a:lnTo>
                    <a:pt x="502" y="719"/>
                  </a:lnTo>
                  <a:lnTo>
                    <a:pt x="508" y="719"/>
                  </a:lnTo>
                  <a:lnTo>
                    <a:pt x="510" y="720"/>
                  </a:lnTo>
                  <a:lnTo>
                    <a:pt x="512" y="719"/>
                  </a:lnTo>
                  <a:lnTo>
                    <a:pt x="513" y="719"/>
                  </a:lnTo>
                  <a:lnTo>
                    <a:pt x="519" y="717"/>
                  </a:lnTo>
                  <a:lnTo>
                    <a:pt x="526" y="715"/>
                  </a:lnTo>
                  <a:lnTo>
                    <a:pt x="531" y="713"/>
                  </a:lnTo>
                  <a:lnTo>
                    <a:pt x="536" y="711"/>
                  </a:lnTo>
                  <a:lnTo>
                    <a:pt x="539" y="709"/>
                  </a:lnTo>
                  <a:lnTo>
                    <a:pt x="541" y="709"/>
                  </a:lnTo>
                  <a:lnTo>
                    <a:pt x="542" y="709"/>
                  </a:lnTo>
                  <a:lnTo>
                    <a:pt x="545" y="710"/>
                  </a:lnTo>
                  <a:lnTo>
                    <a:pt x="547" y="711"/>
                  </a:lnTo>
                  <a:lnTo>
                    <a:pt x="549" y="713"/>
                  </a:lnTo>
                  <a:lnTo>
                    <a:pt x="550" y="713"/>
                  </a:lnTo>
                  <a:lnTo>
                    <a:pt x="552" y="713"/>
                  </a:lnTo>
                  <a:lnTo>
                    <a:pt x="553" y="711"/>
                  </a:lnTo>
                  <a:lnTo>
                    <a:pt x="554" y="709"/>
                  </a:lnTo>
                  <a:lnTo>
                    <a:pt x="554" y="703"/>
                  </a:lnTo>
                  <a:lnTo>
                    <a:pt x="553" y="701"/>
                  </a:lnTo>
                  <a:lnTo>
                    <a:pt x="553" y="698"/>
                  </a:lnTo>
                  <a:lnTo>
                    <a:pt x="554" y="695"/>
                  </a:lnTo>
                  <a:lnTo>
                    <a:pt x="556" y="692"/>
                  </a:lnTo>
                  <a:lnTo>
                    <a:pt x="560" y="688"/>
                  </a:lnTo>
                  <a:lnTo>
                    <a:pt x="560" y="685"/>
                  </a:lnTo>
                  <a:lnTo>
                    <a:pt x="560" y="682"/>
                  </a:lnTo>
                  <a:lnTo>
                    <a:pt x="561" y="679"/>
                  </a:lnTo>
                  <a:lnTo>
                    <a:pt x="561" y="676"/>
                  </a:lnTo>
                  <a:lnTo>
                    <a:pt x="562" y="670"/>
                  </a:lnTo>
                  <a:lnTo>
                    <a:pt x="563" y="667"/>
                  </a:lnTo>
                  <a:lnTo>
                    <a:pt x="565" y="665"/>
                  </a:lnTo>
                  <a:lnTo>
                    <a:pt x="569" y="662"/>
                  </a:lnTo>
                  <a:lnTo>
                    <a:pt x="573" y="660"/>
                  </a:lnTo>
                  <a:lnTo>
                    <a:pt x="583" y="653"/>
                  </a:lnTo>
                  <a:lnTo>
                    <a:pt x="590" y="651"/>
                  </a:lnTo>
                  <a:lnTo>
                    <a:pt x="596" y="650"/>
                  </a:lnTo>
                  <a:lnTo>
                    <a:pt x="608" y="650"/>
                  </a:lnTo>
                  <a:lnTo>
                    <a:pt x="612" y="649"/>
                  </a:lnTo>
                  <a:lnTo>
                    <a:pt x="614" y="648"/>
                  </a:lnTo>
                  <a:lnTo>
                    <a:pt x="619" y="647"/>
                  </a:lnTo>
                  <a:lnTo>
                    <a:pt x="623" y="646"/>
                  </a:lnTo>
                  <a:lnTo>
                    <a:pt x="625" y="645"/>
                  </a:lnTo>
                  <a:lnTo>
                    <a:pt x="627" y="643"/>
                  </a:lnTo>
                  <a:lnTo>
                    <a:pt x="627" y="641"/>
                  </a:lnTo>
                  <a:lnTo>
                    <a:pt x="628" y="639"/>
                  </a:lnTo>
                  <a:lnTo>
                    <a:pt x="630" y="637"/>
                  </a:lnTo>
                  <a:lnTo>
                    <a:pt x="634" y="635"/>
                  </a:lnTo>
                  <a:lnTo>
                    <a:pt x="636" y="633"/>
                  </a:lnTo>
                  <a:lnTo>
                    <a:pt x="636" y="630"/>
                  </a:lnTo>
                  <a:lnTo>
                    <a:pt x="635" y="627"/>
                  </a:lnTo>
                  <a:lnTo>
                    <a:pt x="634" y="625"/>
                  </a:lnTo>
                  <a:lnTo>
                    <a:pt x="635" y="623"/>
                  </a:lnTo>
                  <a:lnTo>
                    <a:pt x="636" y="621"/>
                  </a:lnTo>
                  <a:lnTo>
                    <a:pt x="639" y="619"/>
                  </a:lnTo>
                  <a:lnTo>
                    <a:pt x="641" y="619"/>
                  </a:lnTo>
                  <a:lnTo>
                    <a:pt x="642" y="620"/>
                  </a:lnTo>
                  <a:lnTo>
                    <a:pt x="643" y="621"/>
                  </a:lnTo>
                  <a:lnTo>
                    <a:pt x="644" y="624"/>
                  </a:lnTo>
                  <a:lnTo>
                    <a:pt x="645" y="625"/>
                  </a:lnTo>
                  <a:lnTo>
                    <a:pt x="647" y="626"/>
                  </a:lnTo>
                  <a:lnTo>
                    <a:pt x="649" y="627"/>
                  </a:lnTo>
                  <a:lnTo>
                    <a:pt x="651" y="628"/>
                  </a:lnTo>
                  <a:lnTo>
                    <a:pt x="657" y="630"/>
                  </a:lnTo>
                  <a:lnTo>
                    <a:pt x="663" y="635"/>
                  </a:lnTo>
                  <a:lnTo>
                    <a:pt x="668" y="638"/>
                  </a:lnTo>
                  <a:lnTo>
                    <a:pt x="670" y="639"/>
                  </a:lnTo>
                  <a:lnTo>
                    <a:pt x="672" y="640"/>
                  </a:lnTo>
                  <a:lnTo>
                    <a:pt x="678" y="641"/>
                  </a:lnTo>
                  <a:lnTo>
                    <a:pt x="684" y="641"/>
                  </a:lnTo>
                  <a:lnTo>
                    <a:pt x="686" y="642"/>
                  </a:lnTo>
                  <a:lnTo>
                    <a:pt x="688" y="644"/>
                  </a:lnTo>
                  <a:lnTo>
                    <a:pt x="688" y="647"/>
                  </a:lnTo>
                  <a:lnTo>
                    <a:pt x="687" y="649"/>
                  </a:lnTo>
                  <a:lnTo>
                    <a:pt x="684" y="649"/>
                  </a:lnTo>
                  <a:lnTo>
                    <a:pt x="682" y="650"/>
                  </a:lnTo>
                  <a:lnTo>
                    <a:pt x="682" y="653"/>
                  </a:lnTo>
                  <a:lnTo>
                    <a:pt x="682" y="656"/>
                  </a:lnTo>
                  <a:lnTo>
                    <a:pt x="683" y="657"/>
                  </a:lnTo>
                  <a:lnTo>
                    <a:pt x="685" y="656"/>
                  </a:lnTo>
                  <a:lnTo>
                    <a:pt x="687" y="653"/>
                  </a:lnTo>
                  <a:lnTo>
                    <a:pt x="689" y="653"/>
                  </a:lnTo>
                  <a:lnTo>
                    <a:pt x="691" y="654"/>
                  </a:lnTo>
                  <a:lnTo>
                    <a:pt x="694" y="659"/>
                  </a:lnTo>
                  <a:lnTo>
                    <a:pt x="697" y="658"/>
                  </a:lnTo>
                  <a:lnTo>
                    <a:pt x="699" y="657"/>
                  </a:lnTo>
                  <a:lnTo>
                    <a:pt x="702" y="658"/>
                  </a:lnTo>
                  <a:lnTo>
                    <a:pt x="703" y="658"/>
                  </a:lnTo>
                  <a:lnTo>
                    <a:pt x="703" y="659"/>
                  </a:lnTo>
                  <a:lnTo>
                    <a:pt x="703" y="662"/>
                  </a:lnTo>
                  <a:lnTo>
                    <a:pt x="704" y="664"/>
                  </a:lnTo>
                  <a:lnTo>
                    <a:pt x="706" y="666"/>
                  </a:lnTo>
                  <a:lnTo>
                    <a:pt x="708" y="667"/>
                  </a:lnTo>
                  <a:lnTo>
                    <a:pt x="710" y="667"/>
                  </a:lnTo>
                  <a:lnTo>
                    <a:pt x="710" y="666"/>
                  </a:lnTo>
                  <a:lnTo>
                    <a:pt x="709" y="663"/>
                  </a:lnTo>
                  <a:lnTo>
                    <a:pt x="709" y="662"/>
                  </a:lnTo>
                  <a:lnTo>
                    <a:pt x="710" y="661"/>
                  </a:lnTo>
                  <a:lnTo>
                    <a:pt x="712" y="660"/>
                  </a:lnTo>
                  <a:lnTo>
                    <a:pt x="716" y="658"/>
                  </a:lnTo>
                  <a:lnTo>
                    <a:pt x="720" y="656"/>
                  </a:lnTo>
                  <a:lnTo>
                    <a:pt x="723" y="656"/>
                  </a:lnTo>
                  <a:lnTo>
                    <a:pt x="726" y="656"/>
                  </a:lnTo>
                  <a:lnTo>
                    <a:pt x="727" y="657"/>
                  </a:lnTo>
                  <a:lnTo>
                    <a:pt x="727" y="658"/>
                  </a:lnTo>
                  <a:lnTo>
                    <a:pt x="725" y="659"/>
                  </a:lnTo>
                  <a:lnTo>
                    <a:pt x="723" y="664"/>
                  </a:lnTo>
                  <a:lnTo>
                    <a:pt x="723" y="667"/>
                  </a:lnTo>
                  <a:lnTo>
                    <a:pt x="723" y="669"/>
                  </a:lnTo>
                  <a:lnTo>
                    <a:pt x="724" y="669"/>
                  </a:lnTo>
                  <a:lnTo>
                    <a:pt x="726" y="669"/>
                  </a:lnTo>
                  <a:lnTo>
                    <a:pt x="729" y="668"/>
                  </a:lnTo>
                  <a:lnTo>
                    <a:pt x="730" y="667"/>
                  </a:lnTo>
                  <a:lnTo>
                    <a:pt x="730" y="666"/>
                  </a:lnTo>
                  <a:lnTo>
                    <a:pt x="731" y="663"/>
                  </a:lnTo>
                  <a:lnTo>
                    <a:pt x="734" y="660"/>
                  </a:lnTo>
                  <a:lnTo>
                    <a:pt x="737" y="658"/>
                  </a:lnTo>
                  <a:lnTo>
                    <a:pt x="740" y="657"/>
                  </a:lnTo>
                  <a:lnTo>
                    <a:pt x="740" y="654"/>
                  </a:lnTo>
                  <a:lnTo>
                    <a:pt x="738" y="652"/>
                  </a:lnTo>
                  <a:lnTo>
                    <a:pt x="737" y="651"/>
                  </a:lnTo>
                  <a:lnTo>
                    <a:pt x="738" y="650"/>
                  </a:lnTo>
                  <a:lnTo>
                    <a:pt x="742" y="647"/>
                  </a:lnTo>
                  <a:lnTo>
                    <a:pt x="745" y="646"/>
                  </a:lnTo>
                  <a:lnTo>
                    <a:pt x="748" y="645"/>
                  </a:lnTo>
                  <a:lnTo>
                    <a:pt x="750" y="644"/>
                  </a:lnTo>
                  <a:lnTo>
                    <a:pt x="752" y="643"/>
                  </a:lnTo>
                  <a:lnTo>
                    <a:pt x="755" y="643"/>
                  </a:lnTo>
                  <a:lnTo>
                    <a:pt x="757" y="644"/>
                  </a:lnTo>
                  <a:lnTo>
                    <a:pt x="759" y="645"/>
                  </a:lnTo>
                  <a:lnTo>
                    <a:pt x="762" y="649"/>
                  </a:lnTo>
                  <a:lnTo>
                    <a:pt x="764" y="654"/>
                  </a:lnTo>
                  <a:lnTo>
                    <a:pt x="765" y="657"/>
                  </a:lnTo>
                  <a:lnTo>
                    <a:pt x="765" y="659"/>
                  </a:lnTo>
                  <a:lnTo>
                    <a:pt x="766" y="660"/>
                  </a:lnTo>
                  <a:lnTo>
                    <a:pt x="768" y="663"/>
                  </a:lnTo>
                  <a:lnTo>
                    <a:pt x="772" y="667"/>
                  </a:lnTo>
                  <a:lnTo>
                    <a:pt x="773" y="669"/>
                  </a:lnTo>
                  <a:lnTo>
                    <a:pt x="775" y="670"/>
                  </a:lnTo>
                  <a:lnTo>
                    <a:pt x="778" y="672"/>
                  </a:lnTo>
                  <a:lnTo>
                    <a:pt x="781" y="675"/>
                  </a:lnTo>
                  <a:lnTo>
                    <a:pt x="784" y="680"/>
                  </a:lnTo>
                  <a:lnTo>
                    <a:pt x="785" y="683"/>
                  </a:lnTo>
                  <a:lnTo>
                    <a:pt x="785" y="684"/>
                  </a:lnTo>
                  <a:lnTo>
                    <a:pt x="786" y="686"/>
                  </a:lnTo>
                  <a:lnTo>
                    <a:pt x="789" y="690"/>
                  </a:lnTo>
                  <a:lnTo>
                    <a:pt x="790" y="695"/>
                  </a:lnTo>
                  <a:lnTo>
                    <a:pt x="792" y="696"/>
                  </a:lnTo>
                  <a:lnTo>
                    <a:pt x="793" y="697"/>
                  </a:lnTo>
                  <a:lnTo>
                    <a:pt x="797" y="701"/>
                  </a:lnTo>
                  <a:lnTo>
                    <a:pt x="801" y="703"/>
                  </a:lnTo>
                  <a:lnTo>
                    <a:pt x="804" y="704"/>
                  </a:lnTo>
                  <a:lnTo>
                    <a:pt x="806" y="704"/>
                  </a:lnTo>
                  <a:lnTo>
                    <a:pt x="810" y="702"/>
                  </a:lnTo>
                  <a:lnTo>
                    <a:pt x="813" y="702"/>
                  </a:lnTo>
                  <a:lnTo>
                    <a:pt x="816" y="703"/>
                  </a:lnTo>
                  <a:lnTo>
                    <a:pt x="820" y="706"/>
                  </a:lnTo>
                  <a:lnTo>
                    <a:pt x="822" y="707"/>
                  </a:lnTo>
                  <a:lnTo>
                    <a:pt x="824" y="708"/>
                  </a:lnTo>
                  <a:lnTo>
                    <a:pt x="831" y="711"/>
                  </a:lnTo>
                  <a:lnTo>
                    <a:pt x="836" y="712"/>
                  </a:lnTo>
                  <a:lnTo>
                    <a:pt x="841" y="713"/>
                  </a:lnTo>
                  <a:lnTo>
                    <a:pt x="843" y="714"/>
                  </a:lnTo>
                  <a:lnTo>
                    <a:pt x="844" y="714"/>
                  </a:lnTo>
                  <a:lnTo>
                    <a:pt x="845" y="715"/>
                  </a:lnTo>
                  <a:lnTo>
                    <a:pt x="846" y="717"/>
                  </a:lnTo>
                  <a:lnTo>
                    <a:pt x="849" y="718"/>
                  </a:lnTo>
                  <a:lnTo>
                    <a:pt x="850" y="720"/>
                  </a:lnTo>
                  <a:lnTo>
                    <a:pt x="852" y="723"/>
                  </a:lnTo>
                  <a:lnTo>
                    <a:pt x="855" y="725"/>
                  </a:lnTo>
                  <a:lnTo>
                    <a:pt x="859" y="727"/>
                  </a:lnTo>
                  <a:lnTo>
                    <a:pt x="862" y="730"/>
                  </a:lnTo>
                  <a:lnTo>
                    <a:pt x="864" y="732"/>
                  </a:lnTo>
                  <a:lnTo>
                    <a:pt x="867" y="733"/>
                  </a:lnTo>
                  <a:lnTo>
                    <a:pt x="870" y="733"/>
                  </a:lnTo>
                  <a:lnTo>
                    <a:pt x="873" y="734"/>
                  </a:lnTo>
                  <a:lnTo>
                    <a:pt x="873" y="735"/>
                  </a:lnTo>
                  <a:lnTo>
                    <a:pt x="873" y="736"/>
                  </a:lnTo>
                  <a:lnTo>
                    <a:pt x="873" y="737"/>
                  </a:lnTo>
                  <a:lnTo>
                    <a:pt x="874" y="739"/>
                  </a:lnTo>
                  <a:lnTo>
                    <a:pt x="875" y="739"/>
                  </a:lnTo>
                  <a:lnTo>
                    <a:pt x="876" y="740"/>
                  </a:lnTo>
                  <a:lnTo>
                    <a:pt x="879" y="740"/>
                  </a:lnTo>
                  <a:lnTo>
                    <a:pt x="886" y="740"/>
                  </a:lnTo>
                  <a:lnTo>
                    <a:pt x="893" y="741"/>
                  </a:lnTo>
                  <a:lnTo>
                    <a:pt x="895" y="742"/>
                  </a:lnTo>
                  <a:lnTo>
                    <a:pt x="897" y="742"/>
                  </a:lnTo>
                  <a:lnTo>
                    <a:pt x="899" y="744"/>
                  </a:lnTo>
                  <a:lnTo>
                    <a:pt x="902" y="744"/>
                  </a:lnTo>
                  <a:lnTo>
                    <a:pt x="903" y="745"/>
                  </a:lnTo>
                  <a:lnTo>
                    <a:pt x="905" y="744"/>
                  </a:lnTo>
                  <a:lnTo>
                    <a:pt x="907" y="746"/>
                  </a:lnTo>
                  <a:lnTo>
                    <a:pt x="908" y="747"/>
                  </a:lnTo>
                  <a:lnTo>
                    <a:pt x="909" y="746"/>
                  </a:lnTo>
                  <a:lnTo>
                    <a:pt x="911" y="745"/>
                  </a:lnTo>
                  <a:lnTo>
                    <a:pt x="914" y="744"/>
                  </a:lnTo>
                  <a:lnTo>
                    <a:pt x="916" y="742"/>
                  </a:lnTo>
                  <a:lnTo>
                    <a:pt x="918" y="744"/>
                  </a:lnTo>
                  <a:lnTo>
                    <a:pt x="920" y="746"/>
                  </a:lnTo>
                  <a:lnTo>
                    <a:pt x="921" y="746"/>
                  </a:lnTo>
                  <a:lnTo>
                    <a:pt x="922" y="746"/>
                  </a:lnTo>
                  <a:lnTo>
                    <a:pt x="923" y="742"/>
                  </a:lnTo>
                  <a:lnTo>
                    <a:pt x="924" y="740"/>
                  </a:lnTo>
                  <a:lnTo>
                    <a:pt x="929" y="737"/>
                  </a:lnTo>
                  <a:lnTo>
                    <a:pt x="931" y="736"/>
                  </a:lnTo>
                  <a:lnTo>
                    <a:pt x="934" y="734"/>
                  </a:lnTo>
                  <a:lnTo>
                    <a:pt x="936" y="730"/>
                  </a:lnTo>
                  <a:lnTo>
                    <a:pt x="936" y="728"/>
                  </a:lnTo>
                  <a:lnTo>
                    <a:pt x="937" y="726"/>
                  </a:lnTo>
                  <a:lnTo>
                    <a:pt x="938" y="726"/>
                  </a:lnTo>
                  <a:lnTo>
                    <a:pt x="944" y="724"/>
                  </a:lnTo>
                  <a:lnTo>
                    <a:pt x="948" y="722"/>
                  </a:lnTo>
                  <a:lnTo>
                    <a:pt x="953" y="718"/>
                  </a:lnTo>
                  <a:lnTo>
                    <a:pt x="957" y="716"/>
                  </a:lnTo>
                  <a:lnTo>
                    <a:pt x="959" y="716"/>
                  </a:lnTo>
                  <a:lnTo>
                    <a:pt x="961" y="717"/>
                  </a:lnTo>
                  <a:lnTo>
                    <a:pt x="964" y="717"/>
                  </a:lnTo>
                  <a:lnTo>
                    <a:pt x="966" y="716"/>
                  </a:lnTo>
                  <a:lnTo>
                    <a:pt x="969" y="716"/>
                  </a:lnTo>
                  <a:lnTo>
                    <a:pt x="970" y="717"/>
                  </a:lnTo>
                  <a:lnTo>
                    <a:pt x="972" y="719"/>
                  </a:lnTo>
                  <a:lnTo>
                    <a:pt x="973" y="722"/>
                  </a:lnTo>
                  <a:lnTo>
                    <a:pt x="975" y="724"/>
                  </a:lnTo>
                  <a:lnTo>
                    <a:pt x="977" y="724"/>
                  </a:lnTo>
                  <a:lnTo>
                    <a:pt x="978" y="724"/>
                  </a:lnTo>
                  <a:lnTo>
                    <a:pt x="981" y="723"/>
                  </a:lnTo>
                  <a:lnTo>
                    <a:pt x="983" y="723"/>
                  </a:lnTo>
                  <a:lnTo>
                    <a:pt x="984" y="724"/>
                  </a:lnTo>
                  <a:lnTo>
                    <a:pt x="985" y="725"/>
                  </a:lnTo>
                  <a:lnTo>
                    <a:pt x="987" y="725"/>
                  </a:lnTo>
                  <a:lnTo>
                    <a:pt x="988" y="725"/>
                  </a:lnTo>
                  <a:lnTo>
                    <a:pt x="991" y="726"/>
                  </a:lnTo>
                  <a:lnTo>
                    <a:pt x="994" y="726"/>
                  </a:lnTo>
                  <a:lnTo>
                    <a:pt x="997" y="728"/>
                  </a:lnTo>
                  <a:lnTo>
                    <a:pt x="1000" y="731"/>
                  </a:lnTo>
                  <a:lnTo>
                    <a:pt x="1001" y="733"/>
                  </a:lnTo>
                  <a:lnTo>
                    <a:pt x="1004" y="733"/>
                  </a:lnTo>
                  <a:lnTo>
                    <a:pt x="1006" y="733"/>
                  </a:lnTo>
                  <a:lnTo>
                    <a:pt x="1009" y="732"/>
                  </a:lnTo>
                  <a:lnTo>
                    <a:pt x="1011" y="733"/>
                  </a:lnTo>
                  <a:lnTo>
                    <a:pt x="1015" y="734"/>
                  </a:lnTo>
                  <a:lnTo>
                    <a:pt x="1021" y="735"/>
                  </a:lnTo>
                  <a:lnTo>
                    <a:pt x="1023" y="736"/>
                  </a:lnTo>
                  <a:lnTo>
                    <a:pt x="1025" y="735"/>
                  </a:lnTo>
                  <a:lnTo>
                    <a:pt x="1030" y="735"/>
                  </a:lnTo>
                  <a:lnTo>
                    <a:pt x="1036" y="736"/>
                  </a:lnTo>
                  <a:lnTo>
                    <a:pt x="1037" y="737"/>
                  </a:lnTo>
                  <a:lnTo>
                    <a:pt x="1038" y="737"/>
                  </a:lnTo>
                  <a:lnTo>
                    <a:pt x="1040" y="736"/>
                  </a:lnTo>
                  <a:lnTo>
                    <a:pt x="1042" y="735"/>
                  </a:lnTo>
                  <a:lnTo>
                    <a:pt x="1043" y="733"/>
                  </a:lnTo>
                  <a:lnTo>
                    <a:pt x="1040" y="731"/>
                  </a:lnTo>
                  <a:lnTo>
                    <a:pt x="1039" y="729"/>
                  </a:lnTo>
                  <a:lnTo>
                    <a:pt x="1039" y="725"/>
                  </a:lnTo>
                  <a:lnTo>
                    <a:pt x="1039" y="722"/>
                  </a:lnTo>
                  <a:lnTo>
                    <a:pt x="1039" y="718"/>
                  </a:lnTo>
                  <a:lnTo>
                    <a:pt x="1039" y="716"/>
                  </a:lnTo>
                  <a:lnTo>
                    <a:pt x="1038" y="715"/>
                  </a:lnTo>
                  <a:lnTo>
                    <a:pt x="1036" y="713"/>
                  </a:lnTo>
                  <a:lnTo>
                    <a:pt x="1036" y="711"/>
                  </a:lnTo>
                  <a:lnTo>
                    <a:pt x="1037" y="708"/>
                  </a:lnTo>
                  <a:lnTo>
                    <a:pt x="1039" y="706"/>
                  </a:lnTo>
                  <a:lnTo>
                    <a:pt x="1045" y="703"/>
                  </a:lnTo>
                  <a:lnTo>
                    <a:pt x="1047" y="702"/>
                  </a:lnTo>
                  <a:lnTo>
                    <a:pt x="1049" y="701"/>
                  </a:lnTo>
                  <a:lnTo>
                    <a:pt x="1051" y="697"/>
                  </a:lnTo>
                  <a:lnTo>
                    <a:pt x="1052" y="694"/>
                  </a:lnTo>
                  <a:lnTo>
                    <a:pt x="1050" y="692"/>
                  </a:lnTo>
                  <a:lnTo>
                    <a:pt x="1049" y="690"/>
                  </a:lnTo>
                  <a:lnTo>
                    <a:pt x="1049" y="689"/>
                  </a:lnTo>
                  <a:lnTo>
                    <a:pt x="1051" y="688"/>
                  </a:lnTo>
                  <a:lnTo>
                    <a:pt x="1054" y="686"/>
                  </a:lnTo>
                  <a:lnTo>
                    <a:pt x="1056" y="688"/>
                  </a:lnTo>
                  <a:lnTo>
                    <a:pt x="1058" y="689"/>
                  </a:lnTo>
                  <a:lnTo>
                    <a:pt x="1059" y="690"/>
                  </a:lnTo>
                  <a:lnTo>
                    <a:pt x="1061" y="691"/>
                  </a:lnTo>
                  <a:lnTo>
                    <a:pt x="1064" y="693"/>
                  </a:lnTo>
                  <a:lnTo>
                    <a:pt x="1066" y="693"/>
                  </a:lnTo>
                  <a:lnTo>
                    <a:pt x="1071" y="691"/>
                  </a:lnTo>
                  <a:lnTo>
                    <a:pt x="1073" y="690"/>
                  </a:lnTo>
                  <a:lnTo>
                    <a:pt x="1075" y="691"/>
                  </a:lnTo>
                  <a:lnTo>
                    <a:pt x="1079" y="693"/>
                  </a:lnTo>
                  <a:lnTo>
                    <a:pt x="1080" y="694"/>
                  </a:lnTo>
                  <a:lnTo>
                    <a:pt x="1082" y="695"/>
                  </a:lnTo>
                  <a:lnTo>
                    <a:pt x="1085" y="696"/>
                  </a:lnTo>
                  <a:lnTo>
                    <a:pt x="1087" y="698"/>
                  </a:lnTo>
                  <a:lnTo>
                    <a:pt x="1088" y="701"/>
                  </a:lnTo>
                  <a:lnTo>
                    <a:pt x="1090" y="702"/>
                  </a:lnTo>
                  <a:lnTo>
                    <a:pt x="1092" y="703"/>
                  </a:lnTo>
                  <a:lnTo>
                    <a:pt x="1095" y="703"/>
                  </a:lnTo>
                  <a:lnTo>
                    <a:pt x="1098" y="703"/>
                  </a:lnTo>
                  <a:lnTo>
                    <a:pt x="1099" y="703"/>
                  </a:lnTo>
                  <a:lnTo>
                    <a:pt x="1099" y="705"/>
                  </a:lnTo>
                  <a:lnTo>
                    <a:pt x="1099" y="708"/>
                  </a:lnTo>
                  <a:lnTo>
                    <a:pt x="1098" y="710"/>
                  </a:lnTo>
                  <a:lnTo>
                    <a:pt x="1098" y="712"/>
                  </a:lnTo>
                  <a:lnTo>
                    <a:pt x="1100" y="714"/>
                  </a:lnTo>
                  <a:lnTo>
                    <a:pt x="1103" y="717"/>
                  </a:lnTo>
                  <a:lnTo>
                    <a:pt x="1104" y="719"/>
                  </a:lnTo>
                  <a:lnTo>
                    <a:pt x="1107" y="722"/>
                  </a:lnTo>
                  <a:lnTo>
                    <a:pt x="1110" y="723"/>
                  </a:lnTo>
                  <a:lnTo>
                    <a:pt x="1113" y="723"/>
                  </a:lnTo>
                  <a:lnTo>
                    <a:pt x="1117" y="726"/>
                  </a:lnTo>
                  <a:lnTo>
                    <a:pt x="1119" y="727"/>
                  </a:lnTo>
                  <a:lnTo>
                    <a:pt x="1121" y="728"/>
                  </a:lnTo>
                  <a:lnTo>
                    <a:pt x="1127" y="728"/>
                  </a:lnTo>
                  <a:lnTo>
                    <a:pt x="1134" y="726"/>
                  </a:lnTo>
                  <a:lnTo>
                    <a:pt x="1139" y="725"/>
                  </a:lnTo>
                  <a:lnTo>
                    <a:pt x="1145" y="725"/>
                  </a:lnTo>
                  <a:lnTo>
                    <a:pt x="1147" y="726"/>
                  </a:lnTo>
                  <a:lnTo>
                    <a:pt x="1150" y="727"/>
                  </a:lnTo>
                  <a:lnTo>
                    <a:pt x="1153" y="727"/>
                  </a:lnTo>
                  <a:lnTo>
                    <a:pt x="1157" y="727"/>
                  </a:lnTo>
                  <a:lnTo>
                    <a:pt x="1161" y="728"/>
                  </a:lnTo>
                  <a:lnTo>
                    <a:pt x="1165" y="730"/>
                  </a:lnTo>
                  <a:lnTo>
                    <a:pt x="1168" y="734"/>
                  </a:lnTo>
                  <a:lnTo>
                    <a:pt x="1169" y="735"/>
                  </a:lnTo>
                  <a:lnTo>
                    <a:pt x="1172" y="735"/>
                  </a:lnTo>
                  <a:lnTo>
                    <a:pt x="1173" y="734"/>
                  </a:lnTo>
                  <a:lnTo>
                    <a:pt x="1176" y="734"/>
                  </a:lnTo>
                  <a:lnTo>
                    <a:pt x="1179" y="734"/>
                  </a:lnTo>
                  <a:lnTo>
                    <a:pt x="1183" y="737"/>
                  </a:lnTo>
                  <a:lnTo>
                    <a:pt x="1185" y="738"/>
                  </a:lnTo>
                  <a:lnTo>
                    <a:pt x="1186" y="740"/>
                  </a:lnTo>
                  <a:lnTo>
                    <a:pt x="1188" y="742"/>
                  </a:lnTo>
                  <a:lnTo>
                    <a:pt x="1191" y="744"/>
                  </a:lnTo>
                  <a:lnTo>
                    <a:pt x="1198" y="744"/>
                  </a:lnTo>
                  <a:lnTo>
                    <a:pt x="1203" y="744"/>
                  </a:lnTo>
                  <a:lnTo>
                    <a:pt x="1206" y="745"/>
                  </a:lnTo>
                  <a:lnTo>
                    <a:pt x="1209" y="746"/>
                  </a:lnTo>
                  <a:lnTo>
                    <a:pt x="1215" y="746"/>
                  </a:lnTo>
                  <a:lnTo>
                    <a:pt x="1218" y="746"/>
                  </a:lnTo>
                  <a:lnTo>
                    <a:pt x="1220" y="747"/>
                  </a:lnTo>
                  <a:lnTo>
                    <a:pt x="1224" y="749"/>
                  </a:lnTo>
                  <a:lnTo>
                    <a:pt x="1227" y="750"/>
                  </a:lnTo>
                  <a:lnTo>
                    <a:pt x="1229" y="749"/>
                  </a:lnTo>
                  <a:lnTo>
                    <a:pt x="1234" y="747"/>
                  </a:lnTo>
                  <a:lnTo>
                    <a:pt x="1240" y="745"/>
                  </a:lnTo>
                  <a:lnTo>
                    <a:pt x="1244" y="741"/>
                  </a:lnTo>
                  <a:lnTo>
                    <a:pt x="1246" y="739"/>
                  </a:lnTo>
                  <a:lnTo>
                    <a:pt x="1247" y="737"/>
                  </a:lnTo>
                  <a:lnTo>
                    <a:pt x="1249" y="736"/>
                  </a:lnTo>
                  <a:lnTo>
                    <a:pt x="1252" y="735"/>
                  </a:lnTo>
                  <a:lnTo>
                    <a:pt x="1254" y="734"/>
                  </a:lnTo>
                  <a:lnTo>
                    <a:pt x="1256" y="732"/>
                  </a:lnTo>
                  <a:lnTo>
                    <a:pt x="1261" y="729"/>
                  </a:lnTo>
                  <a:lnTo>
                    <a:pt x="1263" y="728"/>
                  </a:lnTo>
                  <a:lnTo>
                    <a:pt x="1265" y="728"/>
                  </a:lnTo>
                  <a:lnTo>
                    <a:pt x="1270" y="729"/>
                  </a:lnTo>
                  <a:lnTo>
                    <a:pt x="1270" y="730"/>
                  </a:lnTo>
                  <a:lnTo>
                    <a:pt x="1271" y="731"/>
                  </a:lnTo>
                  <a:lnTo>
                    <a:pt x="1275" y="732"/>
                  </a:lnTo>
                  <a:lnTo>
                    <a:pt x="1282" y="733"/>
                  </a:lnTo>
                  <a:lnTo>
                    <a:pt x="1285" y="733"/>
                  </a:lnTo>
                  <a:lnTo>
                    <a:pt x="1286" y="732"/>
                  </a:lnTo>
                  <a:lnTo>
                    <a:pt x="1287" y="731"/>
                  </a:lnTo>
                  <a:lnTo>
                    <a:pt x="1291" y="731"/>
                  </a:lnTo>
                  <a:lnTo>
                    <a:pt x="1292" y="731"/>
                  </a:lnTo>
                  <a:lnTo>
                    <a:pt x="1294" y="731"/>
                  </a:lnTo>
                  <a:lnTo>
                    <a:pt x="1295" y="732"/>
                  </a:lnTo>
                  <a:lnTo>
                    <a:pt x="1297" y="734"/>
                  </a:lnTo>
                  <a:lnTo>
                    <a:pt x="1298" y="736"/>
                  </a:lnTo>
                  <a:lnTo>
                    <a:pt x="1299" y="736"/>
                  </a:lnTo>
                  <a:lnTo>
                    <a:pt x="1300" y="738"/>
                  </a:lnTo>
                  <a:lnTo>
                    <a:pt x="1304" y="739"/>
                  </a:lnTo>
                  <a:lnTo>
                    <a:pt x="1305" y="739"/>
                  </a:lnTo>
                  <a:lnTo>
                    <a:pt x="1306" y="739"/>
                  </a:lnTo>
                  <a:lnTo>
                    <a:pt x="1309" y="738"/>
                  </a:lnTo>
                  <a:lnTo>
                    <a:pt x="1311" y="737"/>
                  </a:lnTo>
                  <a:lnTo>
                    <a:pt x="1311" y="735"/>
                  </a:lnTo>
                  <a:lnTo>
                    <a:pt x="1312" y="734"/>
                  </a:lnTo>
                  <a:lnTo>
                    <a:pt x="1313" y="734"/>
                  </a:lnTo>
                  <a:lnTo>
                    <a:pt x="1315" y="734"/>
                  </a:lnTo>
                  <a:lnTo>
                    <a:pt x="1317" y="732"/>
                  </a:lnTo>
                  <a:lnTo>
                    <a:pt x="1318" y="731"/>
                  </a:lnTo>
                  <a:lnTo>
                    <a:pt x="1321" y="730"/>
                  </a:lnTo>
                  <a:lnTo>
                    <a:pt x="1323" y="730"/>
                  </a:lnTo>
                  <a:lnTo>
                    <a:pt x="1324" y="729"/>
                  </a:lnTo>
                  <a:lnTo>
                    <a:pt x="1325" y="727"/>
                  </a:lnTo>
                  <a:lnTo>
                    <a:pt x="1326" y="725"/>
                  </a:lnTo>
                  <a:lnTo>
                    <a:pt x="1326" y="722"/>
                  </a:lnTo>
                  <a:lnTo>
                    <a:pt x="1326" y="719"/>
                  </a:lnTo>
                  <a:lnTo>
                    <a:pt x="1326" y="718"/>
                  </a:lnTo>
                  <a:lnTo>
                    <a:pt x="1326" y="716"/>
                  </a:lnTo>
                  <a:lnTo>
                    <a:pt x="1326" y="715"/>
                  </a:lnTo>
                  <a:lnTo>
                    <a:pt x="1327" y="713"/>
                  </a:lnTo>
                  <a:lnTo>
                    <a:pt x="1328" y="711"/>
                  </a:lnTo>
                  <a:lnTo>
                    <a:pt x="1330" y="708"/>
                  </a:lnTo>
                  <a:lnTo>
                    <a:pt x="1332" y="705"/>
                  </a:lnTo>
                  <a:lnTo>
                    <a:pt x="1333" y="704"/>
                  </a:lnTo>
                  <a:lnTo>
                    <a:pt x="1333" y="703"/>
                  </a:lnTo>
                  <a:lnTo>
                    <a:pt x="1334" y="700"/>
                  </a:lnTo>
                  <a:lnTo>
                    <a:pt x="1335" y="697"/>
                  </a:lnTo>
                  <a:lnTo>
                    <a:pt x="1336" y="695"/>
                  </a:lnTo>
                  <a:lnTo>
                    <a:pt x="1338" y="694"/>
                  </a:lnTo>
                  <a:lnTo>
                    <a:pt x="1338" y="693"/>
                  </a:lnTo>
                  <a:lnTo>
                    <a:pt x="1339" y="692"/>
                  </a:lnTo>
                  <a:lnTo>
                    <a:pt x="1341" y="690"/>
                  </a:lnTo>
                  <a:lnTo>
                    <a:pt x="1341" y="689"/>
                  </a:lnTo>
                  <a:lnTo>
                    <a:pt x="1341" y="688"/>
                  </a:lnTo>
                  <a:lnTo>
                    <a:pt x="1341" y="685"/>
                  </a:lnTo>
                  <a:lnTo>
                    <a:pt x="1341" y="683"/>
                  </a:lnTo>
                  <a:lnTo>
                    <a:pt x="1342" y="680"/>
                  </a:lnTo>
                  <a:lnTo>
                    <a:pt x="1343" y="679"/>
                  </a:lnTo>
                  <a:lnTo>
                    <a:pt x="1343" y="678"/>
                  </a:lnTo>
                  <a:lnTo>
                    <a:pt x="1342" y="676"/>
                  </a:lnTo>
                  <a:lnTo>
                    <a:pt x="1341" y="676"/>
                  </a:lnTo>
                  <a:lnTo>
                    <a:pt x="1338" y="676"/>
                  </a:lnTo>
                  <a:lnTo>
                    <a:pt x="1336" y="678"/>
                  </a:lnTo>
                  <a:lnTo>
                    <a:pt x="1335" y="678"/>
                  </a:lnTo>
                  <a:lnTo>
                    <a:pt x="1334" y="676"/>
                  </a:lnTo>
                  <a:lnTo>
                    <a:pt x="1333" y="674"/>
                  </a:lnTo>
                  <a:lnTo>
                    <a:pt x="1333" y="673"/>
                  </a:lnTo>
                  <a:lnTo>
                    <a:pt x="1334" y="672"/>
                  </a:lnTo>
                  <a:lnTo>
                    <a:pt x="1335" y="672"/>
                  </a:lnTo>
                  <a:lnTo>
                    <a:pt x="1336" y="670"/>
                  </a:lnTo>
                  <a:lnTo>
                    <a:pt x="1337" y="668"/>
                  </a:lnTo>
                  <a:lnTo>
                    <a:pt x="1338" y="667"/>
                  </a:lnTo>
                  <a:lnTo>
                    <a:pt x="1339" y="666"/>
                  </a:lnTo>
                  <a:lnTo>
                    <a:pt x="1341" y="665"/>
                  </a:lnTo>
                  <a:lnTo>
                    <a:pt x="1345" y="663"/>
                  </a:lnTo>
                  <a:lnTo>
                    <a:pt x="1347" y="661"/>
                  </a:lnTo>
                  <a:lnTo>
                    <a:pt x="1349" y="660"/>
                  </a:lnTo>
                  <a:lnTo>
                    <a:pt x="1354" y="659"/>
                  </a:lnTo>
                  <a:lnTo>
                    <a:pt x="1358" y="658"/>
                  </a:lnTo>
                  <a:lnTo>
                    <a:pt x="1362" y="657"/>
                  </a:lnTo>
                  <a:lnTo>
                    <a:pt x="1364" y="657"/>
                  </a:lnTo>
                  <a:lnTo>
                    <a:pt x="1367" y="657"/>
                  </a:lnTo>
                  <a:lnTo>
                    <a:pt x="1368" y="656"/>
                  </a:lnTo>
                  <a:lnTo>
                    <a:pt x="1371" y="656"/>
                  </a:lnTo>
                  <a:lnTo>
                    <a:pt x="1375" y="656"/>
                  </a:lnTo>
                  <a:lnTo>
                    <a:pt x="1377" y="656"/>
                  </a:lnTo>
                  <a:lnTo>
                    <a:pt x="1379" y="656"/>
                  </a:lnTo>
                  <a:lnTo>
                    <a:pt x="1381" y="656"/>
                  </a:lnTo>
                  <a:lnTo>
                    <a:pt x="1382" y="657"/>
                  </a:lnTo>
                  <a:lnTo>
                    <a:pt x="1383" y="657"/>
                  </a:lnTo>
                  <a:lnTo>
                    <a:pt x="1388" y="658"/>
                  </a:lnTo>
                  <a:lnTo>
                    <a:pt x="1389" y="660"/>
                  </a:lnTo>
                  <a:lnTo>
                    <a:pt x="1391" y="661"/>
                  </a:lnTo>
                  <a:lnTo>
                    <a:pt x="1394" y="663"/>
                  </a:lnTo>
                  <a:lnTo>
                    <a:pt x="1394" y="664"/>
                  </a:lnTo>
                  <a:lnTo>
                    <a:pt x="1396" y="664"/>
                  </a:lnTo>
                  <a:lnTo>
                    <a:pt x="1398" y="663"/>
                  </a:lnTo>
                  <a:lnTo>
                    <a:pt x="1399" y="661"/>
                  </a:lnTo>
                  <a:lnTo>
                    <a:pt x="1401" y="661"/>
                  </a:lnTo>
                  <a:lnTo>
                    <a:pt x="1402" y="661"/>
                  </a:lnTo>
                  <a:lnTo>
                    <a:pt x="1405" y="662"/>
                  </a:lnTo>
                  <a:lnTo>
                    <a:pt x="1407" y="662"/>
                  </a:lnTo>
                  <a:lnTo>
                    <a:pt x="1408" y="664"/>
                  </a:lnTo>
                  <a:lnTo>
                    <a:pt x="1410" y="666"/>
                  </a:lnTo>
                  <a:lnTo>
                    <a:pt x="1410" y="667"/>
                  </a:lnTo>
                  <a:lnTo>
                    <a:pt x="1411" y="669"/>
                  </a:lnTo>
                  <a:lnTo>
                    <a:pt x="1411" y="670"/>
                  </a:lnTo>
                  <a:lnTo>
                    <a:pt x="1413" y="672"/>
                  </a:lnTo>
                  <a:lnTo>
                    <a:pt x="1414" y="672"/>
                  </a:lnTo>
                  <a:lnTo>
                    <a:pt x="1415" y="673"/>
                  </a:lnTo>
                  <a:lnTo>
                    <a:pt x="1415" y="675"/>
                  </a:lnTo>
                  <a:lnTo>
                    <a:pt x="1415" y="676"/>
                  </a:lnTo>
                  <a:lnTo>
                    <a:pt x="1416" y="680"/>
                  </a:lnTo>
                  <a:lnTo>
                    <a:pt x="1418" y="682"/>
                  </a:lnTo>
                  <a:lnTo>
                    <a:pt x="1419" y="684"/>
                  </a:lnTo>
                  <a:lnTo>
                    <a:pt x="1421" y="687"/>
                  </a:lnTo>
                  <a:lnTo>
                    <a:pt x="1422" y="688"/>
                  </a:lnTo>
                  <a:lnTo>
                    <a:pt x="1423" y="689"/>
                  </a:lnTo>
                  <a:lnTo>
                    <a:pt x="1423" y="692"/>
                  </a:lnTo>
                  <a:lnTo>
                    <a:pt x="1423" y="695"/>
                  </a:lnTo>
                  <a:lnTo>
                    <a:pt x="1422" y="698"/>
                  </a:lnTo>
                  <a:lnTo>
                    <a:pt x="1423" y="702"/>
                  </a:lnTo>
                  <a:lnTo>
                    <a:pt x="1423" y="704"/>
                  </a:lnTo>
                  <a:lnTo>
                    <a:pt x="1423" y="707"/>
                  </a:lnTo>
                  <a:lnTo>
                    <a:pt x="1423" y="708"/>
                  </a:lnTo>
                  <a:lnTo>
                    <a:pt x="1424" y="710"/>
                  </a:lnTo>
                  <a:lnTo>
                    <a:pt x="1425" y="712"/>
                  </a:lnTo>
                  <a:lnTo>
                    <a:pt x="1426" y="714"/>
                  </a:lnTo>
                  <a:lnTo>
                    <a:pt x="1428" y="716"/>
                  </a:lnTo>
                  <a:lnTo>
                    <a:pt x="1431" y="718"/>
                  </a:lnTo>
                  <a:lnTo>
                    <a:pt x="1433" y="722"/>
                  </a:lnTo>
                  <a:lnTo>
                    <a:pt x="1435" y="724"/>
                  </a:lnTo>
                  <a:lnTo>
                    <a:pt x="1436" y="726"/>
                  </a:lnTo>
                  <a:lnTo>
                    <a:pt x="1436" y="729"/>
                  </a:lnTo>
                  <a:lnTo>
                    <a:pt x="1436" y="732"/>
                  </a:lnTo>
                  <a:lnTo>
                    <a:pt x="1437" y="733"/>
                  </a:lnTo>
                  <a:lnTo>
                    <a:pt x="1437" y="734"/>
                  </a:lnTo>
                  <a:lnTo>
                    <a:pt x="1438" y="736"/>
                  </a:lnTo>
                  <a:lnTo>
                    <a:pt x="1441" y="737"/>
                  </a:lnTo>
                  <a:lnTo>
                    <a:pt x="1444" y="737"/>
                  </a:lnTo>
                  <a:lnTo>
                    <a:pt x="1446" y="738"/>
                  </a:lnTo>
                  <a:lnTo>
                    <a:pt x="1449" y="739"/>
                  </a:lnTo>
                  <a:lnTo>
                    <a:pt x="1454" y="741"/>
                  </a:lnTo>
                  <a:lnTo>
                    <a:pt x="1455" y="744"/>
                  </a:lnTo>
                  <a:lnTo>
                    <a:pt x="1457" y="745"/>
                  </a:lnTo>
                  <a:lnTo>
                    <a:pt x="1459" y="747"/>
                  </a:lnTo>
                  <a:lnTo>
                    <a:pt x="1461" y="749"/>
                  </a:lnTo>
                  <a:lnTo>
                    <a:pt x="1464" y="752"/>
                  </a:lnTo>
                  <a:lnTo>
                    <a:pt x="1466" y="754"/>
                  </a:lnTo>
                  <a:lnTo>
                    <a:pt x="1467" y="755"/>
                  </a:lnTo>
                  <a:lnTo>
                    <a:pt x="1467" y="756"/>
                  </a:lnTo>
                  <a:lnTo>
                    <a:pt x="1468" y="759"/>
                  </a:lnTo>
                  <a:lnTo>
                    <a:pt x="1470" y="760"/>
                  </a:lnTo>
                  <a:lnTo>
                    <a:pt x="1472" y="762"/>
                  </a:lnTo>
                  <a:lnTo>
                    <a:pt x="1476" y="763"/>
                  </a:lnTo>
                  <a:lnTo>
                    <a:pt x="1478" y="769"/>
                  </a:lnTo>
                  <a:lnTo>
                    <a:pt x="1479" y="771"/>
                  </a:lnTo>
                  <a:lnTo>
                    <a:pt x="1480" y="773"/>
                  </a:lnTo>
                  <a:lnTo>
                    <a:pt x="1484" y="776"/>
                  </a:lnTo>
                  <a:lnTo>
                    <a:pt x="1487" y="779"/>
                  </a:lnTo>
                  <a:lnTo>
                    <a:pt x="1489" y="780"/>
                  </a:lnTo>
                  <a:lnTo>
                    <a:pt x="1492" y="779"/>
                  </a:lnTo>
                  <a:lnTo>
                    <a:pt x="1494" y="779"/>
                  </a:lnTo>
                  <a:lnTo>
                    <a:pt x="1497" y="777"/>
                  </a:lnTo>
                  <a:lnTo>
                    <a:pt x="1500" y="775"/>
                  </a:lnTo>
                  <a:lnTo>
                    <a:pt x="1502" y="773"/>
                  </a:lnTo>
                  <a:lnTo>
                    <a:pt x="1504" y="772"/>
                  </a:lnTo>
                  <a:lnTo>
                    <a:pt x="1507" y="771"/>
                  </a:lnTo>
                  <a:lnTo>
                    <a:pt x="1511" y="769"/>
                  </a:lnTo>
                  <a:lnTo>
                    <a:pt x="1513" y="767"/>
                  </a:lnTo>
                  <a:lnTo>
                    <a:pt x="1514" y="767"/>
                  </a:lnTo>
                  <a:lnTo>
                    <a:pt x="1515" y="766"/>
                  </a:lnTo>
                  <a:lnTo>
                    <a:pt x="1518" y="766"/>
                  </a:lnTo>
                  <a:lnTo>
                    <a:pt x="1519" y="764"/>
                  </a:lnTo>
                  <a:lnTo>
                    <a:pt x="1520" y="764"/>
                  </a:lnTo>
                  <a:lnTo>
                    <a:pt x="1522" y="764"/>
                  </a:lnTo>
                  <a:lnTo>
                    <a:pt x="1523" y="763"/>
                  </a:lnTo>
                  <a:lnTo>
                    <a:pt x="1526" y="762"/>
                  </a:lnTo>
                  <a:lnTo>
                    <a:pt x="1527" y="762"/>
                  </a:lnTo>
                  <a:lnTo>
                    <a:pt x="1528" y="763"/>
                  </a:lnTo>
                  <a:lnTo>
                    <a:pt x="1527" y="766"/>
                  </a:lnTo>
                  <a:lnTo>
                    <a:pt x="1526" y="769"/>
                  </a:lnTo>
                  <a:lnTo>
                    <a:pt x="1525" y="770"/>
                  </a:lnTo>
                  <a:lnTo>
                    <a:pt x="1525" y="771"/>
                  </a:lnTo>
                  <a:lnTo>
                    <a:pt x="1526" y="773"/>
                  </a:lnTo>
                  <a:lnTo>
                    <a:pt x="1527" y="776"/>
                  </a:lnTo>
                  <a:lnTo>
                    <a:pt x="1527" y="782"/>
                  </a:lnTo>
                  <a:lnTo>
                    <a:pt x="1526" y="783"/>
                  </a:lnTo>
                  <a:lnTo>
                    <a:pt x="1526" y="784"/>
                  </a:lnTo>
                  <a:lnTo>
                    <a:pt x="1526" y="785"/>
                  </a:lnTo>
                  <a:lnTo>
                    <a:pt x="1525" y="788"/>
                  </a:lnTo>
                  <a:lnTo>
                    <a:pt x="1523" y="789"/>
                  </a:lnTo>
                  <a:lnTo>
                    <a:pt x="1521" y="792"/>
                  </a:lnTo>
                  <a:lnTo>
                    <a:pt x="1519" y="797"/>
                  </a:lnTo>
                  <a:lnTo>
                    <a:pt x="1518" y="799"/>
                  </a:lnTo>
                  <a:lnTo>
                    <a:pt x="1516" y="802"/>
                  </a:lnTo>
                  <a:lnTo>
                    <a:pt x="1516" y="804"/>
                  </a:lnTo>
                  <a:lnTo>
                    <a:pt x="1516" y="806"/>
                  </a:lnTo>
                  <a:lnTo>
                    <a:pt x="1515" y="810"/>
                  </a:lnTo>
                  <a:lnTo>
                    <a:pt x="1514" y="813"/>
                  </a:lnTo>
                  <a:lnTo>
                    <a:pt x="1513" y="817"/>
                  </a:lnTo>
                  <a:lnTo>
                    <a:pt x="1511" y="819"/>
                  </a:lnTo>
                  <a:lnTo>
                    <a:pt x="1510" y="821"/>
                  </a:lnTo>
                  <a:lnTo>
                    <a:pt x="1508" y="821"/>
                  </a:lnTo>
                  <a:lnTo>
                    <a:pt x="1506" y="822"/>
                  </a:lnTo>
                  <a:lnTo>
                    <a:pt x="1505" y="823"/>
                  </a:lnTo>
                  <a:lnTo>
                    <a:pt x="1504" y="824"/>
                  </a:lnTo>
                  <a:lnTo>
                    <a:pt x="1504" y="826"/>
                  </a:lnTo>
                  <a:lnTo>
                    <a:pt x="1504" y="828"/>
                  </a:lnTo>
                  <a:lnTo>
                    <a:pt x="1503" y="828"/>
                  </a:lnTo>
                  <a:lnTo>
                    <a:pt x="1502" y="827"/>
                  </a:lnTo>
                  <a:lnTo>
                    <a:pt x="1500" y="825"/>
                  </a:lnTo>
                  <a:lnTo>
                    <a:pt x="1499" y="823"/>
                  </a:lnTo>
                  <a:lnTo>
                    <a:pt x="1497" y="822"/>
                  </a:lnTo>
                  <a:lnTo>
                    <a:pt x="1494" y="822"/>
                  </a:lnTo>
                  <a:lnTo>
                    <a:pt x="1491" y="823"/>
                  </a:lnTo>
                  <a:lnTo>
                    <a:pt x="1491" y="824"/>
                  </a:lnTo>
                  <a:lnTo>
                    <a:pt x="1489" y="824"/>
                  </a:lnTo>
                  <a:lnTo>
                    <a:pt x="1489" y="825"/>
                  </a:lnTo>
                  <a:lnTo>
                    <a:pt x="1488" y="826"/>
                  </a:lnTo>
                  <a:lnTo>
                    <a:pt x="1484" y="829"/>
                  </a:lnTo>
                  <a:lnTo>
                    <a:pt x="1483" y="829"/>
                  </a:lnTo>
                  <a:lnTo>
                    <a:pt x="1482" y="832"/>
                  </a:lnTo>
                  <a:lnTo>
                    <a:pt x="1483" y="833"/>
                  </a:lnTo>
                  <a:lnTo>
                    <a:pt x="1483" y="834"/>
                  </a:lnTo>
                  <a:lnTo>
                    <a:pt x="1482" y="836"/>
                  </a:lnTo>
                  <a:lnTo>
                    <a:pt x="1480" y="838"/>
                  </a:lnTo>
                  <a:lnTo>
                    <a:pt x="1479" y="841"/>
                  </a:lnTo>
                  <a:lnTo>
                    <a:pt x="1480" y="843"/>
                  </a:lnTo>
                  <a:lnTo>
                    <a:pt x="1480" y="845"/>
                  </a:lnTo>
                  <a:lnTo>
                    <a:pt x="1480" y="848"/>
                  </a:lnTo>
                  <a:lnTo>
                    <a:pt x="1480" y="849"/>
                  </a:lnTo>
                  <a:lnTo>
                    <a:pt x="1480" y="850"/>
                  </a:lnTo>
                  <a:lnTo>
                    <a:pt x="1481" y="852"/>
                  </a:lnTo>
                  <a:lnTo>
                    <a:pt x="1481" y="856"/>
                  </a:lnTo>
                  <a:lnTo>
                    <a:pt x="1482" y="859"/>
                  </a:lnTo>
                  <a:lnTo>
                    <a:pt x="1482" y="861"/>
                  </a:lnTo>
                  <a:lnTo>
                    <a:pt x="1482" y="864"/>
                  </a:lnTo>
                  <a:lnTo>
                    <a:pt x="1481" y="866"/>
                  </a:lnTo>
                  <a:lnTo>
                    <a:pt x="1479" y="867"/>
                  </a:lnTo>
                  <a:lnTo>
                    <a:pt x="1478" y="869"/>
                  </a:lnTo>
                  <a:lnTo>
                    <a:pt x="1478" y="872"/>
                  </a:lnTo>
                  <a:lnTo>
                    <a:pt x="1480" y="876"/>
                  </a:lnTo>
                  <a:lnTo>
                    <a:pt x="1480" y="877"/>
                  </a:lnTo>
                  <a:lnTo>
                    <a:pt x="1481" y="876"/>
                  </a:lnTo>
                  <a:lnTo>
                    <a:pt x="1483" y="874"/>
                  </a:lnTo>
                  <a:lnTo>
                    <a:pt x="1486" y="876"/>
                  </a:lnTo>
                  <a:lnTo>
                    <a:pt x="1488" y="876"/>
                  </a:lnTo>
                  <a:lnTo>
                    <a:pt x="1490" y="874"/>
                  </a:lnTo>
                  <a:lnTo>
                    <a:pt x="1491" y="871"/>
                  </a:lnTo>
                  <a:lnTo>
                    <a:pt x="1492" y="868"/>
                  </a:lnTo>
                  <a:lnTo>
                    <a:pt x="1493" y="867"/>
                  </a:lnTo>
                  <a:lnTo>
                    <a:pt x="1496" y="866"/>
                  </a:lnTo>
                  <a:lnTo>
                    <a:pt x="1498" y="867"/>
                  </a:lnTo>
                  <a:lnTo>
                    <a:pt x="1499" y="869"/>
                  </a:lnTo>
                  <a:lnTo>
                    <a:pt x="1502" y="871"/>
                  </a:lnTo>
                  <a:lnTo>
                    <a:pt x="1507" y="873"/>
                  </a:lnTo>
                  <a:lnTo>
                    <a:pt x="1512" y="874"/>
                  </a:lnTo>
                  <a:lnTo>
                    <a:pt x="1518" y="874"/>
                  </a:lnTo>
                  <a:lnTo>
                    <a:pt x="1522" y="873"/>
                  </a:lnTo>
                  <a:lnTo>
                    <a:pt x="1525" y="871"/>
                  </a:lnTo>
                  <a:lnTo>
                    <a:pt x="1529" y="868"/>
                  </a:lnTo>
                  <a:lnTo>
                    <a:pt x="1532" y="866"/>
                  </a:lnTo>
                  <a:lnTo>
                    <a:pt x="1534" y="864"/>
                  </a:lnTo>
                  <a:lnTo>
                    <a:pt x="1537" y="862"/>
                  </a:lnTo>
                  <a:lnTo>
                    <a:pt x="1541" y="859"/>
                  </a:lnTo>
                  <a:lnTo>
                    <a:pt x="1542" y="857"/>
                  </a:lnTo>
                  <a:lnTo>
                    <a:pt x="1543" y="855"/>
                  </a:lnTo>
                  <a:lnTo>
                    <a:pt x="1544" y="854"/>
                  </a:lnTo>
                  <a:lnTo>
                    <a:pt x="1545" y="851"/>
                  </a:lnTo>
                  <a:lnTo>
                    <a:pt x="1546" y="848"/>
                  </a:lnTo>
                  <a:lnTo>
                    <a:pt x="1547" y="846"/>
                  </a:lnTo>
                  <a:lnTo>
                    <a:pt x="1548" y="844"/>
                  </a:lnTo>
                  <a:lnTo>
                    <a:pt x="1549" y="842"/>
                  </a:lnTo>
                  <a:lnTo>
                    <a:pt x="1550" y="840"/>
                  </a:lnTo>
                  <a:lnTo>
                    <a:pt x="1551" y="837"/>
                  </a:lnTo>
                  <a:lnTo>
                    <a:pt x="1553" y="835"/>
                  </a:lnTo>
                  <a:lnTo>
                    <a:pt x="1554" y="834"/>
                  </a:lnTo>
                  <a:lnTo>
                    <a:pt x="1555" y="833"/>
                  </a:lnTo>
                  <a:lnTo>
                    <a:pt x="1556" y="832"/>
                  </a:lnTo>
                  <a:lnTo>
                    <a:pt x="1557" y="829"/>
                  </a:lnTo>
                  <a:lnTo>
                    <a:pt x="1559" y="827"/>
                  </a:lnTo>
                  <a:lnTo>
                    <a:pt x="1561" y="826"/>
                  </a:lnTo>
                  <a:lnTo>
                    <a:pt x="1563" y="824"/>
                  </a:lnTo>
                  <a:lnTo>
                    <a:pt x="1565" y="822"/>
                  </a:lnTo>
                  <a:lnTo>
                    <a:pt x="1566" y="821"/>
                  </a:lnTo>
                  <a:lnTo>
                    <a:pt x="1567" y="821"/>
                  </a:lnTo>
                  <a:lnTo>
                    <a:pt x="1568" y="820"/>
                  </a:lnTo>
                  <a:lnTo>
                    <a:pt x="1569" y="818"/>
                  </a:lnTo>
                  <a:lnTo>
                    <a:pt x="1570" y="816"/>
                  </a:lnTo>
                  <a:lnTo>
                    <a:pt x="1571" y="815"/>
                  </a:lnTo>
                  <a:lnTo>
                    <a:pt x="1572" y="814"/>
                  </a:lnTo>
                  <a:lnTo>
                    <a:pt x="1572" y="813"/>
                  </a:lnTo>
                  <a:lnTo>
                    <a:pt x="1572" y="812"/>
                  </a:lnTo>
                  <a:lnTo>
                    <a:pt x="1574" y="811"/>
                  </a:lnTo>
                  <a:lnTo>
                    <a:pt x="1575" y="810"/>
                  </a:lnTo>
                  <a:lnTo>
                    <a:pt x="1577" y="807"/>
                  </a:lnTo>
                  <a:lnTo>
                    <a:pt x="1577" y="806"/>
                  </a:lnTo>
                  <a:lnTo>
                    <a:pt x="1577" y="805"/>
                  </a:lnTo>
                  <a:lnTo>
                    <a:pt x="1576" y="805"/>
                  </a:lnTo>
                  <a:lnTo>
                    <a:pt x="1577" y="804"/>
                  </a:lnTo>
                  <a:lnTo>
                    <a:pt x="1577" y="803"/>
                  </a:lnTo>
                  <a:lnTo>
                    <a:pt x="1577" y="802"/>
                  </a:lnTo>
                  <a:lnTo>
                    <a:pt x="1578" y="800"/>
                  </a:lnTo>
                  <a:lnTo>
                    <a:pt x="1579" y="799"/>
                  </a:lnTo>
                  <a:lnTo>
                    <a:pt x="1579" y="798"/>
                  </a:lnTo>
                  <a:lnTo>
                    <a:pt x="1579" y="796"/>
                  </a:lnTo>
                  <a:lnTo>
                    <a:pt x="1581" y="792"/>
                  </a:lnTo>
                  <a:lnTo>
                    <a:pt x="1581" y="791"/>
                  </a:lnTo>
                  <a:lnTo>
                    <a:pt x="1581" y="790"/>
                  </a:lnTo>
                  <a:lnTo>
                    <a:pt x="1581" y="789"/>
                  </a:lnTo>
                  <a:lnTo>
                    <a:pt x="1583" y="788"/>
                  </a:lnTo>
                  <a:lnTo>
                    <a:pt x="1584" y="785"/>
                  </a:lnTo>
                  <a:lnTo>
                    <a:pt x="1586" y="784"/>
                  </a:lnTo>
                  <a:lnTo>
                    <a:pt x="1587" y="782"/>
                  </a:lnTo>
                  <a:lnTo>
                    <a:pt x="1589" y="781"/>
                  </a:lnTo>
                  <a:lnTo>
                    <a:pt x="1589" y="780"/>
                  </a:lnTo>
                  <a:lnTo>
                    <a:pt x="1590" y="777"/>
                  </a:lnTo>
                  <a:lnTo>
                    <a:pt x="1591" y="775"/>
                  </a:lnTo>
                  <a:lnTo>
                    <a:pt x="1593" y="772"/>
                  </a:lnTo>
                  <a:lnTo>
                    <a:pt x="1594" y="770"/>
                  </a:lnTo>
                  <a:lnTo>
                    <a:pt x="1595" y="769"/>
                  </a:lnTo>
                  <a:lnTo>
                    <a:pt x="1596" y="768"/>
                  </a:lnTo>
                  <a:lnTo>
                    <a:pt x="1597" y="763"/>
                  </a:lnTo>
                  <a:lnTo>
                    <a:pt x="1599" y="760"/>
                  </a:lnTo>
                  <a:lnTo>
                    <a:pt x="1600" y="757"/>
                  </a:lnTo>
                  <a:lnTo>
                    <a:pt x="1602" y="755"/>
                  </a:lnTo>
                  <a:lnTo>
                    <a:pt x="1604" y="752"/>
                  </a:lnTo>
                  <a:lnTo>
                    <a:pt x="1605" y="749"/>
                  </a:lnTo>
                  <a:lnTo>
                    <a:pt x="1605" y="745"/>
                  </a:lnTo>
                  <a:lnTo>
                    <a:pt x="1605" y="741"/>
                  </a:lnTo>
                  <a:lnTo>
                    <a:pt x="1605" y="738"/>
                  </a:lnTo>
                  <a:lnTo>
                    <a:pt x="1606" y="736"/>
                  </a:lnTo>
                  <a:lnTo>
                    <a:pt x="1607" y="734"/>
                  </a:lnTo>
                  <a:lnTo>
                    <a:pt x="1607" y="730"/>
                  </a:lnTo>
                  <a:lnTo>
                    <a:pt x="1607" y="729"/>
                  </a:lnTo>
                  <a:lnTo>
                    <a:pt x="1607" y="728"/>
                  </a:lnTo>
                  <a:lnTo>
                    <a:pt x="1608" y="726"/>
                  </a:lnTo>
                  <a:lnTo>
                    <a:pt x="1609" y="725"/>
                  </a:lnTo>
                  <a:lnTo>
                    <a:pt x="1609" y="724"/>
                  </a:lnTo>
                  <a:lnTo>
                    <a:pt x="1607" y="723"/>
                  </a:lnTo>
                  <a:lnTo>
                    <a:pt x="1606" y="722"/>
                  </a:lnTo>
                  <a:lnTo>
                    <a:pt x="1606" y="719"/>
                  </a:lnTo>
                  <a:lnTo>
                    <a:pt x="1606" y="717"/>
                  </a:lnTo>
                  <a:lnTo>
                    <a:pt x="1606" y="715"/>
                  </a:lnTo>
                  <a:lnTo>
                    <a:pt x="1606" y="714"/>
                  </a:lnTo>
                  <a:lnTo>
                    <a:pt x="1607" y="709"/>
                  </a:lnTo>
                  <a:lnTo>
                    <a:pt x="1606" y="708"/>
                  </a:lnTo>
                  <a:lnTo>
                    <a:pt x="1607" y="707"/>
                  </a:lnTo>
                  <a:lnTo>
                    <a:pt x="1608" y="707"/>
                  </a:lnTo>
                  <a:lnTo>
                    <a:pt x="1608" y="706"/>
                  </a:lnTo>
                  <a:lnTo>
                    <a:pt x="1610" y="706"/>
                  </a:lnTo>
                  <a:lnTo>
                    <a:pt x="1611" y="706"/>
                  </a:lnTo>
                  <a:lnTo>
                    <a:pt x="1610" y="704"/>
                  </a:lnTo>
                  <a:lnTo>
                    <a:pt x="1609" y="703"/>
                  </a:lnTo>
                  <a:lnTo>
                    <a:pt x="1610" y="701"/>
                  </a:lnTo>
                  <a:lnTo>
                    <a:pt x="1611" y="701"/>
                  </a:lnTo>
                  <a:lnTo>
                    <a:pt x="1612" y="700"/>
                  </a:lnTo>
                  <a:lnTo>
                    <a:pt x="1612" y="698"/>
                  </a:lnTo>
                  <a:lnTo>
                    <a:pt x="1610" y="697"/>
                  </a:lnTo>
                  <a:lnTo>
                    <a:pt x="1609" y="696"/>
                  </a:lnTo>
                  <a:lnTo>
                    <a:pt x="1608" y="695"/>
                  </a:lnTo>
                  <a:lnTo>
                    <a:pt x="1609" y="694"/>
                  </a:lnTo>
                  <a:lnTo>
                    <a:pt x="1610" y="693"/>
                  </a:lnTo>
                  <a:lnTo>
                    <a:pt x="1612" y="693"/>
                  </a:lnTo>
                  <a:lnTo>
                    <a:pt x="1613" y="693"/>
                  </a:lnTo>
                  <a:lnTo>
                    <a:pt x="1613" y="692"/>
                  </a:lnTo>
                  <a:lnTo>
                    <a:pt x="1615" y="691"/>
                  </a:lnTo>
                  <a:lnTo>
                    <a:pt x="1616" y="690"/>
                  </a:lnTo>
                  <a:lnTo>
                    <a:pt x="1616" y="689"/>
                  </a:lnTo>
                  <a:lnTo>
                    <a:pt x="1618" y="688"/>
                  </a:lnTo>
                  <a:lnTo>
                    <a:pt x="1618" y="687"/>
                  </a:lnTo>
                  <a:lnTo>
                    <a:pt x="1618" y="684"/>
                  </a:lnTo>
                  <a:lnTo>
                    <a:pt x="1617" y="682"/>
                  </a:lnTo>
                  <a:lnTo>
                    <a:pt x="1616" y="680"/>
                  </a:lnTo>
                  <a:lnTo>
                    <a:pt x="1616" y="678"/>
                  </a:lnTo>
                  <a:lnTo>
                    <a:pt x="1616" y="676"/>
                  </a:lnTo>
                  <a:lnTo>
                    <a:pt x="1615" y="675"/>
                  </a:lnTo>
                  <a:lnTo>
                    <a:pt x="1614" y="675"/>
                  </a:lnTo>
                  <a:lnTo>
                    <a:pt x="1613" y="674"/>
                  </a:lnTo>
                  <a:lnTo>
                    <a:pt x="1614" y="673"/>
                  </a:lnTo>
                  <a:lnTo>
                    <a:pt x="1615" y="672"/>
                  </a:lnTo>
                  <a:lnTo>
                    <a:pt x="1616" y="671"/>
                  </a:lnTo>
                  <a:lnTo>
                    <a:pt x="1616" y="670"/>
                  </a:lnTo>
                  <a:lnTo>
                    <a:pt x="1615" y="668"/>
                  </a:lnTo>
                  <a:lnTo>
                    <a:pt x="1614" y="667"/>
                  </a:lnTo>
                  <a:lnTo>
                    <a:pt x="1613" y="666"/>
                  </a:lnTo>
                  <a:lnTo>
                    <a:pt x="1612" y="666"/>
                  </a:lnTo>
                  <a:lnTo>
                    <a:pt x="1610" y="665"/>
                  </a:lnTo>
                  <a:lnTo>
                    <a:pt x="1608" y="663"/>
                  </a:lnTo>
                  <a:lnTo>
                    <a:pt x="1607" y="662"/>
                  </a:lnTo>
                  <a:lnTo>
                    <a:pt x="1607" y="661"/>
                  </a:lnTo>
                  <a:lnTo>
                    <a:pt x="1608" y="661"/>
                  </a:lnTo>
                  <a:lnTo>
                    <a:pt x="1609" y="661"/>
                  </a:lnTo>
                  <a:lnTo>
                    <a:pt x="1611" y="661"/>
                  </a:lnTo>
                  <a:lnTo>
                    <a:pt x="1612" y="661"/>
                  </a:lnTo>
                  <a:lnTo>
                    <a:pt x="1613" y="663"/>
                  </a:lnTo>
                  <a:lnTo>
                    <a:pt x="1614" y="664"/>
                  </a:lnTo>
                  <a:lnTo>
                    <a:pt x="1615" y="664"/>
                  </a:lnTo>
                  <a:lnTo>
                    <a:pt x="1616" y="663"/>
                  </a:lnTo>
                  <a:lnTo>
                    <a:pt x="1616" y="662"/>
                  </a:lnTo>
                  <a:lnTo>
                    <a:pt x="1615" y="659"/>
                  </a:lnTo>
                  <a:lnTo>
                    <a:pt x="1616" y="657"/>
                  </a:lnTo>
                  <a:lnTo>
                    <a:pt x="1616" y="656"/>
                  </a:lnTo>
                  <a:lnTo>
                    <a:pt x="1615" y="656"/>
                  </a:lnTo>
                  <a:lnTo>
                    <a:pt x="1614" y="654"/>
                  </a:lnTo>
                  <a:lnTo>
                    <a:pt x="1613" y="654"/>
                  </a:lnTo>
                  <a:lnTo>
                    <a:pt x="1612" y="652"/>
                  </a:lnTo>
                  <a:lnTo>
                    <a:pt x="1611" y="650"/>
                  </a:lnTo>
                  <a:lnTo>
                    <a:pt x="1608" y="648"/>
                  </a:lnTo>
                  <a:lnTo>
                    <a:pt x="1605" y="647"/>
                  </a:lnTo>
                  <a:lnTo>
                    <a:pt x="1605" y="645"/>
                  </a:lnTo>
                  <a:lnTo>
                    <a:pt x="1605" y="644"/>
                  </a:lnTo>
                  <a:lnTo>
                    <a:pt x="1605" y="641"/>
                  </a:lnTo>
                  <a:lnTo>
                    <a:pt x="1604" y="640"/>
                  </a:lnTo>
                  <a:lnTo>
                    <a:pt x="1602" y="639"/>
                  </a:lnTo>
                  <a:lnTo>
                    <a:pt x="1600" y="638"/>
                  </a:lnTo>
                  <a:lnTo>
                    <a:pt x="1597" y="637"/>
                  </a:lnTo>
                  <a:lnTo>
                    <a:pt x="1594" y="637"/>
                  </a:lnTo>
                  <a:lnTo>
                    <a:pt x="1591" y="638"/>
                  </a:lnTo>
                  <a:lnTo>
                    <a:pt x="1588" y="638"/>
                  </a:lnTo>
                  <a:lnTo>
                    <a:pt x="1585" y="636"/>
                  </a:lnTo>
                  <a:lnTo>
                    <a:pt x="1584" y="635"/>
                  </a:lnTo>
                  <a:lnTo>
                    <a:pt x="1583" y="636"/>
                  </a:lnTo>
                  <a:lnTo>
                    <a:pt x="1581" y="637"/>
                  </a:lnTo>
                  <a:lnTo>
                    <a:pt x="1583" y="638"/>
                  </a:lnTo>
                  <a:lnTo>
                    <a:pt x="1584" y="641"/>
                  </a:lnTo>
                  <a:lnTo>
                    <a:pt x="1584" y="642"/>
                  </a:lnTo>
                  <a:lnTo>
                    <a:pt x="1584" y="644"/>
                  </a:lnTo>
                  <a:lnTo>
                    <a:pt x="1583" y="647"/>
                  </a:lnTo>
                  <a:lnTo>
                    <a:pt x="1580" y="651"/>
                  </a:lnTo>
                  <a:lnTo>
                    <a:pt x="1579" y="652"/>
                  </a:lnTo>
                  <a:lnTo>
                    <a:pt x="1578" y="652"/>
                  </a:lnTo>
                  <a:lnTo>
                    <a:pt x="1578" y="651"/>
                  </a:lnTo>
                  <a:lnTo>
                    <a:pt x="1578" y="649"/>
                  </a:lnTo>
                  <a:lnTo>
                    <a:pt x="1579" y="647"/>
                  </a:lnTo>
                  <a:lnTo>
                    <a:pt x="1581" y="646"/>
                  </a:lnTo>
                  <a:lnTo>
                    <a:pt x="1581" y="645"/>
                  </a:lnTo>
                  <a:lnTo>
                    <a:pt x="1580" y="643"/>
                  </a:lnTo>
                  <a:lnTo>
                    <a:pt x="1579" y="643"/>
                  </a:lnTo>
                  <a:lnTo>
                    <a:pt x="1578" y="645"/>
                  </a:lnTo>
                  <a:lnTo>
                    <a:pt x="1577" y="646"/>
                  </a:lnTo>
                  <a:lnTo>
                    <a:pt x="1576" y="647"/>
                  </a:lnTo>
                  <a:lnTo>
                    <a:pt x="1574" y="648"/>
                  </a:lnTo>
                  <a:lnTo>
                    <a:pt x="1573" y="650"/>
                  </a:lnTo>
                  <a:lnTo>
                    <a:pt x="1571" y="650"/>
                  </a:lnTo>
                  <a:lnTo>
                    <a:pt x="1570" y="651"/>
                  </a:lnTo>
                  <a:lnTo>
                    <a:pt x="1568" y="652"/>
                  </a:lnTo>
                  <a:lnTo>
                    <a:pt x="1567" y="653"/>
                  </a:lnTo>
                  <a:lnTo>
                    <a:pt x="1565" y="653"/>
                  </a:lnTo>
                  <a:lnTo>
                    <a:pt x="1564" y="652"/>
                  </a:lnTo>
                  <a:lnTo>
                    <a:pt x="1563" y="650"/>
                  </a:lnTo>
                  <a:lnTo>
                    <a:pt x="1564" y="649"/>
                  </a:lnTo>
                  <a:lnTo>
                    <a:pt x="1565" y="649"/>
                  </a:lnTo>
                  <a:lnTo>
                    <a:pt x="1566" y="649"/>
                  </a:lnTo>
                  <a:lnTo>
                    <a:pt x="1567" y="648"/>
                  </a:lnTo>
                  <a:lnTo>
                    <a:pt x="1569" y="646"/>
                  </a:lnTo>
                  <a:lnTo>
                    <a:pt x="1570" y="645"/>
                  </a:lnTo>
                  <a:lnTo>
                    <a:pt x="1572" y="644"/>
                  </a:lnTo>
                  <a:lnTo>
                    <a:pt x="1571" y="643"/>
                  </a:lnTo>
                  <a:lnTo>
                    <a:pt x="1568" y="641"/>
                  </a:lnTo>
                  <a:lnTo>
                    <a:pt x="1568" y="640"/>
                  </a:lnTo>
                  <a:lnTo>
                    <a:pt x="1568" y="639"/>
                  </a:lnTo>
                  <a:lnTo>
                    <a:pt x="1570" y="638"/>
                  </a:lnTo>
                  <a:lnTo>
                    <a:pt x="1570" y="637"/>
                  </a:lnTo>
                  <a:lnTo>
                    <a:pt x="1570" y="636"/>
                  </a:lnTo>
                  <a:lnTo>
                    <a:pt x="1568" y="636"/>
                  </a:lnTo>
                  <a:lnTo>
                    <a:pt x="1565" y="636"/>
                  </a:lnTo>
                  <a:lnTo>
                    <a:pt x="1563" y="638"/>
                  </a:lnTo>
                  <a:lnTo>
                    <a:pt x="1562" y="639"/>
                  </a:lnTo>
                  <a:lnTo>
                    <a:pt x="1563" y="641"/>
                  </a:lnTo>
                  <a:lnTo>
                    <a:pt x="1563" y="643"/>
                  </a:lnTo>
                  <a:lnTo>
                    <a:pt x="1563" y="644"/>
                  </a:lnTo>
                  <a:lnTo>
                    <a:pt x="1563" y="645"/>
                  </a:lnTo>
                  <a:lnTo>
                    <a:pt x="1559" y="646"/>
                  </a:lnTo>
                  <a:lnTo>
                    <a:pt x="1557" y="645"/>
                  </a:lnTo>
                  <a:lnTo>
                    <a:pt x="1557" y="643"/>
                  </a:lnTo>
                  <a:lnTo>
                    <a:pt x="1556" y="641"/>
                  </a:lnTo>
                  <a:lnTo>
                    <a:pt x="1556" y="639"/>
                  </a:lnTo>
                  <a:lnTo>
                    <a:pt x="1557" y="637"/>
                  </a:lnTo>
                  <a:lnTo>
                    <a:pt x="1558" y="634"/>
                  </a:lnTo>
                  <a:lnTo>
                    <a:pt x="1558" y="630"/>
                  </a:lnTo>
                  <a:lnTo>
                    <a:pt x="1558" y="629"/>
                  </a:lnTo>
                  <a:lnTo>
                    <a:pt x="1557" y="628"/>
                  </a:lnTo>
                  <a:lnTo>
                    <a:pt x="1555" y="628"/>
                  </a:lnTo>
                  <a:lnTo>
                    <a:pt x="1550" y="630"/>
                  </a:lnTo>
                  <a:lnTo>
                    <a:pt x="1545" y="630"/>
                  </a:lnTo>
                  <a:lnTo>
                    <a:pt x="1543" y="629"/>
                  </a:lnTo>
                  <a:lnTo>
                    <a:pt x="1541" y="627"/>
                  </a:lnTo>
                  <a:lnTo>
                    <a:pt x="1540" y="625"/>
                  </a:lnTo>
                  <a:lnTo>
                    <a:pt x="1539" y="623"/>
                  </a:lnTo>
                  <a:lnTo>
                    <a:pt x="1539" y="622"/>
                  </a:lnTo>
                  <a:lnTo>
                    <a:pt x="1540" y="621"/>
                  </a:lnTo>
                  <a:lnTo>
                    <a:pt x="1541" y="619"/>
                  </a:lnTo>
                  <a:lnTo>
                    <a:pt x="1546" y="616"/>
                  </a:lnTo>
                  <a:lnTo>
                    <a:pt x="1547" y="614"/>
                  </a:lnTo>
                  <a:lnTo>
                    <a:pt x="1549" y="613"/>
                  </a:lnTo>
                  <a:lnTo>
                    <a:pt x="1553" y="612"/>
                  </a:lnTo>
                  <a:lnTo>
                    <a:pt x="1554" y="612"/>
                  </a:lnTo>
                  <a:lnTo>
                    <a:pt x="1555" y="611"/>
                  </a:lnTo>
                  <a:lnTo>
                    <a:pt x="1555" y="609"/>
                  </a:lnTo>
                  <a:lnTo>
                    <a:pt x="1555" y="607"/>
                  </a:lnTo>
                  <a:lnTo>
                    <a:pt x="1556" y="605"/>
                  </a:lnTo>
                  <a:lnTo>
                    <a:pt x="1558" y="604"/>
                  </a:lnTo>
                  <a:lnTo>
                    <a:pt x="1559" y="603"/>
                  </a:lnTo>
                  <a:lnTo>
                    <a:pt x="1561" y="603"/>
                  </a:lnTo>
                  <a:lnTo>
                    <a:pt x="1562" y="603"/>
                  </a:lnTo>
                  <a:lnTo>
                    <a:pt x="1563" y="603"/>
                  </a:lnTo>
                  <a:lnTo>
                    <a:pt x="1564" y="600"/>
                  </a:lnTo>
                  <a:lnTo>
                    <a:pt x="1565" y="599"/>
                  </a:lnTo>
                  <a:lnTo>
                    <a:pt x="1565" y="598"/>
                  </a:lnTo>
                  <a:lnTo>
                    <a:pt x="1566" y="597"/>
                  </a:lnTo>
                  <a:lnTo>
                    <a:pt x="1567" y="596"/>
                  </a:lnTo>
                  <a:lnTo>
                    <a:pt x="1568" y="595"/>
                  </a:lnTo>
                  <a:lnTo>
                    <a:pt x="1569" y="595"/>
                  </a:lnTo>
                  <a:lnTo>
                    <a:pt x="1570" y="594"/>
                  </a:lnTo>
                  <a:lnTo>
                    <a:pt x="1571" y="594"/>
                  </a:lnTo>
                  <a:lnTo>
                    <a:pt x="1572" y="593"/>
                  </a:lnTo>
                  <a:lnTo>
                    <a:pt x="1572" y="592"/>
                  </a:lnTo>
                  <a:lnTo>
                    <a:pt x="1572" y="591"/>
                  </a:lnTo>
                  <a:lnTo>
                    <a:pt x="1573" y="590"/>
                  </a:lnTo>
                  <a:lnTo>
                    <a:pt x="1573" y="589"/>
                  </a:lnTo>
                  <a:lnTo>
                    <a:pt x="1575" y="587"/>
                  </a:lnTo>
                  <a:lnTo>
                    <a:pt x="1577" y="586"/>
                  </a:lnTo>
                  <a:lnTo>
                    <a:pt x="1578" y="586"/>
                  </a:lnTo>
                  <a:lnTo>
                    <a:pt x="1578" y="584"/>
                  </a:lnTo>
                  <a:lnTo>
                    <a:pt x="1578" y="583"/>
                  </a:lnTo>
                  <a:lnTo>
                    <a:pt x="1579" y="583"/>
                  </a:lnTo>
                  <a:lnTo>
                    <a:pt x="1579" y="582"/>
                  </a:lnTo>
                  <a:lnTo>
                    <a:pt x="1578" y="581"/>
                  </a:lnTo>
                  <a:lnTo>
                    <a:pt x="1580" y="580"/>
                  </a:lnTo>
                  <a:lnTo>
                    <a:pt x="1581" y="580"/>
                  </a:lnTo>
                  <a:lnTo>
                    <a:pt x="1583" y="580"/>
                  </a:lnTo>
                  <a:lnTo>
                    <a:pt x="1584" y="579"/>
                  </a:lnTo>
                  <a:lnTo>
                    <a:pt x="1584" y="578"/>
                  </a:lnTo>
                  <a:lnTo>
                    <a:pt x="1584" y="576"/>
                  </a:lnTo>
                  <a:lnTo>
                    <a:pt x="1584" y="575"/>
                  </a:lnTo>
                  <a:lnTo>
                    <a:pt x="1586" y="573"/>
                  </a:lnTo>
                  <a:lnTo>
                    <a:pt x="1587" y="572"/>
                  </a:lnTo>
                  <a:lnTo>
                    <a:pt x="1589" y="571"/>
                  </a:lnTo>
                  <a:lnTo>
                    <a:pt x="1590" y="570"/>
                  </a:lnTo>
                  <a:lnTo>
                    <a:pt x="1591" y="569"/>
                  </a:lnTo>
                  <a:lnTo>
                    <a:pt x="1592" y="565"/>
                  </a:lnTo>
                  <a:lnTo>
                    <a:pt x="1593" y="564"/>
                  </a:lnTo>
                  <a:lnTo>
                    <a:pt x="1595" y="565"/>
                  </a:lnTo>
                  <a:lnTo>
                    <a:pt x="1596" y="564"/>
                  </a:lnTo>
                  <a:lnTo>
                    <a:pt x="1596" y="563"/>
                  </a:lnTo>
                  <a:lnTo>
                    <a:pt x="1598" y="560"/>
                  </a:lnTo>
                  <a:lnTo>
                    <a:pt x="1600" y="558"/>
                  </a:lnTo>
                  <a:lnTo>
                    <a:pt x="1601" y="557"/>
                  </a:lnTo>
                  <a:lnTo>
                    <a:pt x="1602" y="556"/>
                  </a:lnTo>
                  <a:lnTo>
                    <a:pt x="1604" y="555"/>
                  </a:lnTo>
                  <a:lnTo>
                    <a:pt x="1605" y="555"/>
                  </a:lnTo>
                  <a:lnTo>
                    <a:pt x="1606" y="554"/>
                  </a:lnTo>
                  <a:lnTo>
                    <a:pt x="1606" y="552"/>
                  </a:lnTo>
                  <a:lnTo>
                    <a:pt x="1607" y="550"/>
                  </a:lnTo>
                  <a:lnTo>
                    <a:pt x="1608" y="548"/>
                  </a:lnTo>
                  <a:lnTo>
                    <a:pt x="1609" y="547"/>
                  </a:lnTo>
                  <a:lnTo>
                    <a:pt x="1610" y="547"/>
                  </a:lnTo>
                  <a:lnTo>
                    <a:pt x="1611" y="545"/>
                  </a:lnTo>
                  <a:lnTo>
                    <a:pt x="1612" y="542"/>
                  </a:lnTo>
                  <a:lnTo>
                    <a:pt x="1613" y="541"/>
                  </a:lnTo>
                  <a:lnTo>
                    <a:pt x="1614" y="540"/>
                  </a:lnTo>
                  <a:lnTo>
                    <a:pt x="1616" y="540"/>
                  </a:lnTo>
                  <a:lnTo>
                    <a:pt x="1618" y="539"/>
                  </a:lnTo>
                  <a:lnTo>
                    <a:pt x="1619" y="537"/>
                  </a:lnTo>
                  <a:lnTo>
                    <a:pt x="1621" y="534"/>
                  </a:lnTo>
                  <a:lnTo>
                    <a:pt x="1624" y="530"/>
                  </a:lnTo>
                  <a:lnTo>
                    <a:pt x="1628" y="527"/>
                  </a:lnTo>
                  <a:lnTo>
                    <a:pt x="1631" y="524"/>
                  </a:lnTo>
                  <a:lnTo>
                    <a:pt x="1632" y="524"/>
                  </a:lnTo>
                  <a:lnTo>
                    <a:pt x="1633" y="524"/>
                  </a:lnTo>
                  <a:lnTo>
                    <a:pt x="1636" y="524"/>
                  </a:lnTo>
                  <a:lnTo>
                    <a:pt x="1639" y="521"/>
                  </a:lnTo>
                  <a:lnTo>
                    <a:pt x="1643" y="521"/>
                  </a:lnTo>
                  <a:lnTo>
                    <a:pt x="1648" y="521"/>
                  </a:lnTo>
                  <a:lnTo>
                    <a:pt x="1652" y="521"/>
                  </a:lnTo>
                  <a:lnTo>
                    <a:pt x="1660" y="521"/>
                  </a:lnTo>
                  <a:lnTo>
                    <a:pt x="1664" y="520"/>
                  </a:lnTo>
                  <a:lnTo>
                    <a:pt x="1669" y="519"/>
                  </a:lnTo>
                  <a:lnTo>
                    <a:pt x="1673" y="519"/>
                  </a:lnTo>
                  <a:lnTo>
                    <a:pt x="1675" y="520"/>
                  </a:lnTo>
                  <a:lnTo>
                    <a:pt x="1676" y="521"/>
                  </a:lnTo>
                  <a:lnTo>
                    <a:pt x="1675" y="521"/>
                  </a:lnTo>
                  <a:lnTo>
                    <a:pt x="1674" y="523"/>
                  </a:lnTo>
                  <a:lnTo>
                    <a:pt x="1675" y="523"/>
                  </a:lnTo>
                  <a:lnTo>
                    <a:pt x="1676" y="524"/>
                  </a:lnTo>
                  <a:lnTo>
                    <a:pt x="1676" y="525"/>
                  </a:lnTo>
                  <a:lnTo>
                    <a:pt x="1675" y="526"/>
                  </a:lnTo>
                  <a:lnTo>
                    <a:pt x="1677" y="526"/>
                  </a:lnTo>
                  <a:lnTo>
                    <a:pt x="1678" y="526"/>
                  </a:lnTo>
                  <a:lnTo>
                    <a:pt x="1678" y="528"/>
                  </a:lnTo>
                  <a:lnTo>
                    <a:pt x="1678" y="529"/>
                  </a:lnTo>
                  <a:lnTo>
                    <a:pt x="1679" y="528"/>
                  </a:lnTo>
                  <a:lnTo>
                    <a:pt x="1680" y="528"/>
                  </a:lnTo>
                  <a:lnTo>
                    <a:pt x="1681" y="527"/>
                  </a:lnTo>
                  <a:lnTo>
                    <a:pt x="1682" y="526"/>
                  </a:lnTo>
                  <a:lnTo>
                    <a:pt x="1682" y="524"/>
                  </a:lnTo>
                  <a:lnTo>
                    <a:pt x="1684" y="521"/>
                  </a:lnTo>
                  <a:lnTo>
                    <a:pt x="1685" y="520"/>
                  </a:lnTo>
                  <a:lnTo>
                    <a:pt x="1686" y="520"/>
                  </a:lnTo>
                  <a:lnTo>
                    <a:pt x="1688" y="521"/>
                  </a:lnTo>
                  <a:lnTo>
                    <a:pt x="1691" y="521"/>
                  </a:lnTo>
                  <a:lnTo>
                    <a:pt x="1693" y="521"/>
                  </a:lnTo>
                  <a:lnTo>
                    <a:pt x="1695" y="523"/>
                  </a:lnTo>
                  <a:lnTo>
                    <a:pt x="1695" y="524"/>
                  </a:lnTo>
                  <a:lnTo>
                    <a:pt x="1697" y="525"/>
                  </a:lnTo>
                  <a:lnTo>
                    <a:pt x="1699" y="525"/>
                  </a:lnTo>
                  <a:lnTo>
                    <a:pt x="1701" y="526"/>
                  </a:lnTo>
                  <a:lnTo>
                    <a:pt x="1702" y="525"/>
                  </a:lnTo>
                  <a:lnTo>
                    <a:pt x="1703" y="523"/>
                  </a:lnTo>
                  <a:lnTo>
                    <a:pt x="1703" y="521"/>
                  </a:lnTo>
                  <a:lnTo>
                    <a:pt x="1704" y="521"/>
                  </a:lnTo>
                  <a:lnTo>
                    <a:pt x="1706" y="523"/>
                  </a:lnTo>
                  <a:lnTo>
                    <a:pt x="1707" y="523"/>
                  </a:lnTo>
                  <a:lnTo>
                    <a:pt x="1708" y="524"/>
                  </a:lnTo>
                  <a:lnTo>
                    <a:pt x="1708" y="525"/>
                  </a:lnTo>
                  <a:lnTo>
                    <a:pt x="1709" y="526"/>
                  </a:lnTo>
                  <a:lnTo>
                    <a:pt x="1710" y="526"/>
                  </a:lnTo>
                  <a:lnTo>
                    <a:pt x="1713" y="527"/>
                  </a:lnTo>
                  <a:lnTo>
                    <a:pt x="1714" y="527"/>
                  </a:lnTo>
                  <a:lnTo>
                    <a:pt x="1714" y="526"/>
                  </a:lnTo>
                  <a:lnTo>
                    <a:pt x="1715" y="525"/>
                  </a:lnTo>
                  <a:lnTo>
                    <a:pt x="1716" y="524"/>
                  </a:lnTo>
                  <a:lnTo>
                    <a:pt x="1717" y="524"/>
                  </a:lnTo>
                  <a:lnTo>
                    <a:pt x="1718" y="523"/>
                  </a:lnTo>
                  <a:lnTo>
                    <a:pt x="1718" y="520"/>
                  </a:lnTo>
                  <a:lnTo>
                    <a:pt x="1717" y="520"/>
                  </a:lnTo>
                  <a:lnTo>
                    <a:pt x="1716" y="520"/>
                  </a:lnTo>
                  <a:lnTo>
                    <a:pt x="1717" y="520"/>
                  </a:lnTo>
                  <a:lnTo>
                    <a:pt x="1719" y="519"/>
                  </a:lnTo>
                  <a:lnTo>
                    <a:pt x="1719" y="518"/>
                  </a:lnTo>
                  <a:lnTo>
                    <a:pt x="1718" y="517"/>
                  </a:lnTo>
                  <a:lnTo>
                    <a:pt x="1717" y="516"/>
                  </a:lnTo>
                  <a:lnTo>
                    <a:pt x="1719" y="515"/>
                  </a:lnTo>
                  <a:lnTo>
                    <a:pt x="1721" y="515"/>
                  </a:lnTo>
                  <a:lnTo>
                    <a:pt x="1723" y="514"/>
                  </a:lnTo>
                  <a:lnTo>
                    <a:pt x="1726" y="515"/>
                  </a:lnTo>
                  <a:lnTo>
                    <a:pt x="1728" y="516"/>
                  </a:lnTo>
                  <a:lnTo>
                    <a:pt x="1730" y="517"/>
                  </a:lnTo>
                  <a:lnTo>
                    <a:pt x="1731" y="519"/>
                  </a:lnTo>
                  <a:lnTo>
                    <a:pt x="1732" y="521"/>
                  </a:lnTo>
                  <a:lnTo>
                    <a:pt x="1735" y="523"/>
                  </a:lnTo>
                  <a:lnTo>
                    <a:pt x="1737" y="523"/>
                  </a:lnTo>
                  <a:lnTo>
                    <a:pt x="1738" y="521"/>
                  </a:lnTo>
                  <a:lnTo>
                    <a:pt x="1740" y="520"/>
                  </a:lnTo>
                  <a:lnTo>
                    <a:pt x="1741" y="518"/>
                  </a:lnTo>
                  <a:lnTo>
                    <a:pt x="1741" y="517"/>
                  </a:lnTo>
                  <a:lnTo>
                    <a:pt x="1742" y="517"/>
                  </a:lnTo>
                  <a:lnTo>
                    <a:pt x="1744" y="518"/>
                  </a:lnTo>
                  <a:lnTo>
                    <a:pt x="1746" y="518"/>
                  </a:lnTo>
                  <a:lnTo>
                    <a:pt x="1748" y="518"/>
                  </a:lnTo>
                  <a:lnTo>
                    <a:pt x="1750" y="521"/>
                  </a:lnTo>
                  <a:lnTo>
                    <a:pt x="1752" y="524"/>
                  </a:lnTo>
                  <a:lnTo>
                    <a:pt x="1753" y="525"/>
                  </a:lnTo>
                  <a:lnTo>
                    <a:pt x="1753" y="526"/>
                  </a:lnTo>
                  <a:lnTo>
                    <a:pt x="1756" y="526"/>
                  </a:lnTo>
                  <a:lnTo>
                    <a:pt x="1758" y="527"/>
                  </a:lnTo>
                  <a:lnTo>
                    <a:pt x="1757" y="528"/>
                  </a:lnTo>
                  <a:lnTo>
                    <a:pt x="1756" y="529"/>
                  </a:lnTo>
                  <a:lnTo>
                    <a:pt x="1753" y="529"/>
                  </a:lnTo>
                  <a:lnTo>
                    <a:pt x="1752" y="529"/>
                  </a:lnTo>
                  <a:lnTo>
                    <a:pt x="1752" y="530"/>
                  </a:lnTo>
                  <a:lnTo>
                    <a:pt x="1752" y="531"/>
                  </a:lnTo>
                  <a:lnTo>
                    <a:pt x="1753" y="532"/>
                  </a:lnTo>
                  <a:lnTo>
                    <a:pt x="1752" y="532"/>
                  </a:lnTo>
                  <a:lnTo>
                    <a:pt x="1751" y="532"/>
                  </a:lnTo>
                  <a:lnTo>
                    <a:pt x="1749" y="531"/>
                  </a:lnTo>
                  <a:lnTo>
                    <a:pt x="1747" y="530"/>
                  </a:lnTo>
                  <a:lnTo>
                    <a:pt x="1746" y="530"/>
                  </a:lnTo>
                  <a:lnTo>
                    <a:pt x="1746" y="532"/>
                  </a:lnTo>
                  <a:lnTo>
                    <a:pt x="1746" y="533"/>
                  </a:lnTo>
                  <a:lnTo>
                    <a:pt x="1747" y="533"/>
                  </a:lnTo>
                  <a:lnTo>
                    <a:pt x="1749" y="532"/>
                  </a:lnTo>
                  <a:lnTo>
                    <a:pt x="1750" y="533"/>
                  </a:lnTo>
                  <a:lnTo>
                    <a:pt x="1752" y="536"/>
                  </a:lnTo>
                  <a:lnTo>
                    <a:pt x="1753" y="536"/>
                  </a:lnTo>
                  <a:lnTo>
                    <a:pt x="1756" y="535"/>
                  </a:lnTo>
                  <a:lnTo>
                    <a:pt x="1756" y="534"/>
                  </a:lnTo>
                  <a:lnTo>
                    <a:pt x="1757" y="533"/>
                  </a:lnTo>
                  <a:lnTo>
                    <a:pt x="1758" y="533"/>
                  </a:lnTo>
                  <a:lnTo>
                    <a:pt x="1759" y="534"/>
                  </a:lnTo>
                  <a:lnTo>
                    <a:pt x="1760" y="535"/>
                  </a:lnTo>
                  <a:lnTo>
                    <a:pt x="1761" y="534"/>
                  </a:lnTo>
                  <a:lnTo>
                    <a:pt x="1762" y="532"/>
                  </a:lnTo>
                  <a:lnTo>
                    <a:pt x="1762" y="531"/>
                  </a:lnTo>
                  <a:lnTo>
                    <a:pt x="1764" y="530"/>
                  </a:lnTo>
                  <a:lnTo>
                    <a:pt x="1765" y="529"/>
                  </a:lnTo>
                  <a:lnTo>
                    <a:pt x="1766" y="528"/>
                  </a:lnTo>
                  <a:lnTo>
                    <a:pt x="1767" y="528"/>
                  </a:lnTo>
                  <a:lnTo>
                    <a:pt x="1766" y="527"/>
                  </a:lnTo>
                  <a:lnTo>
                    <a:pt x="1767" y="526"/>
                  </a:lnTo>
                  <a:lnTo>
                    <a:pt x="1769" y="526"/>
                  </a:lnTo>
                  <a:lnTo>
                    <a:pt x="1771" y="527"/>
                  </a:lnTo>
                  <a:lnTo>
                    <a:pt x="1772" y="527"/>
                  </a:lnTo>
                  <a:lnTo>
                    <a:pt x="1773" y="526"/>
                  </a:lnTo>
                  <a:lnTo>
                    <a:pt x="1775" y="526"/>
                  </a:lnTo>
                  <a:lnTo>
                    <a:pt x="1775" y="525"/>
                  </a:lnTo>
                  <a:lnTo>
                    <a:pt x="1777" y="523"/>
                  </a:lnTo>
                  <a:lnTo>
                    <a:pt x="1778" y="523"/>
                  </a:lnTo>
                  <a:lnTo>
                    <a:pt x="1782" y="524"/>
                  </a:lnTo>
                  <a:lnTo>
                    <a:pt x="1785" y="524"/>
                  </a:lnTo>
                  <a:lnTo>
                    <a:pt x="1786" y="524"/>
                  </a:lnTo>
                  <a:lnTo>
                    <a:pt x="1787" y="523"/>
                  </a:lnTo>
                  <a:lnTo>
                    <a:pt x="1786" y="520"/>
                  </a:lnTo>
                  <a:lnTo>
                    <a:pt x="1786" y="518"/>
                  </a:lnTo>
                  <a:lnTo>
                    <a:pt x="1786" y="516"/>
                  </a:lnTo>
                  <a:lnTo>
                    <a:pt x="1785" y="516"/>
                  </a:lnTo>
                  <a:lnTo>
                    <a:pt x="1784" y="516"/>
                  </a:lnTo>
                  <a:lnTo>
                    <a:pt x="1784" y="515"/>
                  </a:lnTo>
                  <a:lnTo>
                    <a:pt x="1783" y="515"/>
                  </a:lnTo>
                  <a:lnTo>
                    <a:pt x="1783" y="514"/>
                  </a:lnTo>
                  <a:lnTo>
                    <a:pt x="1783" y="513"/>
                  </a:lnTo>
                  <a:lnTo>
                    <a:pt x="1781" y="513"/>
                  </a:lnTo>
                  <a:lnTo>
                    <a:pt x="1781" y="514"/>
                  </a:lnTo>
                  <a:lnTo>
                    <a:pt x="1780" y="515"/>
                  </a:lnTo>
                  <a:lnTo>
                    <a:pt x="1780" y="516"/>
                  </a:lnTo>
                  <a:lnTo>
                    <a:pt x="1779" y="515"/>
                  </a:lnTo>
                  <a:lnTo>
                    <a:pt x="1777" y="515"/>
                  </a:lnTo>
                  <a:lnTo>
                    <a:pt x="1777" y="514"/>
                  </a:lnTo>
                  <a:lnTo>
                    <a:pt x="1778" y="513"/>
                  </a:lnTo>
                  <a:lnTo>
                    <a:pt x="1777" y="513"/>
                  </a:lnTo>
                  <a:lnTo>
                    <a:pt x="1774" y="513"/>
                  </a:lnTo>
                  <a:lnTo>
                    <a:pt x="1772" y="515"/>
                  </a:lnTo>
                  <a:lnTo>
                    <a:pt x="1772" y="514"/>
                  </a:lnTo>
                  <a:lnTo>
                    <a:pt x="1775" y="509"/>
                  </a:lnTo>
                  <a:lnTo>
                    <a:pt x="1777" y="505"/>
                  </a:lnTo>
                  <a:lnTo>
                    <a:pt x="1779" y="502"/>
                  </a:lnTo>
                  <a:lnTo>
                    <a:pt x="1780" y="496"/>
                  </a:lnTo>
                  <a:lnTo>
                    <a:pt x="1782" y="492"/>
                  </a:lnTo>
                  <a:lnTo>
                    <a:pt x="1784" y="490"/>
                  </a:lnTo>
                  <a:lnTo>
                    <a:pt x="1786" y="489"/>
                  </a:lnTo>
                  <a:lnTo>
                    <a:pt x="1788" y="488"/>
                  </a:lnTo>
                  <a:lnTo>
                    <a:pt x="1791" y="486"/>
                  </a:lnTo>
                  <a:lnTo>
                    <a:pt x="1792" y="484"/>
                  </a:lnTo>
                  <a:lnTo>
                    <a:pt x="1793" y="482"/>
                  </a:lnTo>
                  <a:lnTo>
                    <a:pt x="1794" y="479"/>
                  </a:lnTo>
                  <a:lnTo>
                    <a:pt x="1795" y="476"/>
                  </a:lnTo>
                  <a:lnTo>
                    <a:pt x="1799" y="474"/>
                  </a:lnTo>
                  <a:lnTo>
                    <a:pt x="1801" y="472"/>
                  </a:lnTo>
                  <a:lnTo>
                    <a:pt x="1803" y="470"/>
                  </a:lnTo>
                  <a:lnTo>
                    <a:pt x="1804" y="468"/>
                  </a:lnTo>
                  <a:lnTo>
                    <a:pt x="1805" y="465"/>
                  </a:lnTo>
                  <a:lnTo>
                    <a:pt x="1807" y="463"/>
                  </a:lnTo>
                  <a:lnTo>
                    <a:pt x="1811" y="459"/>
                  </a:lnTo>
                  <a:lnTo>
                    <a:pt x="1813" y="458"/>
                  </a:lnTo>
                  <a:lnTo>
                    <a:pt x="1816" y="458"/>
                  </a:lnTo>
                  <a:lnTo>
                    <a:pt x="1823" y="458"/>
                  </a:lnTo>
                  <a:lnTo>
                    <a:pt x="1826" y="457"/>
                  </a:lnTo>
                  <a:lnTo>
                    <a:pt x="1829" y="455"/>
                  </a:lnTo>
                  <a:lnTo>
                    <a:pt x="1832" y="454"/>
                  </a:lnTo>
                  <a:lnTo>
                    <a:pt x="1833" y="454"/>
                  </a:lnTo>
                  <a:lnTo>
                    <a:pt x="1834" y="454"/>
                  </a:lnTo>
                  <a:lnTo>
                    <a:pt x="1835" y="458"/>
                  </a:lnTo>
                  <a:lnTo>
                    <a:pt x="1837" y="460"/>
                  </a:lnTo>
                  <a:lnTo>
                    <a:pt x="1838" y="461"/>
                  </a:lnTo>
                  <a:lnTo>
                    <a:pt x="1839" y="461"/>
                  </a:lnTo>
                  <a:lnTo>
                    <a:pt x="1843" y="459"/>
                  </a:lnTo>
                  <a:lnTo>
                    <a:pt x="1846" y="457"/>
                  </a:lnTo>
                  <a:lnTo>
                    <a:pt x="1848" y="452"/>
                  </a:lnTo>
                  <a:lnTo>
                    <a:pt x="1849" y="451"/>
                  </a:lnTo>
                  <a:lnTo>
                    <a:pt x="1850" y="450"/>
                  </a:lnTo>
                  <a:lnTo>
                    <a:pt x="1851" y="450"/>
                  </a:lnTo>
                  <a:lnTo>
                    <a:pt x="1851" y="451"/>
                  </a:lnTo>
                  <a:lnTo>
                    <a:pt x="1851" y="452"/>
                  </a:lnTo>
                  <a:lnTo>
                    <a:pt x="1850" y="454"/>
                  </a:lnTo>
                  <a:lnTo>
                    <a:pt x="1848" y="455"/>
                  </a:lnTo>
                  <a:lnTo>
                    <a:pt x="1847" y="458"/>
                  </a:lnTo>
                  <a:lnTo>
                    <a:pt x="1846" y="460"/>
                  </a:lnTo>
                  <a:lnTo>
                    <a:pt x="1845" y="462"/>
                  </a:lnTo>
                  <a:lnTo>
                    <a:pt x="1844" y="463"/>
                  </a:lnTo>
                  <a:lnTo>
                    <a:pt x="1843" y="464"/>
                  </a:lnTo>
                  <a:lnTo>
                    <a:pt x="1843" y="467"/>
                  </a:lnTo>
                  <a:lnTo>
                    <a:pt x="1844" y="470"/>
                  </a:lnTo>
                  <a:lnTo>
                    <a:pt x="1844" y="472"/>
                  </a:lnTo>
                  <a:lnTo>
                    <a:pt x="1842" y="474"/>
                  </a:lnTo>
                  <a:lnTo>
                    <a:pt x="1840" y="475"/>
                  </a:lnTo>
                  <a:lnTo>
                    <a:pt x="1840" y="476"/>
                  </a:lnTo>
                  <a:lnTo>
                    <a:pt x="1840" y="477"/>
                  </a:lnTo>
                  <a:lnTo>
                    <a:pt x="1843" y="476"/>
                  </a:lnTo>
                  <a:lnTo>
                    <a:pt x="1845" y="475"/>
                  </a:lnTo>
                  <a:lnTo>
                    <a:pt x="1847" y="473"/>
                  </a:lnTo>
                  <a:lnTo>
                    <a:pt x="1848" y="472"/>
                  </a:lnTo>
                  <a:lnTo>
                    <a:pt x="1849" y="472"/>
                  </a:lnTo>
                  <a:lnTo>
                    <a:pt x="1849" y="474"/>
                  </a:lnTo>
                  <a:lnTo>
                    <a:pt x="1846" y="479"/>
                  </a:lnTo>
                  <a:lnTo>
                    <a:pt x="1846" y="483"/>
                  </a:lnTo>
                  <a:lnTo>
                    <a:pt x="1846" y="485"/>
                  </a:lnTo>
                  <a:lnTo>
                    <a:pt x="1846" y="486"/>
                  </a:lnTo>
                  <a:lnTo>
                    <a:pt x="1847" y="487"/>
                  </a:lnTo>
                  <a:lnTo>
                    <a:pt x="1848" y="486"/>
                  </a:lnTo>
                  <a:lnTo>
                    <a:pt x="1849" y="486"/>
                  </a:lnTo>
                  <a:lnTo>
                    <a:pt x="1850" y="484"/>
                  </a:lnTo>
                  <a:lnTo>
                    <a:pt x="1851" y="482"/>
                  </a:lnTo>
                  <a:lnTo>
                    <a:pt x="1853" y="483"/>
                  </a:lnTo>
                  <a:lnTo>
                    <a:pt x="1855" y="483"/>
                  </a:lnTo>
                  <a:lnTo>
                    <a:pt x="1855" y="481"/>
                  </a:lnTo>
                  <a:lnTo>
                    <a:pt x="1855" y="479"/>
                  </a:lnTo>
                  <a:lnTo>
                    <a:pt x="1857" y="477"/>
                  </a:lnTo>
                  <a:lnTo>
                    <a:pt x="1859" y="475"/>
                  </a:lnTo>
                  <a:lnTo>
                    <a:pt x="1860" y="473"/>
                  </a:lnTo>
                  <a:lnTo>
                    <a:pt x="1862" y="470"/>
                  </a:lnTo>
                  <a:lnTo>
                    <a:pt x="1865" y="470"/>
                  </a:lnTo>
                  <a:lnTo>
                    <a:pt x="1867" y="468"/>
                  </a:lnTo>
                  <a:lnTo>
                    <a:pt x="1868" y="465"/>
                  </a:lnTo>
                  <a:lnTo>
                    <a:pt x="1869" y="463"/>
                  </a:lnTo>
                  <a:lnTo>
                    <a:pt x="1871" y="461"/>
                  </a:lnTo>
                  <a:lnTo>
                    <a:pt x="1874" y="459"/>
                  </a:lnTo>
                  <a:lnTo>
                    <a:pt x="1876" y="458"/>
                  </a:lnTo>
                  <a:lnTo>
                    <a:pt x="1878" y="458"/>
                  </a:lnTo>
                  <a:lnTo>
                    <a:pt x="1880" y="460"/>
                  </a:lnTo>
                  <a:lnTo>
                    <a:pt x="1885" y="461"/>
                  </a:lnTo>
                  <a:lnTo>
                    <a:pt x="1888" y="460"/>
                  </a:lnTo>
                  <a:lnTo>
                    <a:pt x="1889" y="458"/>
                  </a:lnTo>
                  <a:lnTo>
                    <a:pt x="1890" y="457"/>
                  </a:lnTo>
                  <a:lnTo>
                    <a:pt x="1890" y="455"/>
                  </a:lnTo>
                  <a:lnTo>
                    <a:pt x="1889" y="455"/>
                  </a:lnTo>
                  <a:lnTo>
                    <a:pt x="1888" y="455"/>
                  </a:lnTo>
                  <a:lnTo>
                    <a:pt x="1885" y="455"/>
                  </a:lnTo>
                  <a:lnTo>
                    <a:pt x="1883" y="455"/>
                  </a:lnTo>
                  <a:lnTo>
                    <a:pt x="1883" y="453"/>
                  </a:lnTo>
                  <a:lnTo>
                    <a:pt x="1886" y="451"/>
                  </a:lnTo>
                  <a:lnTo>
                    <a:pt x="1886" y="449"/>
                  </a:lnTo>
                  <a:lnTo>
                    <a:pt x="1885" y="447"/>
                  </a:lnTo>
                  <a:lnTo>
                    <a:pt x="1883" y="446"/>
                  </a:lnTo>
                  <a:lnTo>
                    <a:pt x="1885" y="445"/>
                  </a:lnTo>
                  <a:lnTo>
                    <a:pt x="1885" y="443"/>
                  </a:lnTo>
                  <a:lnTo>
                    <a:pt x="1887" y="442"/>
                  </a:lnTo>
                  <a:lnTo>
                    <a:pt x="1890" y="440"/>
                  </a:lnTo>
                  <a:lnTo>
                    <a:pt x="1890" y="439"/>
                  </a:lnTo>
                  <a:lnTo>
                    <a:pt x="1889" y="438"/>
                  </a:lnTo>
                  <a:lnTo>
                    <a:pt x="1887" y="438"/>
                  </a:lnTo>
                  <a:lnTo>
                    <a:pt x="1886" y="437"/>
                  </a:lnTo>
                  <a:lnTo>
                    <a:pt x="1885" y="437"/>
                  </a:lnTo>
                  <a:lnTo>
                    <a:pt x="1886" y="436"/>
                  </a:lnTo>
                  <a:lnTo>
                    <a:pt x="1888" y="435"/>
                  </a:lnTo>
                  <a:lnTo>
                    <a:pt x="1891" y="433"/>
                  </a:lnTo>
                  <a:lnTo>
                    <a:pt x="1894" y="433"/>
                  </a:lnTo>
                  <a:lnTo>
                    <a:pt x="1897" y="435"/>
                  </a:lnTo>
                  <a:lnTo>
                    <a:pt x="1900" y="433"/>
                  </a:lnTo>
                  <a:lnTo>
                    <a:pt x="1902" y="431"/>
                  </a:lnTo>
                  <a:lnTo>
                    <a:pt x="1905" y="431"/>
                  </a:lnTo>
                  <a:lnTo>
                    <a:pt x="1907" y="431"/>
                  </a:lnTo>
                  <a:lnTo>
                    <a:pt x="1908" y="432"/>
                  </a:lnTo>
                  <a:lnTo>
                    <a:pt x="1909" y="436"/>
                  </a:lnTo>
                  <a:lnTo>
                    <a:pt x="1909" y="437"/>
                  </a:lnTo>
                  <a:lnTo>
                    <a:pt x="1910" y="438"/>
                  </a:lnTo>
                  <a:lnTo>
                    <a:pt x="1911" y="438"/>
                  </a:lnTo>
                  <a:lnTo>
                    <a:pt x="1913" y="439"/>
                  </a:lnTo>
                  <a:lnTo>
                    <a:pt x="1910" y="438"/>
                  </a:lnTo>
                  <a:lnTo>
                    <a:pt x="1908" y="438"/>
                  </a:lnTo>
                  <a:lnTo>
                    <a:pt x="1905" y="439"/>
                  </a:lnTo>
                  <a:lnTo>
                    <a:pt x="1903" y="440"/>
                  </a:lnTo>
                  <a:lnTo>
                    <a:pt x="1903" y="441"/>
                  </a:lnTo>
                  <a:lnTo>
                    <a:pt x="1902" y="442"/>
                  </a:lnTo>
                  <a:lnTo>
                    <a:pt x="1898" y="443"/>
                  </a:lnTo>
                  <a:lnTo>
                    <a:pt x="1897" y="443"/>
                  </a:lnTo>
                  <a:lnTo>
                    <a:pt x="1896" y="444"/>
                  </a:lnTo>
                  <a:lnTo>
                    <a:pt x="1896" y="448"/>
                  </a:lnTo>
                  <a:lnTo>
                    <a:pt x="1896" y="451"/>
                  </a:lnTo>
                  <a:lnTo>
                    <a:pt x="1897" y="454"/>
                  </a:lnTo>
                  <a:lnTo>
                    <a:pt x="1896" y="457"/>
                  </a:lnTo>
                  <a:lnTo>
                    <a:pt x="1895" y="458"/>
                  </a:lnTo>
                  <a:lnTo>
                    <a:pt x="1894" y="460"/>
                  </a:lnTo>
                  <a:lnTo>
                    <a:pt x="1891" y="463"/>
                  </a:lnTo>
                  <a:lnTo>
                    <a:pt x="1891" y="464"/>
                  </a:lnTo>
                  <a:lnTo>
                    <a:pt x="1892" y="464"/>
                  </a:lnTo>
                  <a:lnTo>
                    <a:pt x="1895" y="464"/>
                  </a:lnTo>
                  <a:lnTo>
                    <a:pt x="1896" y="464"/>
                  </a:lnTo>
                  <a:lnTo>
                    <a:pt x="1897" y="465"/>
                  </a:lnTo>
                  <a:lnTo>
                    <a:pt x="1896" y="467"/>
                  </a:lnTo>
                  <a:lnTo>
                    <a:pt x="1895" y="468"/>
                  </a:lnTo>
                  <a:lnTo>
                    <a:pt x="1891" y="469"/>
                  </a:lnTo>
                  <a:lnTo>
                    <a:pt x="1890" y="471"/>
                  </a:lnTo>
                  <a:lnTo>
                    <a:pt x="1889" y="472"/>
                  </a:lnTo>
                  <a:lnTo>
                    <a:pt x="1889" y="473"/>
                  </a:lnTo>
                  <a:lnTo>
                    <a:pt x="1890" y="474"/>
                  </a:lnTo>
                  <a:lnTo>
                    <a:pt x="1892" y="474"/>
                  </a:lnTo>
                  <a:lnTo>
                    <a:pt x="1893" y="474"/>
                  </a:lnTo>
                  <a:lnTo>
                    <a:pt x="1894" y="475"/>
                  </a:lnTo>
                  <a:lnTo>
                    <a:pt x="1894" y="477"/>
                  </a:lnTo>
                  <a:lnTo>
                    <a:pt x="1893" y="479"/>
                  </a:lnTo>
                  <a:lnTo>
                    <a:pt x="1891" y="479"/>
                  </a:lnTo>
                  <a:lnTo>
                    <a:pt x="1890" y="477"/>
                  </a:lnTo>
                  <a:lnTo>
                    <a:pt x="1888" y="477"/>
                  </a:lnTo>
                  <a:lnTo>
                    <a:pt x="1886" y="480"/>
                  </a:lnTo>
                  <a:lnTo>
                    <a:pt x="1883" y="481"/>
                  </a:lnTo>
                  <a:lnTo>
                    <a:pt x="1882" y="482"/>
                  </a:lnTo>
                  <a:lnTo>
                    <a:pt x="1881" y="483"/>
                  </a:lnTo>
                  <a:lnTo>
                    <a:pt x="1878" y="483"/>
                  </a:lnTo>
                  <a:lnTo>
                    <a:pt x="1875" y="484"/>
                  </a:lnTo>
                  <a:lnTo>
                    <a:pt x="1875" y="485"/>
                  </a:lnTo>
                  <a:lnTo>
                    <a:pt x="1874" y="486"/>
                  </a:lnTo>
                  <a:lnTo>
                    <a:pt x="1874" y="487"/>
                  </a:lnTo>
                  <a:lnTo>
                    <a:pt x="1873" y="488"/>
                  </a:lnTo>
                  <a:lnTo>
                    <a:pt x="1870" y="488"/>
                  </a:lnTo>
                  <a:lnTo>
                    <a:pt x="1869" y="488"/>
                  </a:lnTo>
                  <a:lnTo>
                    <a:pt x="1868" y="489"/>
                  </a:lnTo>
                  <a:lnTo>
                    <a:pt x="1868" y="490"/>
                  </a:lnTo>
                  <a:lnTo>
                    <a:pt x="1868" y="491"/>
                  </a:lnTo>
                  <a:lnTo>
                    <a:pt x="1870" y="493"/>
                  </a:lnTo>
                  <a:lnTo>
                    <a:pt x="1870" y="494"/>
                  </a:lnTo>
                  <a:lnTo>
                    <a:pt x="1869" y="495"/>
                  </a:lnTo>
                  <a:lnTo>
                    <a:pt x="1866" y="496"/>
                  </a:lnTo>
                  <a:lnTo>
                    <a:pt x="1865" y="496"/>
                  </a:lnTo>
                  <a:lnTo>
                    <a:pt x="1862" y="497"/>
                  </a:lnTo>
                  <a:lnTo>
                    <a:pt x="1861" y="501"/>
                  </a:lnTo>
                  <a:lnTo>
                    <a:pt x="1859" y="503"/>
                  </a:lnTo>
                  <a:lnTo>
                    <a:pt x="1857" y="506"/>
                  </a:lnTo>
                  <a:lnTo>
                    <a:pt x="1856" y="507"/>
                  </a:lnTo>
                  <a:lnTo>
                    <a:pt x="1855" y="507"/>
                  </a:lnTo>
                  <a:lnTo>
                    <a:pt x="1852" y="508"/>
                  </a:lnTo>
                  <a:lnTo>
                    <a:pt x="1850" y="509"/>
                  </a:lnTo>
                  <a:lnTo>
                    <a:pt x="1848" y="511"/>
                  </a:lnTo>
                  <a:lnTo>
                    <a:pt x="1848" y="514"/>
                  </a:lnTo>
                  <a:lnTo>
                    <a:pt x="1845" y="516"/>
                  </a:lnTo>
                  <a:lnTo>
                    <a:pt x="1844" y="518"/>
                  </a:lnTo>
                  <a:lnTo>
                    <a:pt x="1840" y="519"/>
                  </a:lnTo>
                  <a:lnTo>
                    <a:pt x="1839" y="520"/>
                  </a:lnTo>
                  <a:lnTo>
                    <a:pt x="1838" y="521"/>
                  </a:lnTo>
                  <a:lnTo>
                    <a:pt x="1839" y="523"/>
                  </a:lnTo>
                  <a:lnTo>
                    <a:pt x="1840" y="524"/>
                  </a:lnTo>
                  <a:lnTo>
                    <a:pt x="1840" y="525"/>
                  </a:lnTo>
                  <a:lnTo>
                    <a:pt x="1839" y="526"/>
                  </a:lnTo>
                  <a:lnTo>
                    <a:pt x="1838" y="527"/>
                  </a:lnTo>
                  <a:lnTo>
                    <a:pt x="1837" y="528"/>
                  </a:lnTo>
                  <a:lnTo>
                    <a:pt x="1836" y="530"/>
                  </a:lnTo>
                  <a:lnTo>
                    <a:pt x="1832" y="534"/>
                  </a:lnTo>
                  <a:lnTo>
                    <a:pt x="1830" y="535"/>
                  </a:lnTo>
                  <a:lnTo>
                    <a:pt x="1828" y="538"/>
                  </a:lnTo>
                  <a:lnTo>
                    <a:pt x="1827" y="539"/>
                  </a:lnTo>
                  <a:lnTo>
                    <a:pt x="1827" y="540"/>
                  </a:lnTo>
                  <a:lnTo>
                    <a:pt x="1827" y="541"/>
                  </a:lnTo>
                  <a:lnTo>
                    <a:pt x="1825" y="542"/>
                  </a:lnTo>
                  <a:lnTo>
                    <a:pt x="1824" y="542"/>
                  </a:lnTo>
                  <a:lnTo>
                    <a:pt x="1823" y="543"/>
                  </a:lnTo>
                  <a:lnTo>
                    <a:pt x="1822" y="545"/>
                  </a:lnTo>
                  <a:lnTo>
                    <a:pt x="1821" y="545"/>
                  </a:lnTo>
                  <a:lnTo>
                    <a:pt x="1820" y="546"/>
                  </a:lnTo>
                  <a:lnTo>
                    <a:pt x="1818" y="547"/>
                  </a:lnTo>
                  <a:lnTo>
                    <a:pt x="1820" y="548"/>
                  </a:lnTo>
                  <a:lnTo>
                    <a:pt x="1818" y="549"/>
                  </a:lnTo>
                  <a:lnTo>
                    <a:pt x="1817" y="548"/>
                  </a:lnTo>
                  <a:lnTo>
                    <a:pt x="1816" y="547"/>
                  </a:lnTo>
                  <a:lnTo>
                    <a:pt x="1814" y="547"/>
                  </a:lnTo>
                  <a:lnTo>
                    <a:pt x="1813" y="547"/>
                  </a:lnTo>
                  <a:lnTo>
                    <a:pt x="1810" y="548"/>
                  </a:lnTo>
                  <a:lnTo>
                    <a:pt x="1811" y="549"/>
                  </a:lnTo>
                  <a:lnTo>
                    <a:pt x="1812" y="551"/>
                  </a:lnTo>
                  <a:lnTo>
                    <a:pt x="1812" y="553"/>
                  </a:lnTo>
                  <a:lnTo>
                    <a:pt x="1810" y="553"/>
                  </a:lnTo>
                  <a:lnTo>
                    <a:pt x="1810" y="554"/>
                  </a:lnTo>
                  <a:lnTo>
                    <a:pt x="1809" y="553"/>
                  </a:lnTo>
                  <a:lnTo>
                    <a:pt x="1809" y="551"/>
                  </a:lnTo>
                  <a:lnTo>
                    <a:pt x="1807" y="551"/>
                  </a:lnTo>
                  <a:lnTo>
                    <a:pt x="1805" y="550"/>
                  </a:lnTo>
                  <a:lnTo>
                    <a:pt x="1804" y="550"/>
                  </a:lnTo>
                  <a:lnTo>
                    <a:pt x="1803" y="552"/>
                  </a:lnTo>
                  <a:lnTo>
                    <a:pt x="1804" y="553"/>
                  </a:lnTo>
                  <a:lnTo>
                    <a:pt x="1806" y="555"/>
                  </a:lnTo>
                  <a:lnTo>
                    <a:pt x="1807" y="556"/>
                  </a:lnTo>
                  <a:lnTo>
                    <a:pt x="1808" y="557"/>
                  </a:lnTo>
                  <a:lnTo>
                    <a:pt x="1807" y="559"/>
                  </a:lnTo>
                  <a:lnTo>
                    <a:pt x="1806" y="561"/>
                  </a:lnTo>
                  <a:lnTo>
                    <a:pt x="1804" y="565"/>
                  </a:lnTo>
                  <a:lnTo>
                    <a:pt x="1801" y="569"/>
                  </a:lnTo>
                  <a:lnTo>
                    <a:pt x="1799" y="572"/>
                  </a:lnTo>
                  <a:lnTo>
                    <a:pt x="1797" y="573"/>
                  </a:lnTo>
                  <a:lnTo>
                    <a:pt x="1796" y="575"/>
                  </a:lnTo>
                  <a:lnTo>
                    <a:pt x="1794" y="575"/>
                  </a:lnTo>
                  <a:lnTo>
                    <a:pt x="1793" y="577"/>
                  </a:lnTo>
                  <a:lnTo>
                    <a:pt x="1793" y="578"/>
                  </a:lnTo>
                  <a:lnTo>
                    <a:pt x="1793" y="580"/>
                  </a:lnTo>
                  <a:lnTo>
                    <a:pt x="1792" y="584"/>
                  </a:lnTo>
                  <a:lnTo>
                    <a:pt x="1790" y="590"/>
                  </a:lnTo>
                  <a:lnTo>
                    <a:pt x="1789" y="595"/>
                  </a:lnTo>
                  <a:lnTo>
                    <a:pt x="1789" y="597"/>
                  </a:lnTo>
                  <a:lnTo>
                    <a:pt x="1789" y="599"/>
                  </a:lnTo>
                  <a:lnTo>
                    <a:pt x="1789" y="605"/>
                  </a:lnTo>
                  <a:lnTo>
                    <a:pt x="1789" y="611"/>
                  </a:lnTo>
                  <a:lnTo>
                    <a:pt x="1789" y="617"/>
                  </a:lnTo>
                  <a:lnTo>
                    <a:pt x="1789" y="619"/>
                  </a:lnTo>
                  <a:lnTo>
                    <a:pt x="1789" y="622"/>
                  </a:lnTo>
                  <a:lnTo>
                    <a:pt x="1790" y="624"/>
                  </a:lnTo>
                  <a:lnTo>
                    <a:pt x="1791" y="626"/>
                  </a:lnTo>
                  <a:lnTo>
                    <a:pt x="1792" y="630"/>
                  </a:lnTo>
                  <a:lnTo>
                    <a:pt x="1793" y="635"/>
                  </a:lnTo>
                  <a:lnTo>
                    <a:pt x="1793" y="637"/>
                  </a:lnTo>
                  <a:lnTo>
                    <a:pt x="1793" y="638"/>
                  </a:lnTo>
                  <a:lnTo>
                    <a:pt x="1793" y="643"/>
                  </a:lnTo>
                  <a:lnTo>
                    <a:pt x="1794" y="648"/>
                  </a:lnTo>
                  <a:lnTo>
                    <a:pt x="1794" y="653"/>
                  </a:lnTo>
                  <a:lnTo>
                    <a:pt x="1795" y="662"/>
                  </a:lnTo>
                  <a:lnTo>
                    <a:pt x="1796" y="669"/>
                  </a:lnTo>
                  <a:lnTo>
                    <a:pt x="1800" y="681"/>
                  </a:lnTo>
                  <a:lnTo>
                    <a:pt x="1801" y="687"/>
                  </a:lnTo>
                  <a:lnTo>
                    <a:pt x="1800" y="693"/>
                  </a:lnTo>
                  <a:lnTo>
                    <a:pt x="1800" y="698"/>
                  </a:lnTo>
                  <a:lnTo>
                    <a:pt x="1800" y="701"/>
                  </a:lnTo>
                  <a:lnTo>
                    <a:pt x="1801" y="702"/>
                  </a:lnTo>
                  <a:lnTo>
                    <a:pt x="1803" y="703"/>
                  </a:lnTo>
                  <a:lnTo>
                    <a:pt x="1804" y="702"/>
                  </a:lnTo>
                  <a:lnTo>
                    <a:pt x="1808" y="697"/>
                  </a:lnTo>
                  <a:lnTo>
                    <a:pt x="1817" y="685"/>
                  </a:lnTo>
                  <a:lnTo>
                    <a:pt x="1822" y="681"/>
                  </a:lnTo>
                  <a:lnTo>
                    <a:pt x="1824" y="678"/>
                  </a:lnTo>
                  <a:lnTo>
                    <a:pt x="1826" y="673"/>
                  </a:lnTo>
                  <a:lnTo>
                    <a:pt x="1827" y="669"/>
                  </a:lnTo>
                  <a:lnTo>
                    <a:pt x="1828" y="665"/>
                  </a:lnTo>
                  <a:lnTo>
                    <a:pt x="1830" y="660"/>
                  </a:lnTo>
                  <a:lnTo>
                    <a:pt x="1831" y="659"/>
                  </a:lnTo>
                  <a:lnTo>
                    <a:pt x="1832" y="658"/>
                  </a:lnTo>
                  <a:lnTo>
                    <a:pt x="1833" y="658"/>
                  </a:lnTo>
                  <a:lnTo>
                    <a:pt x="1834" y="659"/>
                  </a:lnTo>
                  <a:lnTo>
                    <a:pt x="1835" y="659"/>
                  </a:lnTo>
                  <a:lnTo>
                    <a:pt x="1836" y="659"/>
                  </a:lnTo>
                  <a:lnTo>
                    <a:pt x="1836" y="658"/>
                  </a:lnTo>
                  <a:lnTo>
                    <a:pt x="1837" y="657"/>
                  </a:lnTo>
                  <a:lnTo>
                    <a:pt x="1837" y="654"/>
                  </a:lnTo>
                  <a:lnTo>
                    <a:pt x="1839" y="654"/>
                  </a:lnTo>
                  <a:lnTo>
                    <a:pt x="1842" y="654"/>
                  </a:lnTo>
                  <a:lnTo>
                    <a:pt x="1843" y="654"/>
                  </a:lnTo>
                  <a:lnTo>
                    <a:pt x="1844" y="654"/>
                  </a:lnTo>
                  <a:lnTo>
                    <a:pt x="1845" y="654"/>
                  </a:lnTo>
                  <a:lnTo>
                    <a:pt x="1846" y="654"/>
                  </a:lnTo>
                  <a:lnTo>
                    <a:pt x="1846" y="653"/>
                  </a:lnTo>
                  <a:lnTo>
                    <a:pt x="1845" y="652"/>
                  </a:lnTo>
                  <a:lnTo>
                    <a:pt x="1844" y="650"/>
                  </a:lnTo>
                  <a:lnTo>
                    <a:pt x="1843" y="650"/>
                  </a:lnTo>
                  <a:lnTo>
                    <a:pt x="1842" y="649"/>
                  </a:lnTo>
                  <a:lnTo>
                    <a:pt x="1840" y="647"/>
                  </a:lnTo>
                  <a:lnTo>
                    <a:pt x="1840" y="645"/>
                  </a:lnTo>
                  <a:lnTo>
                    <a:pt x="1842" y="643"/>
                  </a:lnTo>
                  <a:lnTo>
                    <a:pt x="1843" y="640"/>
                  </a:lnTo>
                  <a:lnTo>
                    <a:pt x="1843" y="638"/>
                  </a:lnTo>
                  <a:lnTo>
                    <a:pt x="1845" y="636"/>
                  </a:lnTo>
                  <a:lnTo>
                    <a:pt x="1846" y="634"/>
                  </a:lnTo>
                  <a:lnTo>
                    <a:pt x="1846" y="633"/>
                  </a:lnTo>
                  <a:lnTo>
                    <a:pt x="1848" y="631"/>
                  </a:lnTo>
                  <a:lnTo>
                    <a:pt x="1849" y="630"/>
                  </a:lnTo>
                  <a:lnTo>
                    <a:pt x="1849" y="628"/>
                  </a:lnTo>
                  <a:lnTo>
                    <a:pt x="1850" y="626"/>
                  </a:lnTo>
                  <a:lnTo>
                    <a:pt x="1851" y="625"/>
                  </a:lnTo>
                  <a:lnTo>
                    <a:pt x="1852" y="624"/>
                  </a:lnTo>
                  <a:lnTo>
                    <a:pt x="1854" y="622"/>
                  </a:lnTo>
                  <a:lnTo>
                    <a:pt x="1857" y="621"/>
                  </a:lnTo>
                  <a:lnTo>
                    <a:pt x="1859" y="620"/>
                  </a:lnTo>
                  <a:lnTo>
                    <a:pt x="1860" y="622"/>
                  </a:lnTo>
                  <a:lnTo>
                    <a:pt x="1861" y="624"/>
                  </a:lnTo>
                  <a:lnTo>
                    <a:pt x="1864" y="623"/>
                  </a:lnTo>
                  <a:lnTo>
                    <a:pt x="1867" y="622"/>
                  </a:lnTo>
                  <a:lnTo>
                    <a:pt x="1873" y="619"/>
                  </a:lnTo>
                  <a:lnTo>
                    <a:pt x="1874" y="617"/>
                  </a:lnTo>
                  <a:lnTo>
                    <a:pt x="1874" y="615"/>
                  </a:lnTo>
                  <a:lnTo>
                    <a:pt x="1871" y="612"/>
                  </a:lnTo>
                  <a:lnTo>
                    <a:pt x="1870" y="608"/>
                  </a:lnTo>
                  <a:lnTo>
                    <a:pt x="1869" y="606"/>
                  </a:lnTo>
                  <a:lnTo>
                    <a:pt x="1868" y="603"/>
                  </a:lnTo>
                  <a:lnTo>
                    <a:pt x="1868" y="600"/>
                  </a:lnTo>
                  <a:lnTo>
                    <a:pt x="1868" y="598"/>
                  </a:lnTo>
                  <a:lnTo>
                    <a:pt x="1869" y="596"/>
                  </a:lnTo>
                  <a:lnTo>
                    <a:pt x="1870" y="591"/>
                  </a:lnTo>
                  <a:lnTo>
                    <a:pt x="1870" y="586"/>
                  </a:lnTo>
                  <a:lnTo>
                    <a:pt x="1871" y="585"/>
                  </a:lnTo>
                  <a:lnTo>
                    <a:pt x="1871" y="586"/>
                  </a:lnTo>
                  <a:lnTo>
                    <a:pt x="1872" y="586"/>
                  </a:lnTo>
                  <a:lnTo>
                    <a:pt x="1873" y="587"/>
                  </a:lnTo>
                  <a:lnTo>
                    <a:pt x="1874" y="587"/>
                  </a:lnTo>
                  <a:lnTo>
                    <a:pt x="1875" y="587"/>
                  </a:lnTo>
                  <a:lnTo>
                    <a:pt x="1877" y="587"/>
                  </a:lnTo>
                  <a:lnTo>
                    <a:pt x="1878" y="586"/>
                  </a:lnTo>
                  <a:lnTo>
                    <a:pt x="1879" y="587"/>
                  </a:lnTo>
                  <a:lnTo>
                    <a:pt x="1880" y="587"/>
                  </a:lnTo>
                  <a:lnTo>
                    <a:pt x="1881" y="587"/>
                  </a:lnTo>
                  <a:lnTo>
                    <a:pt x="1881" y="589"/>
                  </a:lnTo>
                  <a:lnTo>
                    <a:pt x="1882" y="590"/>
                  </a:lnTo>
                  <a:lnTo>
                    <a:pt x="1883" y="591"/>
                  </a:lnTo>
                  <a:lnTo>
                    <a:pt x="1883" y="592"/>
                  </a:lnTo>
                  <a:lnTo>
                    <a:pt x="1885" y="592"/>
                  </a:lnTo>
                  <a:lnTo>
                    <a:pt x="1886" y="592"/>
                  </a:lnTo>
                  <a:lnTo>
                    <a:pt x="1885" y="590"/>
                  </a:lnTo>
                  <a:lnTo>
                    <a:pt x="1885" y="589"/>
                  </a:lnTo>
                  <a:lnTo>
                    <a:pt x="1887" y="589"/>
                  </a:lnTo>
                  <a:lnTo>
                    <a:pt x="1888" y="586"/>
                  </a:lnTo>
                  <a:lnTo>
                    <a:pt x="1889" y="585"/>
                  </a:lnTo>
                  <a:lnTo>
                    <a:pt x="1888" y="585"/>
                  </a:lnTo>
                  <a:lnTo>
                    <a:pt x="1889" y="581"/>
                  </a:lnTo>
                  <a:lnTo>
                    <a:pt x="1889" y="578"/>
                  </a:lnTo>
                  <a:lnTo>
                    <a:pt x="1889" y="574"/>
                  </a:lnTo>
                  <a:lnTo>
                    <a:pt x="1889" y="573"/>
                  </a:lnTo>
                  <a:lnTo>
                    <a:pt x="1889" y="572"/>
                  </a:lnTo>
                  <a:lnTo>
                    <a:pt x="1888" y="573"/>
                  </a:lnTo>
                  <a:lnTo>
                    <a:pt x="1887" y="574"/>
                  </a:lnTo>
                  <a:lnTo>
                    <a:pt x="1885" y="575"/>
                  </a:lnTo>
                  <a:lnTo>
                    <a:pt x="1883" y="576"/>
                  </a:lnTo>
                  <a:lnTo>
                    <a:pt x="1882" y="576"/>
                  </a:lnTo>
                  <a:lnTo>
                    <a:pt x="1881" y="575"/>
                  </a:lnTo>
                  <a:lnTo>
                    <a:pt x="1880" y="573"/>
                  </a:lnTo>
                  <a:lnTo>
                    <a:pt x="1880" y="572"/>
                  </a:lnTo>
                  <a:lnTo>
                    <a:pt x="1879" y="571"/>
                  </a:lnTo>
                  <a:lnTo>
                    <a:pt x="1880" y="570"/>
                  </a:lnTo>
                  <a:lnTo>
                    <a:pt x="1882" y="569"/>
                  </a:lnTo>
                  <a:lnTo>
                    <a:pt x="1883" y="569"/>
                  </a:lnTo>
                  <a:lnTo>
                    <a:pt x="1883" y="568"/>
                  </a:lnTo>
                  <a:lnTo>
                    <a:pt x="1882" y="565"/>
                  </a:lnTo>
                  <a:lnTo>
                    <a:pt x="1881" y="564"/>
                  </a:lnTo>
                  <a:lnTo>
                    <a:pt x="1880" y="563"/>
                  </a:lnTo>
                  <a:lnTo>
                    <a:pt x="1879" y="562"/>
                  </a:lnTo>
                  <a:lnTo>
                    <a:pt x="1880" y="559"/>
                  </a:lnTo>
                  <a:lnTo>
                    <a:pt x="1882" y="557"/>
                  </a:lnTo>
                  <a:lnTo>
                    <a:pt x="1886" y="555"/>
                  </a:lnTo>
                  <a:lnTo>
                    <a:pt x="1888" y="553"/>
                  </a:lnTo>
                  <a:lnTo>
                    <a:pt x="1890" y="550"/>
                  </a:lnTo>
                  <a:lnTo>
                    <a:pt x="1889" y="549"/>
                  </a:lnTo>
                  <a:lnTo>
                    <a:pt x="1888" y="548"/>
                  </a:lnTo>
                  <a:lnTo>
                    <a:pt x="1886" y="548"/>
                  </a:lnTo>
                  <a:lnTo>
                    <a:pt x="1883" y="547"/>
                  </a:lnTo>
                  <a:lnTo>
                    <a:pt x="1881" y="547"/>
                  </a:lnTo>
                  <a:lnTo>
                    <a:pt x="1880" y="546"/>
                  </a:lnTo>
                  <a:lnTo>
                    <a:pt x="1879" y="546"/>
                  </a:lnTo>
                  <a:lnTo>
                    <a:pt x="1878" y="546"/>
                  </a:lnTo>
                  <a:lnTo>
                    <a:pt x="1876" y="546"/>
                  </a:lnTo>
                  <a:lnTo>
                    <a:pt x="1877" y="547"/>
                  </a:lnTo>
                  <a:lnTo>
                    <a:pt x="1877" y="548"/>
                  </a:lnTo>
                  <a:lnTo>
                    <a:pt x="1876" y="548"/>
                  </a:lnTo>
                  <a:lnTo>
                    <a:pt x="1874" y="548"/>
                  </a:lnTo>
                  <a:lnTo>
                    <a:pt x="1872" y="546"/>
                  </a:lnTo>
                  <a:lnTo>
                    <a:pt x="1871" y="545"/>
                  </a:lnTo>
                  <a:lnTo>
                    <a:pt x="1871" y="543"/>
                  </a:lnTo>
                  <a:lnTo>
                    <a:pt x="1873" y="540"/>
                  </a:lnTo>
                  <a:lnTo>
                    <a:pt x="1874" y="538"/>
                  </a:lnTo>
                  <a:lnTo>
                    <a:pt x="1874" y="535"/>
                  </a:lnTo>
                  <a:lnTo>
                    <a:pt x="1873" y="532"/>
                  </a:lnTo>
                  <a:lnTo>
                    <a:pt x="1872" y="530"/>
                  </a:lnTo>
                  <a:lnTo>
                    <a:pt x="1876" y="528"/>
                  </a:lnTo>
                  <a:lnTo>
                    <a:pt x="1878" y="526"/>
                  </a:lnTo>
                  <a:lnTo>
                    <a:pt x="1879" y="524"/>
                  </a:lnTo>
                  <a:lnTo>
                    <a:pt x="1880" y="523"/>
                  </a:lnTo>
                  <a:lnTo>
                    <a:pt x="1881" y="521"/>
                  </a:lnTo>
                  <a:lnTo>
                    <a:pt x="1883" y="520"/>
                  </a:lnTo>
                  <a:lnTo>
                    <a:pt x="1885" y="519"/>
                  </a:lnTo>
                  <a:lnTo>
                    <a:pt x="1885" y="518"/>
                  </a:lnTo>
                  <a:lnTo>
                    <a:pt x="1886" y="517"/>
                  </a:lnTo>
                  <a:lnTo>
                    <a:pt x="1887" y="517"/>
                  </a:lnTo>
                  <a:lnTo>
                    <a:pt x="1887" y="516"/>
                  </a:lnTo>
                  <a:lnTo>
                    <a:pt x="1887" y="514"/>
                  </a:lnTo>
                  <a:lnTo>
                    <a:pt x="1887" y="512"/>
                  </a:lnTo>
                  <a:lnTo>
                    <a:pt x="1888" y="510"/>
                  </a:lnTo>
                  <a:lnTo>
                    <a:pt x="1890" y="508"/>
                  </a:lnTo>
                  <a:lnTo>
                    <a:pt x="1891" y="506"/>
                  </a:lnTo>
                  <a:lnTo>
                    <a:pt x="1892" y="504"/>
                  </a:lnTo>
                  <a:lnTo>
                    <a:pt x="1894" y="501"/>
                  </a:lnTo>
                  <a:lnTo>
                    <a:pt x="1894" y="499"/>
                  </a:lnTo>
                  <a:lnTo>
                    <a:pt x="1895" y="498"/>
                  </a:lnTo>
                  <a:lnTo>
                    <a:pt x="1896" y="497"/>
                  </a:lnTo>
                  <a:lnTo>
                    <a:pt x="1898" y="496"/>
                  </a:lnTo>
                  <a:lnTo>
                    <a:pt x="1899" y="497"/>
                  </a:lnTo>
                  <a:lnTo>
                    <a:pt x="1900" y="497"/>
                  </a:lnTo>
                  <a:lnTo>
                    <a:pt x="1900" y="499"/>
                  </a:lnTo>
                  <a:lnTo>
                    <a:pt x="1901" y="499"/>
                  </a:lnTo>
                  <a:lnTo>
                    <a:pt x="1903" y="498"/>
                  </a:lnTo>
                  <a:lnTo>
                    <a:pt x="1903" y="496"/>
                  </a:lnTo>
                  <a:lnTo>
                    <a:pt x="1903" y="495"/>
                  </a:lnTo>
                  <a:lnTo>
                    <a:pt x="1904" y="494"/>
                  </a:lnTo>
                  <a:lnTo>
                    <a:pt x="1907" y="494"/>
                  </a:lnTo>
                  <a:lnTo>
                    <a:pt x="1908" y="495"/>
                  </a:lnTo>
                  <a:lnTo>
                    <a:pt x="1908" y="497"/>
                  </a:lnTo>
                  <a:lnTo>
                    <a:pt x="1908" y="498"/>
                  </a:lnTo>
                  <a:lnTo>
                    <a:pt x="1909" y="501"/>
                  </a:lnTo>
                  <a:lnTo>
                    <a:pt x="1910" y="502"/>
                  </a:lnTo>
                  <a:lnTo>
                    <a:pt x="1911" y="502"/>
                  </a:lnTo>
                  <a:lnTo>
                    <a:pt x="1912" y="502"/>
                  </a:lnTo>
                  <a:lnTo>
                    <a:pt x="1914" y="501"/>
                  </a:lnTo>
                  <a:lnTo>
                    <a:pt x="1915" y="499"/>
                  </a:lnTo>
                  <a:lnTo>
                    <a:pt x="1915" y="498"/>
                  </a:lnTo>
                  <a:lnTo>
                    <a:pt x="1916" y="496"/>
                  </a:lnTo>
                  <a:lnTo>
                    <a:pt x="1916" y="495"/>
                  </a:lnTo>
                  <a:lnTo>
                    <a:pt x="1916" y="494"/>
                  </a:lnTo>
                  <a:lnTo>
                    <a:pt x="1915" y="494"/>
                  </a:lnTo>
                  <a:lnTo>
                    <a:pt x="1915" y="492"/>
                  </a:lnTo>
                  <a:lnTo>
                    <a:pt x="1916" y="490"/>
                  </a:lnTo>
                  <a:lnTo>
                    <a:pt x="1922" y="488"/>
                  </a:lnTo>
                  <a:lnTo>
                    <a:pt x="1926" y="485"/>
                  </a:lnTo>
                  <a:lnTo>
                    <a:pt x="1927" y="485"/>
                  </a:lnTo>
                  <a:lnTo>
                    <a:pt x="1929" y="485"/>
                  </a:lnTo>
                  <a:lnTo>
                    <a:pt x="1929" y="486"/>
                  </a:lnTo>
                  <a:lnTo>
                    <a:pt x="1927" y="486"/>
                  </a:lnTo>
                  <a:lnTo>
                    <a:pt x="1925" y="490"/>
                  </a:lnTo>
                  <a:lnTo>
                    <a:pt x="1924" y="491"/>
                  </a:lnTo>
                  <a:lnTo>
                    <a:pt x="1924" y="493"/>
                  </a:lnTo>
                  <a:lnTo>
                    <a:pt x="1924" y="494"/>
                  </a:lnTo>
                  <a:lnTo>
                    <a:pt x="1924" y="496"/>
                  </a:lnTo>
                  <a:lnTo>
                    <a:pt x="1924" y="497"/>
                  </a:lnTo>
                  <a:lnTo>
                    <a:pt x="1925" y="498"/>
                  </a:lnTo>
                  <a:lnTo>
                    <a:pt x="1925" y="499"/>
                  </a:lnTo>
                  <a:lnTo>
                    <a:pt x="1924" y="501"/>
                  </a:lnTo>
                  <a:lnTo>
                    <a:pt x="1924" y="502"/>
                  </a:lnTo>
                  <a:lnTo>
                    <a:pt x="1925" y="502"/>
                  </a:lnTo>
                  <a:lnTo>
                    <a:pt x="1926" y="501"/>
                  </a:lnTo>
                  <a:lnTo>
                    <a:pt x="1929" y="501"/>
                  </a:lnTo>
                  <a:lnTo>
                    <a:pt x="1931" y="498"/>
                  </a:lnTo>
                  <a:lnTo>
                    <a:pt x="1932" y="497"/>
                  </a:lnTo>
                  <a:lnTo>
                    <a:pt x="1933" y="495"/>
                  </a:lnTo>
                  <a:lnTo>
                    <a:pt x="1934" y="494"/>
                  </a:lnTo>
                  <a:lnTo>
                    <a:pt x="1935" y="493"/>
                  </a:lnTo>
                  <a:lnTo>
                    <a:pt x="1936" y="491"/>
                  </a:lnTo>
                  <a:lnTo>
                    <a:pt x="1936" y="490"/>
                  </a:lnTo>
                  <a:lnTo>
                    <a:pt x="1936" y="488"/>
                  </a:lnTo>
                  <a:lnTo>
                    <a:pt x="1937" y="487"/>
                  </a:lnTo>
                  <a:lnTo>
                    <a:pt x="1939" y="487"/>
                  </a:lnTo>
                  <a:lnTo>
                    <a:pt x="1940" y="488"/>
                  </a:lnTo>
                  <a:lnTo>
                    <a:pt x="1941" y="488"/>
                  </a:lnTo>
                  <a:lnTo>
                    <a:pt x="1942" y="488"/>
                  </a:lnTo>
                  <a:lnTo>
                    <a:pt x="1944" y="487"/>
                  </a:lnTo>
                  <a:lnTo>
                    <a:pt x="1946" y="486"/>
                  </a:lnTo>
                  <a:lnTo>
                    <a:pt x="1947" y="486"/>
                  </a:lnTo>
                  <a:lnTo>
                    <a:pt x="1947" y="485"/>
                  </a:lnTo>
                  <a:lnTo>
                    <a:pt x="1948" y="484"/>
                  </a:lnTo>
                  <a:lnTo>
                    <a:pt x="1948" y="485"/>
                  </a:lnTo>
                  <a:lnTo>
                    <a:pt x="1950" y="485"/>
                  </a:lnTo>
                  <a:lnTo>
                    <a:pt x="1951" y="485"/>
                  </a:lnTo>
                  <a:lnTo>
                    <a:pt x="1951" y="484"/>
                  </a:lnTo>
                  <a:lnTo>
                    <a:pt x="1952" y="484"/>
                  </a:lnTo>
                  <a:lnTo>
                    <a:pt x="1953" y="484"/>
                  </a:lnTo>
                  <a:lnTo>
                    <a:pt x="1954" y="485"/>
                  </a:lnTo>
                  <a:lnTo>
                    <a:pt x="1955" y="484"/>
                  </a:lnTo>
                  <a:lnTo>
                    <a:pt x="1956" y="483"/>
                  </a:lnTo>
                  <a:lnTo>
                    <a:pt x="1960" y="485"/>
                  </a:lnTo>
                  <a:lnTo>
                    <a:pt x="1963" y="485"/>
                  </a:lnTo>
                  <a:lnTo>
                    <a:pt x="1966" y="484"/>
                  </a:lnTo>
                  <a:lnTo>
                    <a:pt x="1967" y="483"/>
                  </a:lnTo>
                  <a:lnTo>
                    <a:pt x="1968" y="483"/>
                  </a:lnTo>
                  <a:lnTo>
                    <a:pt x="1969" y="483"/>
                  </a:lnTo>
                  <a:lnTo>
                    <a:pt x="1972" y="485"/>
                  </a:lnTo>
                  <a:lnTo>
                    <a:pt x="1974" y="487"/>
                  </a:lnTo>
                  <a:lnTo>
                    <a:pt x="1976" y="488"/>
                  </a:lnTo>
                  <a:lnTo>
                    <a:pt x="1978" y="489"/>
                  </a:lnTo>
                  <a:lnTo>
                    <a:pt x="1978" y="491"/>
                  </a:lnTo>
                  <a:lnTo>
                    <a:pt x="1980" y="493"/>
                  </a:lnTo>
                  <a:lnTo>
                    <a:pt x="1982" y="495"/>
                  </a:lnTo>
                  <a:lnTo>
                    <a:pt x="1983" y="497"/>
                  </a:lnTo>
                  <a:lnTo>
                    <a:pt x="1983" y="498"/>
                  </a:lnTo>
                  <a:lnTo>
                    <a:pt x="1984" y="498"/>
                  </a:lnTo>
                  <a:lnTo>
                    <a:pt x="1985" y="498"/>
                  </a:lnTo>
                  <a:lnTo>
                    <a:pt x="1985" y="497"/>
                  </a:lnTo>
                  <a:lnTo>
                    <a:pt x="1986" y="493"/>
                  </a:lnTo>
                  <a:lnTo>
                    <a:pt x="1987" y="491"/>
                  </a:lnTo>
                  <a:lnTo>
                    <a:pt x="1989" y="490"/>
                  </a:lnTo>
                  <a:lnTo>
                    <a:pt x="1987" y="488"/>
                  </a:lnTo>
                  <a:lnTo>
                    <a:pt x="1987" y="487"/>
                  </a:lnTo>
                  <a:lnTo>
                    <a:pt x="1989" y="486"/>
                  </a:lnTo>
                  <a:lnTo>
                    <a:pt x="1991" y="485"/>
                  </a:lnTo>
                  <a:lnTo>
                    <a:pt x="1993" y="485"/>
                  </a:lnTo>
                  <a:lnTo>
                    <a:pt x="1995" y="484"/>
                  </a:lnTo>
                  <a:lnTo>
                    <a:pt x="1995" y="481"/>
                  </a:lnTo>
                  <a:lnTo>
                    <a:pt x="1996" y="479"/>
                  </a:lnTo>
                  <a:lnTo>
                    <a:pt x="1997" y="479"/>
                  </a:lnTo>
                  <a:lnTo>
                    <a:pt x="1998" y="479"/>
                  </a:lnTo>
                  <a:lnTo>
                    <a:pt x="1999" y="480"/>
                  </a:lnTo>
                  <a:lnTo>
                    <a:pt x="1999" y="481"/>
                  </a:lnTo>
                  <a:lnTo>
                    <a:pt x="2000" y="482"/>
                  </a:lnTo>
                  <a:lnTo>
                    <a:pt x="2001" y="481"/>
                  </a:lnTo>
                  <a:lnTo>
                    <a:pt x="2003" y="480"/>
                  </a:lnTo>
                  <a:lnTo>
                    <a:pt x="2004" y="477"/>
                  </a:lnTo>
                  <a:lnTo>
                    <a:pt x="2005" y="477"/>
                  </a:lnTo>
                  <a:lnTo>
                    <a:pt x="2006" y="476"/>
                  </a:lnTo>
                  <a:lnTo>
                    <a:pt x="2008" y="475"/>
                  </a:lnTo>
                  <a:lnTo>
                    <a:pt x="2009" y="475"/>
                  </a:lnTo>
                  <a:lnTo>
                    <a:pt x="2009" y="474"/>
                  </a:lnTo>
                  <a:lnTo>
                    <a:pt x="2008" y="473"/>
                  </a:lnTo>
                  <a:lnTo>
                    <a:pt x="2007" y="472"/>
                  </a:lnTo>
                  <a:lnTo>
                    <a:pt x="2009" y="471"/>
                  </a:lnTo>
                  <a:lnTo>
                    <a:pt x="2012" y="470"/>
                  </a:lnTo>
                  <a:lnTo>
                    <a:pt x="2015" y="470"/>
                  </a:lnTo>
                  <a:lnTo>
                    <a:pt x="2016" y="469"/>
                  </a:lnTo>
                  <a:lnTo>
                    <a:pt x="2017" y="468"/>
                  </a:lnTo>
                  <a:lnTo>
                    <a:pt x="2018" y="468"/>
                  </a:lnTo>
                  <a:lnTo>
                    <a:pt x="2020" y="468"/>
                  </a:lnTo>
                  <a:lnTo>
                    <a:pt x="2020" y="467"/>
                  </a:lnTo>
                  <a:lnTo>
                    <a:pt x="2019" y="466"/>
                  </a:lnTo>
                  <a:lnTo>
                    <a:pt x="2018" y="465"/>
                  </a:lnTo>
                  <a:lnTo>
                    <a:pt x="2018" y="464"/>
                  </a:lnTo>
                  <a:lnTo>
                    <a:pt x="2019" y="464"/>
                  </a:lnTo>
                  <a:lnTo>
                    <a:pt x="2021" y="464"/>
                  </a:lnTo>
                  <a:lnTo>
                    <a:pt x="2022" y="464"/>
                  </a:lnTo>
                  <a:lnTo>
                    <a:pt x="2026" y="463"/>
                  </a:lnTo>
                  <a:lnTo>
                    <a:pt x="2027" y="463"/>
                  </a:lnTo>
                  <a:lnTo>
                    <a:pt x="2027" y="462"/>
                  </a:lnTo>
                  <a:lnTo>
                    <a:pt x="2026" y="460"/>
                  </a:lnTo>
                  <a:lnTo>
                    <a:pt x="2026" y="459"/>
                  </a:lnTo>
                  <a:lnTo>
                    <a:pt x="2025" y="458"/>
                  </a:lnTo>
                  <a:lnTo>
                    <a:pt x="2025" y="457"/>
                  </a:lnTo>
                  <a:lnTo>
                    <a:pt x="2026" y="455"/>
                  </a:lnTo>
                  <a:lnTo>
                    <a:pt x="2027" y="454"/>
                  </a:lnTo>
                  <a:lnTo>
                    <a:pt x="2028" y="454"/>
                  </a:lnTo>
                  <a:lnTo>
                    <a:pt x="2030" y="455"/>
                  </a:lnTo>
                  <a:lnTo>
                    <a:pt x="2031" y="457"/>
                  </a:lnTo>
                  <a:lnTo>
                    <a:pt x="2032" y="457"/>
                  </a:lnTo>
                  <a:lnTo>
                    <a:pt x="2033" y="457"/>
                  </a:lnTo>
                  <a:lnTo>
                    <a:pt x="2034" y="455"/>
                  </a:lnTo>
                  <a:lnTo>
                    <a:pt x="2035" y="455"/>
                  </a:lnTo>
                  <a:lnTo>
                    <a:pt x="2037" y="457"/>
                  </a:lnTo>
                  <a:lnTo>
                    <a:pt x="2038" y="455"/>
                  </a:lnTo>
                  <a:lnTo>
                    <a:pt x="2042" y="452"/>
                  </a:lnTo>
                  <a:lnTo>
                    <a:pt x="2043" y="451"/>
                  </a:lnTo>
                  <a:lnTo>
                    <a:pt x="2043" y="450"/>
                  </a:lnTo>
                  <a:lnTo>
                    <a:pt x="2043" y="449"/>
                  </a:lnTo>
                  <a:lnTo>
                    <a:pt x="2046" y="448"/>
                  </a:lnTo>
                  <a:lnTo>
                    <a:pt x="2047" y="448"/>
                  </a:lnTo>
                  <a:lnTo>
                    <a:pt x="2048" y="448"/>
                  </a:lnTo>
                  <a:lnTo>
                    <a:pt x="2049" y="447"/>
                  </a:lnTo>
                  <a:lnTo>
                    <a:pt x="2050" y="446"/>
                  </a:lnTo>
                  <a:lnTo>
                    <a:pt x="2051" y="444"/>
                  </a:lnTo>
                  <a:lnTo>
                    <a:pt x="2052" y="444"/>
                  </a:lnTo>
                  <a:lnTo>
                    <a:pt x="2052" y="445"/>
                  </a:lnTo>
                  <a:lnTo>
                    <a:pt x="2051" y="446"/>
                  </a:lnTo>
                  <a:lnTo>
                    <a:pt x="2051" y="447"/>
                  </a:lnTo>
                  <a:lnTo>
                    <a:pt x="2052" y="447"/>
                  </a:lnTo>
                  <a:lnTo>
                    <a:pt x="2053" y="447"/>
                  </a:lnTo>
                  <a:lnTo>
                    <a:pt x="2055" y="447"/>
                  </a:lnTo>
                  <a:lnTo>
                    <a:pt x="2058" y="445"/>
                  </a:lnTo>
                  <a:lnTo>
                    <a:pt x="2059" y="444"/>
                  </a:lnTo>
                  <a:lnTo>
                    <a:pt x="2060" y="443"/>
                  </a:lnTo>
                  <a:lnTo>
                    <a:pt x="2062" y="444"/>
                  </a:lnTo>
                  <a:lnTo>
                    <a:pt x="2065" y="443"/>
                  </a:lnTo>
                  <a:lnTo>
                    <a:pt x="2067" y="441"/>
                  </a:lnTo>
                  <a:lnTo>
                    <a:pt x="2069" y="438"/>
                  </a:lnTo>
                  <a:lnTo>
                    <a:pt x="2070" y="437"/>
                  </a:lnTo>
                  <a:lnTo>
                    <a:pt x="2071" y="437"/>
                  </a:lnTo>
                  <a:lnTo>
                    <a:pt x="2073" y="437"/>
                  </a:lnTo>
                  <a:lnTo>
                    <a:pt x="2075" y="437"/>
                  </a:lnTo>
                  <a:lnTo>
                    <a:pt x="2076" y="436"/>
                  </a:lnTo>
                  <a:lnTo>
                    <a:pt x="2078" y="436"/>
                  </a:lnTo>
                  <a:lnTo>
                    <a:pt x="2081" y="435"/>
                  </a:lnTo>
                  <a:lnTo>
                    <a:pt x="2082" y="433"/>
                  </a:lnTo>
                  <a:lnTo>
                    <a:pt x="2083" y="431"/>
                  </a:lnTo>
                  <a:lnTo>
                    <a:pt x="2084" y="429"/>
                  </a:lnTo>
                  <a:lnTo>
                    <a:pt x="2085" y="433"/>
                  </a:lnTo>
                  <a:lnTo>
                    <a:pt x="2087" y="436"/>
                  </a:lnTo>
                  <a:lnTo>
                    <a:pt x="2089" y="437"/>
                  </a:lnTo>
                  <a:lnTo>
                    <a:pt x="2093" y="439"/>
                  </a:lnTo>
                  <a:lnTo>
                    <a:pt x="2097" y="441"/>
                  </a:lnTo>
                  <a:lnTo>
                    <a:pt x="2099" y="442"/>
                  </a:lnTo>
                  <a:lnTo>
                    <a:pt x="2100" y="443"/>
                  </a:lnTo>
                  <a:lnTo>
                    <a:pt x="2103" y="442"/>
                  </a:lnTo>
                  <a:lnTo>
                    <a:pt x="2104" y="440"/>
                  </a:lnTo>
                  <a:lnTo>
                    <a:pt x="2105" y="436"/>
                  </a:lnTo>
                  <a:lnTo>
                    <a:pt x="2108" y="433"/>
                  </a:lnTo>
                  <a:lnTo>
                    <a:pt x="2109" y="430"/>
                  </a:lnTo>
                  <a:lnTo>
                    <a:pt x="2109" y="428"/>
                  </a:lnTo>
                  <a:lnTo>
                    <a:pt x="2108" y="426"/>
                  </a:lnTo>
                  <a:lnTo>
                    <a:pt x="2107" y="425"/>
                  </a:lnTo>
                  <a:lnTo>
                    <a:pt x="2106" y="425"/>
                  </a:lnTo>
                  <a:lnTo>
                    <a:pt x="2105" y="426"/>
                  </a:lnTo>
                  <a:lnTo>
                    <a:pt x="2103" y="427"/>
                  </a:lnTo>
                  <a:lnTo>
                    <a:pt x="2100" y="426"/>
                  </a:lnTo>
                  <a:lnTo>
                    <a:pt x="2099" y="425"/>
                  </a:lnTo>
                  <a:lnTo>
                    <a:pt x="2099" y="423"/>
                  </a:lnTo>
                  <a:lnTo>
                    <a:pt x="2100" y="422"/>
                  </a:lnTo>
                  <a:lnTo>
                    <a:pt x="2102" y="421"/>
                  </a:lnTo>
                  <a:lnTo>
                    <a:pt x="2103" y="420"/>
                  </a:lnTo>
                  <a:lnTo>
                    <a:pt x="2103" y="419"/>
                  </a:lnTo>
                  <a:lnTo>
                    <a:pt x="2099" y="416"/>
                  </a:lnTo>
                  <a:lnTo>
                    <a:pt x="2096" y="413"/>
                  </a:lnTo>
                  <a:lnTo>
                    <a:pt x="2093" y="410"/>
                  </a:lnTo>
                  <a:lnTo>
                    <a:pt x="2092" y="409"/>
                  </a:lnTo>
                  <a:lnTo>
                    <a:pt x="2092" y="408"/>
                  </a:lnTo>
                  <a:lnTo>
                    <a:pt x="2093" y="407"/>
                  </a:lnTo>
                  <a:lnTo>
                    <a:pt x="2095" y="405"/>
                  </a:lnTo>
                  <a:lnTo>
                    <a:pt x="2097" y="404"/>
                  </a:lnTo>
                  <a:lnTo>
                    <a:pt x="2097" y="402"/>
                  </a:lnTo>
                  <a:lnTo>
                    <a:pt x="2096" y="400"/>
                  </a:lnTo>
                  <a:lnTo>
                    <a:pt x="2095" y="398"/>
                  </a:lnTo>
                  <a:lnTo>
                    <a:pt x="2095" y="396"/>
                  </a:lnTo>
                  <a:lnTo>
                    <a:pt x="2094" y="392"/>
                  </a:lnTo>
                  <a:lnTo>
                    <a:pt x="2093" y="389"/>
                  </a:lnTo>
                  <a:lnTo>
                    <a:pt x="2092" y="387"/>
                  </a:lnTo>
                  <a:lnTo>
                    <a:pt x="2090" y="387"/>
                  </a:lnTo>
                  <a:lnTo>
                    <a:pt x="2089" y="388"/>
                  </a:lnTo>
                  <a:lnTo>
                    <a:pt x="2087" y="388"/>
                  </a:lnTo>
                  <a:lnTo>
                    <a:pt x="2085" y="387"/>
                  </a:lnTo>
                  <a:lnTo>
                    <a:pt x="2083" y="386"/>
                  </a:lnTo>
                  <a:lnTo>
                    <a:pt x="2081" y="384"/>
                  </a:lnTo>
                  <a:lnTo>
                    <a:pt x="2080" y="383"/>
                  </a:lnTo>
                  <a:lnTo>
                    <a:pt x="2080" y="381"/>
                  </a:lnTo>
                  <a:lnTo>
                    <a:pt x="2080" y="379"/>
                  </a:lnTo>
                  <a:lnTo>
                    <a:pt x="2078" y="377"/>
                  </a:lnTo>
                  <a:lnTo>
                    <a:pt x="2077" y="377"/>
                  </a:lnTo>
                  <a:lnTo>
                    <a:pt x="2075" y="378"/>
                  </a:lnTo>
                  <a:lnTo>
                    <a:pt x="2074" y="380"/>
                  </a:lnTo>
                  <a:lnTo>
                    <a:pt x="2072" y="381"/>
                  </a:lnTo>
                  <a:lnTo>
                    <a:pt x="2070" y="381"/>
                  </a:lnTo>
                  <a:lnTo>
                    <a:pt x="2068" y="380"/>
                  </a:lnTo>
                  <a:lnTo>
                    <a:pt x="2066" y="380"/>
                  </a:lnTo>
                  <a:lnTo>
                    <a:pt x="2066" y="381"/>
                  </a:lnTo>
                  <a:lnTo>
                    <a:pt x="2064" y="383"/>
                  </a:lnTo>
                  <a:lnTo>
                    <a:pt x="2063" y="384"/>
                  </a:lnTo>
                  <a:lnTo>
                    <a:pt x="2061" y="385"/>
                  </a:lnTo>
                  <a:lnTo>
                    <a:pt x="2060" y="384"/>
                  </a:lnTo>
                  <a:lnTo>
                    <a:pt x="2061" y="382"/>
                  </a:lnTo>
                  <a:lnTo>
                    <a:pt x="2063" y="381"/>
                  </a:lnTo>
                  <a:lnTo>
                    <a:pt x="2064" y="380"/>
                  </a:lnTo>
                  <a:lnTo>
                    <a:pt x="2064" y="378"/>
                  </a:lnTo>
                  <a:lnTo>
                    <a:pt x="2064" y="376"/>
                  </a:lnTo>
                  <a:lnTo>
                    <a:pt x="2064" y="375"/>
                  </a:lnTo>
                  <a:lnTo>
                    <a:pt x="2066" y="375"/>
                  </a:lnTo>
                  <a:lnTo>
                    <a:pt x="2069" y="375"/>
                  </a:lnTo>
                  <a:lnTo>
                    <a:pt x="2073" y="376"/>
                  </a:lnTo>
                  <a:lnTo>
                    <a:pt x="2075" y="376"/>
                  </a:lnTo>
                  <a:lnTo>
                    <a:pt x="2076" y="376"/>
                  </a:lnTo>
                  <a:lnTo>
                    <a:pt x="2076" y="375"/>
                  </a:lnTo>
                  <a:lnTo>
                    <a:pt x="2075" y="374"/>
                  </a:lnTo>
                  <a:lnTo>
                    <a:pt x="2074" y="374"/>
                  </a:lnTo>
                  <a:lnTo>
                    <a:pt x="2072" y="371"/>
                  </a:lnTo>
                  <a:lnTo>
                    <a:pt x="2073" y="370"/>
                  </a:lnTo>
                  <a:lnTo>
                    <a:pt x="2074" y="371"/>
                  </a:lnTo>
                  <a:lnTo>
                    <a:pt x="2076" y="372"/>
                  </a:lnTo>
                  <a:lnTo>
                    <a:pt x="2080" y="375"/>
                  </a:lnTo>
                  <a:lnTo>
                    <a:pt x="2083" y="378"/>
                  </a:lnTo>
                  <a:lnTo>
                    <a:pt x="2087" y="380"/>
                  </a:lnTo>
                  <a:lnTo>
                    <a:pt x="2091" y="380"/>
                  </a:lnTo>
                  <a:lnTo>
                    <a:pt x="2095" y="379"/>
                  </a:lnTo>
                  <a:lnTo>
                    <a:pt x="2100" y="379"/>
                  </a:lnTo>
                  <a:lnTo>
                    <a:pt x="2105" y="376"/>
                  </a:lnTo>
                  <a:lnTo>
                    <a:pt x="2110" y="372"/>
                  </a:lnTo>
                  <a:lnTo>
                    <a:pt x="2114" y="366"/>
                  </a:lnTo>
                  <a:lnTo>
                    <a:pt x="2118" y="363"/>
                  </a:lnTo>
                  <a:lnTo>
                    <a:pt x="2121" y="360"/>
                  </a:lnTo>
                  <a:lnTo>
                    <a:pt x="2123" y="358"/>
                  </a:lnTo>
                  <a:lnTo>
                    <a:pt x="2123" y="357"/>
                  </a:lnTo>
                  <a:lnTo>
                    <a:pt x="2120" y="355"/>
                  </a:lnTo>
                  <a:lnTo>
                    <a:pt x="2118" y="354"/>
                  </a:lnTo>
                  <a:lnTo>
                    <a:pt x="2116" y="352"/>
                  </a:lnTo>
                  <a:lnTo>
                    <a:pt x="2115" y="350"/>
                  </a:lnTo>
                  <a:lnTo>
                    <a:pt x="2115" y="348"/>
                  </a:lnTo>
                  <a:lnTo>
                    <a:pt x="2116" y="346"/>
                  </a:lnTo>
                  <a:lnTo>
                    <a:pt x="2118" y="343"/>
                  </a:lnTo>
                  <a:lnTo>
                    <a:pt x="2120" y="343"/>
                  </a:lnTo>
                  <a:lnTo>
                    <a:pt x="2121" y="342"/>
                  </a:lnTo>
                  <a:lnTo>
                    <a:pt x="2123" y="341"/>
                  </a:lnTo>
                  <a:lnTo>
                    <a:pt x="2121" y="338"/>
                  </a:lnTo>
                  <a:lnTo>
                    <a:pt x="2121" y="336"/>
                  </a:lnTo>
                  <a:lnTo>
                    <a:pt x="2123" y="335"/>
                  </a:lnTo>
                  <a:lnTo>
                    <a:pt x="2124" y="335"/>
                  </a:lnTo>
                  <a:lnTo>
                    <a:pt x="2126" y="336"/>
                  </a:lnTo>
                  <a:lnTo>
                    <a:pt x="2127" y="337"/>
                  </a:lnTo>
                  <a:lnTo>
                    <a:pt x="2128" y="338"/>
                  </a:lnTo>
                  <a:lnTo>
                    <a:pt x="2130" y="338"/>
                  </a:lnTo>
                  <a:lnTo>
                    <a:pt x="2131" y="338"/>
                  </a:lnTo>
                  <a:lnTo>
                    <a:pt x="2131" y="339"/>
                  </a:lnTo>
                  <a:lnTo>
                    <a:pt x="2129" y="342"/>
                  </a:lnTo>
                  <a:lnTo>
                    <a:pt x="2129" y="344"/>
                  </a:lnTo>
                  <a:lnTo>
                    <a:pt x="2129" y="347"/>
                  </a:lnTo>
                  <a:lnTo>
                    <a:pt x="2131" y="349"/>
                  </a:lnTo>
                  <a:lnTo>
                    <a:pt x="2132" y="351"/>
                  </a:lnTo>
                  <a:lnTo>
                    <a:pt x="2133" y="354"/>
                  </a:lnTo>
                  <a:lnTo>
                    <a:pt x="2133" y="358"/>
                  </a:lnTo>
                  <a:lnTo>
                    <a:pt x="2133" y="360"/>
                  </a:lnTo>
                  <a:lnTo>
                    <a:pt x="2135" y="360"/>
                  </a:lnTo>
                  <a:lnTo>
                    <a:pt x="2140" y="360"/>
                  </a:lnTo>
                  <a:lnTo>
                    <a:pt x="2145" y="359"/>
                  </a:lnTo>
                  <a:lnTo>
                    <a:pt x="2148" y="357"/>
                  </a:lnTo>
                  <a:lnTo>
                    <a:pt x="2151" y="356"/>
                  </a:lnTo>
                  <a:lnTo>
                    <a:pt x="2153" y="355"/>
                  </a:lnTo>
                  <a:lnTo>
                    <a:pt x="2154" y="356"/>
                  </a:lnTo>
                  <a:lnTo>
                    <a:pt x="2158" y="357"/>
                  </a:lnTo>
                  <a:lnTo>
                    <a:pt x="2162" y="358"/>
                  </a:lnTo>
                  <a:lnTo>
                    <a:pt x="2166" y="359"/>
                  </a:lnTo>
                  <a:lnTo>
                    <a:pt x="2169" y="361"/>
                  </a:lnTo>
                  <a:lnTo>
                    <a:pt x="2168" y="363"/>
                  </a:lnTo>
                  <a:lnTo>
                    <a:pt x="2168" y="366"/>
                  </a:lnTo>
                  <a:lnTo>
                    <a:pt x="2168" y="369"/>
                  </a:lnTo>
                  <a:lnTo>
                    <a:pt x="2169" y="371"/>
                  </a:lnTo>
                  <a:lnTo>
                    <a:pt x="2170" y="372"/>
                  </a:lnTo>
                  <a:lnTo>
                    <a:pt x="2171" y="372"/>
                  </a:lnTo>
                  <a:lnTo>
                    <a:pt x="2173" y="372"/>
                  </a:lnTo>
                  <a:lnTo>
                    <a:pt x="2174" y="372"/>
                  </a:lnTo>
                  <a:lnTo>
                    <a:pt x="2174" y="373"/>
                  </a:lnTo>
                  <a:lnTo>
                    <a:pt x="2175" y="375"/>
                  </a:lnTo>
                  <a:lnTo>
                    <a:pt x="2176" y="376"/>
                  </a:lnTo>
                  <a:lnTo>
                    <a:pt x="2177" y="376"/>
                  </a:lnTo>
                  <a:lnTo>
                    <a:pt x="2180" y="377"/>
                  </a:lnTo>
                  <a:lnTo>
                    <a:pt x="2181" y="376"/>
                  </a:lnTo>
                  <a:lnTo>
                    <a:pt x="2182" y="377"/>
                  </a:lnTo>
                  <a:lnTo>
                    <a:pt x="2183" y="377"/>
                  </a:lnTo>
                  <a:lnTo>
                    <a:pt x="2184" y="377"/>
                  </a:lnTo>
                  <a:lnTo>
                    <a:pt x="2185" y="377"/>
                  </a:lnTo>
                  <a:lnTo>
                    <a:pt x="2186" y="378"/>
                  </a:lnTo>
                  <a:lnTo>
                    <a:pt x="2188" y="378"/>
                  </a:lnTo>
                  <a:lnTo>
                    <a:pt x="2189" y="379"/>
                  </a:lnTo>
                  <a:lnTo>
                    <a:pt x="2190" y="379"/>
                  </a:lnTo>
                  <a:lnTo>
                    <a:pt x="2190" y="380"/>
                  </a:lnTo>
                  <a:lnTo>
                    <a:pt x="2191" y="380"/>
                  </a:lnTo>
                  <a:lnTo>
                    <a:pt x="2192" y="382"/>
                  </a:lnTo>
                  <a:lnTo>
                    <a:pt x="2194" y="385"/>
                  </a:lnTo>
                  <a:lnTo>
                    <a:pt x="2196" y="387"/>
                  </a:lnTo>
                  <a:lnTo>
                    <a:pt x="2199" y="389"/>
                  </a:lnTo>
                  <a:lnTo>
                    <a:pt x="2200" y="391"/>
                  </a:lnTo>
                  <a:lnTo>
                    <a:pt x="2202" y="391"/>
                  </a:lnTo>
                  <a:lnTo>
                    <a:pt x="2203" y="391"/>
                  </a:lnTo>
                  <a:lnTo>
                    <a:pt x="2206" y="388"/>
                  </a:lnTo>
                  <a:lnTo>
                    <a:pt x="2207" y="387"/>
                  </a:lnTo>
                  <a:lnTo>
                    <a:pt x="2208" y="386"/>
                  </a:lnTo>
                  <a:lnTo>
                    <a:pt x="2211" y="386"/>
                  </a:lnTo>
                  <a:lnTo>
                    <a:pt x="2213" y="387"/>
                  </a:lnTo>
                  <a:lnTo>
                    <a:pt x="2214" y="386"/>
                  </a:lnTo>
                  <a:lnTo>
                    <a:pt x="2215" y="385"/>
                  </a:lnTo>
                  <a:lnTo>
                    <a:pt x="2216" y="384"/>
                  </a:lnTo>
                  <a:lnTo>
                    <a:pt x="2215" y="382"/>
                  </a:lnTo>
                  <a:lnTo>
                    <a:pt x="2213" y="381"/>
                  </a:lnTo>
                  <a:lnTo>
                    <a:pt x="2208" y="378"/>
                  </a:lnTo>
                  <a:lnTo>
                    <a:pt x="2207" y="377"/>
                  </a:lnTo>
                  <a:lnTo>
                    <a:pt x="2207" y="375"/>
                  </a:lnTo>
                  <a:lnTo>
                    <a:pt x="2207" y="374"/>
                  </a:lnTo>
                  <a:lnTo>
                    <a:pt x="2208" y="373"/>
                  </a:lnTo>
                  <a:lnTo>
                    <a:pt x="2213" y="372"/>
                  </a:lnTo>
                  <a:lnTo>
                    <a:pt x="2217" y="371"/>
                  </a:lnTo>
                  <a:lnTo>
                    <a:pt x="2218" y="369"/>
                  </a:lnTo>
                  <a:lnTo>
                    <a:pt x="2218" y="365"/>
                  </a:lnTo>
                  <a:lnTo>
                    <a:pt x="2217" y="363"/>
                  </a:lnTo>
                  <a:lnTo>
                    <a:pt x="2216" y="360"/>
                  </a:lnTo>
                  <a:lnTo>
                    <a:pt x="2214" y="355"/>
                  </a:lnTo>
                  <a:lnTo>
                    <a:pt x="2212" y="353"/>
                  </a:lnTo>
                  <a:lnTo>
                    <a:pt x="2211" y="352"/>
                  </a:lnTo>
                  <a:lnTo>
                    <a:pt x="2212" y="352"/>
                  </a:lnTo>
                  <a:lnTo>
                    <a:pt x="2214" y="352"/>
                  </a:lnTo>
                  <a:lnTo>
                    <a:pt x="2218" y="354"/>
                  </a:lnTo>
                  <a:lnTo>
                    <a:pt x="2221" y="355"/>
                  </a:lnTo>
                  <a:lnTo>
                    <a:pt x="2223" y="356"/>
                  </a:lnTo>
                  <a:lnTo>
                    <a:pt x="2224" y="357"/>
                  </a:lnTo>
                  <a:lnTo>
                    <a:pt x="2225" y="358"/>
                  </a:lnTo>
                  <a:lnTo>
                    <a:pt x="2226" y="357"/>
                  </a:lnTo>
                  <a:lnTo>
                    <a:pt x="2225" y="357"/>
                  </a:lnTo>
                  <a:lnTo>
                    <a:pt x="2225" y="356"/>
                  </a:lnTo>
                  <a:lnTo>
                    <a:pt x="2226" y="356"/>
                  </a:lnTo>
                  <a:lnTo>
                    <a:pt x="2227" y="357"/>
                  </a:lnTo>
                  <a:lnTo>
                    <a:pt x="2229" y="358"/>
                  </a:lnTo>
                  <a:lnTo>
                    <a:pt x="2232" y="358"/>
                  </a:lnTo>
                  <a:lnTo>
                    <a:pt x="2233" y="359"/>
                  </a:lnTo>
                  <a:lnTo>
                    <a:pt x="2234" y="358"/>
                  </a:lnTo>
                  <a:lnTo>
                    <a:pt x="2234" y="357"/>
                  </a:lnTo>
                  <a:lnTo>
                    <a:pt x="2234" y="356"/>
                  </a:lnTo>
                  <a:lnTo>
                    <a:pt x="2233" y="354"/>
                  </a:lnTo>
                  <a:lnTo>
                    <a:pt x="2231" y="352"/>
                  </a:lnTo>
                  <a:lnTo>
                    <a:pt x="2229" y="351"/>
                  </a:lnTo>
                  <a:lnTo>
                    <a:pt x="2231" y="350"/>
                  </a:lnTo>
                  <a:lnTo>
                    <a:pt x="2232" y="350"/>
                  </a:lnTo>
                  <a:lnTo>
                    <a:pt x="2233" y="350"/>
                  </a:lnTo>
                  <a:lnTo>
                    <a:pt x="2236" y="353"/>
                  </a:lnTo>
                  <a:lnTo>
                    <a:pt x="2237" y="354"/>
                  </a:lnTo>
                  <a:lnTo>
                    <a:pt x="2238" y="354"/>
                  </a:lnTo>
                  <a:lnTo>
                    <a:pt x="2240" y="352"/>
                  </a:lnTo>
                  <a:lnTo>
                    <a:pt x="2241" y="350"/>
                  </a:lnTo>
                  <a:lnTo>
                    <a:pt x="2242" y="348"/>
                  </a:lnTo>
                  <a:lnTo>
                    <a:pt x="2243" y="347"/>
                  </a:lnTo>
                  <a:lnTo>
                    <a:pt x="2244" y="344"/>
                  </a:lnTo>
                  <a:lnTo>
                    <a:pt x="2244" y="343"/>
                  </a:lnTo>
                  <a:lnTo>
                    <a:pt x="2245" y="343"/>
                  </a:lnTo>
                  <a:lnTo>
                    <a:pt x="2248" y="344"/>
                  </a:lnTo>
                  <a:lnTo>
                    <a:pt x="2249" y="343"/>
                  </a:lnTo>
                  <a:lnTo>
                    <a:pt x="2250" y="342"/>
                  </a:lnTo>
                  <a:lnTo>
                    <a:pt x="2253" y="341"/>
                  </a:lnTo>
                  <a:lnTo>
                    <a:pt x="2253" y="340"/>
                  </a:lnTo>
                  <a:lnTo>
                    <a:pt x="2251" y="34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0" name="Freeform 1264">
              <a:extLst>
                <a:ext uri="{FF2B5EF4-FFF2-40B4-BE49-F238E27FC236}">
                  <a16:creationId xmlns:a16="http://schemas.microsoft.com/office/drawing/2014/main" id="{F4A53D6F-91CB-8544-ACC2-1DC8B62F6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" y="930"/>
              <a:ext cx="854" cy="731"/>
            </a:xfrm>
            <a:custGeom>
              <a:avLst/>
              <a:gdLst/>
              <a:ahLst/>
              <a:cxnLst>
                <a:cxn ang="0">
                  <a:pos x="762" y="90"/>
                </a:cxn>
                <a:cxn ang="0">
                  <a:pos x="671" y="107"/>
                </a:cxn>
                <a:cxn ang="0">
                  <a:pos x="655" y="73"/>
                </a:cxn>
                <a:cxn ang="0">
                  <a:pos x="661" y="54"/>
                </a:cxn>
                <a:cxn ang="0">
                  <a:pos x="694" y="28"/>
                </a:cxn>
                <a:cxn ang="0">
                  <a:pos x="627" y="21"/>
                </a:cxn>
                <a:cxn ang="0">
                  <a:pos x="591" y="9"/>
                </a:cxn>
                <a:cxn ang="0">
                  <a:pos x="479" y="1"/>
                </a:cxn>
                <a:cxn ang="0">
                  <a:pos x="438" y="23"/>
                </a:cxn>
                <a:cxn ang="0">
                  <a:pos x="376" y="28"/>
                </a:cxn>
                <a:cxn ang="0">
                  <a:pos x="420" y="48"/>
                </a:cxn>
                <a:cxn ang="0">
                  <a:pos x="392" y="78"/>
                </a:cxn>
                <a:cxn ang="0">
                  <a:pos x="318" y="50"/>
                </a:cxn>
                <a:cxn ang="0">
                  <a:pos x="264" y="80"/>
                </a:cxn>
                <a:cxn ang="0">
                  <a:pos x="218" y="66"/>
                </a:cxn>
                <a:cxn ang="0">
                  <a:pos x="154" y="85"/>
                </a:cxn>
                <a:cxn ang="0">
                  <a:pos x="97" y="117"/>
                </a:cxn>
                <a:cxn ang="0">
                  <a:pos x="110" y="155"/>
                </a:cxn>
                <a:cxn ang="0">
                  <a:pos x="1" y="202"/>
                </a:cxn>
                <a:cxn ang="0">
                  <a:pos x="58" y="234"/>
                </a:cxn>
                <a:cxn ang="0">
                  <a:pos x="68" y="242"/>
                </a:cxn>
                <a:cxn ang="0">
                  <a:pos x="36" y="250"/>
                </a:cxn>
                <a:cxn ang="0">
                  <a:pos x="86" y="278"/>
                </a:cxn>
                <a:cxn ang="0">
                  <a:pos x="165" y="279"/>
                </a:cxn>
                <a:cxn ang="0">
                  <a:pos x="227" y="337"/>
                </a:cxn>
                <a:cxn ang="0">
                  <a:pos x="251" y="395"/>
                </a:cxn>
                <a:cxn ang="0">
                  <a:pos x="266" y="422"/>
                </a:cxn>
                <a:cxn ang="0">
                  <a:pos x="271" y="436"/>
                </a:cxn>
                <a:cxn ang="0">
                  <a:pos x="275" y="448"/>
                </a:cxn>
                <a:cxn ang="0">
                  <a:pos x="299" y="485"/>
                </a:cxn>
                <a:cxn ang="0">
                  <a:pos x="281" y="489"/>
                </a:cxn>
                <a:cxn ang="0">
                  <a:pos x="283" y="519"/>
                </a:cxn>
                <a:cxn ang="0">
                  <a:pos x="272" y="525"/>
                </a:cxn>
                <a:cxn ang="0">
                  <a:pos x="269" y="574"/>
                </a:cxn>
                <a:cxn ang="0">
                  <a:pos x="301" y="624"/>
                </a:cxn>
                <a:cxn ang="0">
                  <a:pos x="327" y="686"/>
                </a:cxn>
                <a:cxn ang="0">
                  <a:pos x="373" y="712"/>
                </a:cxn>
                <a:cxn ang="0">
                  <a:pos x="417" y="713"/>
                </a:cxn>
                <a:cxn ang="0">
                  <a:pos x="426" y="647"/>
                </a:cxn>
                <a:cxn ang="0">
                  <a:pos x="445" y="597"/>
                </a:cxn>
                <a:cxn ang="0">
                  <a:pos x="486" y="581"/>
                </a:cxn>
                <a:cxn ang="0">
                  <a:pos x="521" y="568"/>
                </a:cxn>
                <a:cxn ang="0">
                  <a:pos x="554" y="506"/>
                </a:cxn>
                <a:cxn ang="0">
                  <a:pos x="614" y="514"/>
                </a:cxn>
                <a:cxn ang="0">
                  <a:pos x="703" y="463"/>
                </a:cxn>
                <a:cxn ang="0">
                  <a:pos x="653" y="454"/>
                </a:cxn>
                <a:cxn ang="0">
                  <a:pos x="651" y="440"/>
                </a:cxn>
                <a:cxn ang="0">
                  <a:pos x="677" y="427"/>
                </a:cxn>
                <a:cxn ang="0">
                  <a:pos x="719" y="435"/>
                </a:cxn>
                <a:cxn ang="0">
                  <a:pos x="702" y="411"/>
                </a:cxn>
                <a:cxn ang="0">
                  <a:pos x="652" y="385"/>
                </a:cxn>
                <a:cxn ang="0">
                  <a:pos x="683" y="373"/>
                </a:cxn>
                <a:cxn ang="0">
                  <a:pos x="724" y="366"/>
                </a:cxn>
                <a:cxn ang="0">
                  <a:pos x="736" y="346"/>
                </a:cxn>
                <a:cxn ang="0">
                  <a:pos x="730" y="318"/>
                </a:cxn>
                <a:cxn ang="0">
                  <a:pos x="746" y="290"/>
                </a:cxn>
                <a:cxn ang="0">
                  <a:pos x="722" y="276"/>
                </a:cxn>
                <a:cxn ang="0">
                  <a:pos x="762" y="244"/>
                </a:cxn>
                <a:cxn ang="0">
                  <a:pos x="751" y="226"/>
                </a:cxn>
                <a:cxn ang="0">
                  <a:pos x="750" y="193"/>
                </a:cxn>
                <a:cxn ang="0">
                  <a:pos x="749" y="147"/>
                </a:cxn>
                <a:cxn ang="0">
                  <a:pos x="786" y="120"/>
                </a:cxn>
                <a:cxn ang="0">
                  <a:pos x="825" y="104"/>
                </a:cxn>
              </a:cxnLst>
              <a:rect l="0" t="0" r="r" b="b"/>
              <a:pathLst>
                <a:path w="854" h="731">
                  <a:moveTo>
                    <a:pt x="852" y="91"/>
                  </a:moveTo>
                  <a:lnTo>
                    <a:pt x="849" y="84"/>
                  </a:lnTo>
                  <a:lnTo>
                    <a:pt x="848" y="82"/>
                  </a:lnTo>
                  <a:lnTo>
                    <a:pt x="846" y="80"/>
                  </a:lnTo>
                  <a:lnTo>
                    <a:pt x="840" y="76"/>
                  </a:lnTo>
                  <a:lnTo>
                    <a:pt x="830" y="73"/>
                  </a:lnTo>
                  <a:lnTo>
                    <a:pt x="826" y="72"/>
                  </a:lnTo>
                  <a:lnTo>
                    <a:pt x="821" y="71"/>
                  </a:lnTo>
                  <a:lnTo>
                    <a:pt x="816" y="73"/>
                  </a:lnTo>
                  <a:lnTo>
                    <a:pt x="811" y="74"/>
                  </a:lnTo>
                  <a:lnTo>
                    <a:pt x="807" y="74"/>
                  </a:lnTo>
                  <a:lnTo>
                    <a:pt x="803" y="72"/>
                  </a:lnTo>
                  <a:lnTo>
                    <a:pt x="797" y="72"/>
                  </a:lnTo>
                  <a:lnTo>
                    <a:pt x="793" y="73"/>
                  </a:lnTo>
                  <a:lnTo>
                    <a:pt x="789" y="73"/>
                  </a:lnTo>
                  <a:lnTo>
                    <a:pt x="786" y="73"/>
                  </a:lnTo>
                  <a:lnTo>
                    <a:pt x="782" y="73"/>
                  </a:lnTo>
                  <a:lnTo>
                    <a:pt x="778" y="74"/>
                  </a:lnTo>
                  <a:lnTo>
                    <a:pt x="775" y="75"/>
                  </a:lnTo>
                  <a:lnTo>
                    <a:pt x="772" y="76"/>
                  </a:lnTo>
                  <a:lnTo>
                    <a:pt x="768" y="76"/>
                  </a:lnTo>
                  <a:lnTo>
                    <a:pt x="766" y="78"/>
                  </a:lnTo>
                  <a:lnTo>
                    <a:pt x="765" y="79"/>
                  </a:lnTo>
                  <a:lnTo>
                    <a:pt x="764" y="81"/>
                  </a:lnTo>
                  <a:lnTo>
                    <a:pt x="765" y="83"/>
                  </a:lnTo>
                  <a:lnTo>
                    <a:pt x="766" y="87"/>
                  </a:lnTo>
                  <a:lnTo>
                    <a:pt x="767" y="89"/>
                  </a:lnTo>
                  <a:lnTo>
                    <a:pt x="767" y="90"/>
                  </a:lnTo>
                  <a:lnTo>
                    <a:pt x="766" y="91"/>
                  </a:lnTo>
                  <a:lnTo>
                    <a:pt x="764" y="90"/>
                  </a:lnTo>
                  <a:lnTo>
                    <a:pt x="762" y="90"/>
                  </a:lnTo>
                  <a:lnTo>
                    <a:pt x="760" y="89"/>
                  </a:lnTo>
                  <a:lnTo>
                    <a:pt x="759" y="85"/>
                  </a:lnTo>
                  <a:lnTo>
                    <a:pt x="757" y="81"/>
                  </a:lnTo>
                  <a:lnTo>
                    <a:pt x="755" y="76"/>
                  </a:lnTo>
                  <a:lnTo>
                    <a:pt x="753" y="78"/>
                  </a:lnTo>
                  <a:lnTo>
                    <a:pt x="751" y="81"/>
                  </a:lnTo>
                  <a:lnTo>
                    <a:pt x="748" y="85"/>
                  </a:lnTo>
                  <a:lnTo>
                    <a:pt x="748" y="87"/>
                  </a:lnTo>
                  <a:lnTo>
                    <a:pt x="750" y="88"/>
                  </a:lnTo>
                  <a:lnTo>
                    <a:pt x="751" y="89"/>
                  </a:lnTo>
                  <a:lnTo>
                    <a:pt x="752" y="91"/>
                  </a:lnTo>
                  <a:lnTo>
                    <a:pt x="746" y="89"/>
                  </a:lnTo>
                  <a:lnTo>
                    <a:pt x="739" y="87"/>
                  </a:lnTo>
                  <a:lnTo>
                    <a:pt x="736" y="87"/>
                  </a:lnTo>
                  <a:lnTo>
                    <a:pt x="732" y="88"/>
                  </a:lnTo>
                  <a:lnTo>
                    <a:pt x="726" y="91"/>
                  </a:lnTo>
                  <a:lnTo>
                    <a:pt x="721" y="95"/>
                  </a:lnTo>
                  <a:lnTo>
                    <a:pt x="715" y="100"/>
                  </a:lnTo>
                  <a:lnTo>
                    <a:pt x="708" y="103"/>
                  </a:lnTo>
                  <a:lnTo>
                    <a:pt x="701" y="105"/>
                  </a:lnTo>
                  <a:lnTo>
                    <a:pt x="686" y="109"/>
                  </a:lnTo>
                  <a:lnTo>
                    <a:pt x="679" y="111"/>
                  </a:lnTo>
                  <a:lnTo>
                    <a:pt x="673" y="115"/>
                  </a:lnTo>
                  <a:lnTo>
                    <a:pt x="667" y="120"/>
                  </a:lnTo>
                  <a:lnTo>
                    <a:pt x="662" y="126"/>
                  </a:lnTo>
                  <a:lnTo>
                    <a:pt x="659" y="129"/>
                  </a:lnTo>
                  <a:lnTo>
                    <a:pt x="659" y="128"/>
                  </a:lnTo>
                  <a:lnTo>
                    <a:pt x="660" y="125"/>
                  </a:lnTo>
                  <a:lnTo>
                    <a:pt x="664" y="115"/>
                  </a:lnTo>
                  <a:lnTo>
                    <a:pt x="667" y="111"/>
                  </a:lnTo>
                  <a:lnTo>
                    <a:pt x="671" y="107"/>
                  </a:lnTo>
                  <a:lnTo>
                    <a:pt x="673" y="106"/>
                  </a:lnTo>
                  <a:lnTo>
                    <a:pt x="676" y="104"/>
                  </a:lnTo>
                  <a:lnTo>
                    <a:pt x="682" y="103"/>
                  </a:lnTo>
                  <a:lnTo>
                    <a:pt x="688" y="101"/>
                  </a:lnTo>
                  <a:lnTo>
                    <a:pt x="694" y="98"/>
                  </a:lnTo>
                  <a:lnTo>
                    <a:pt x="699" y="95"/>
                  </a:lnTo>
                  <a:lnTo>
                    <a:pt x="703" y="90"/>
                  </a:lnTo>
                  <a:lnTo>
                    <a:pt x="706" y="85"/>
                  </a:lnTo>
                  <a:lnTo>
                    <a:pt x="709" y="83"/>
                  </a:lnTo>
                  <a:lnTo>
                    <a:pt x="713" y="82"/>
                  </a:lnTo>
                  <a:lnTo>
                    <a:pt x="716" y="83"/>
                  </a:lnTo>
                  <a:lnTo>
                    <a:pt x="719" y="83"/>
                  </a:lnTo>
                  <a:lnTo>
                    <a:pt x="723" y="83"/>
                  </a:lnTo>
                  <a:lnTo>
                    <a:pt x="726" y="82"/>
                  </a:lnTo>
                  <a:lnTo>
                    <a:pt x="727" y="79"/>
                  </a:lnTo>
                  <a:lnTo>
                    <a:pt x="727" y="75"/>
                  </a:lnTo>
                  <a:lnTo>
                    <a:pt x="726" y="72"/>
                  </a:lnTo>
                  <a:lnTo>
                    <a:pt x="724" y="69"/>
                  </a:lnTo>
                  <a:lnTo>
                    <a:pt x="722" y="67"/>
                  </a:lnTo>
                  <a:lnTo>
                    <a:pt x="719" y="65"/>
                  </a:lnTo>
                  <a:lnTo>
                    <a:pt x="716" y="65"/>
                  </a:lnTo>
                  <a:lnTo>
                    <a:pt x="711" y="65"/>
                  </a:lnTo>
                  <a:lnTo>
                    <a:pt x="705" y="68"/>
                  </a:lnTo>
                  <a:lnTo>
                    <a:pt x="698" y="70"/>
                  </a:lnTo>
                  <a:lnTo>
                    <a:pt x="685" y="78"/>
                  </a:lnTo>
                  <a:lnTo>
                    <a:pt x="681" y="79"/>
                  </a:lnTo>
                  <a:lnTo>
                    <a:pt x="677" y="79"/>
                  </a:lnTo>
                  <a:lnTo>
                    <a:pt x="668" y="79"/>
                  </a:lnTo>
                  <a:lnTo>
                    <a:pt x="661" y="78"/>
                  </a:lnTo>
                  <a:lnTo>
                    <a:pt x="653" y="76"/>
                  </a:lnTo>
                  <a:lnTo>
                    <a:pt x="655" y="73"/>
                  </a:lnTo>
                  <a:lnTo>
                    <a:pt x="659" y="72"/>
                  </a:lnTo>
                  <a:lnTo>
                    <a:pt x="663" y="70"/>
                  </a:lnTo>
                  <a:lnTo>
                    <a:pt x="665" y="69"/>
                  </a:lnTo>
                  <a:lnTo>
                    <a:pt x="665" y="66"/>
                  </a:lnTo>
                  <a:lnTo>
                    <a:pt x="664" y="65"/>
                  </a:lnTo>
                  <a:lnTo>
                    <a:pt x="663" y="64"/>
                  </a:lnTo>
                  <a:lnTo>
                    <a:pt x="660" y="62"/>
                  </a:lnTo>
                  <a:lnTo>
                    <a:pt x="655" y="61"/>
                  </a:lnTo>
                  <a:lnTo>
                    <a:pt x="650" y="60"/>
                  </a:lnTo>
                  <a:lnTo>
                    <a:pt x="646" y="61"/>
                  </a:lnTo>
                  <a:lnTo>
                    <a:pt x="642" y="63"/>
                  </a:lnTo>
                  <a:lnTo>
                    <a:pt x="639" y="65"/>
                  </a:lnTo>
                  <a:lnTo>
                    <a:pt x="636" y="66"/>
                  </a:lnTo>
                  <a:lnTo>
                    <a:pt x="631" y="65"/>
                  </a:lnTo>
                  <a:lnTo>
                    <a:pt x="630" y="64"/>
                  </a:lnTo>
                  <a:lnTo>
                    <a:pt x="627" y="65"/>
                  </a:lnTo>
                  <a:lnTo>
                    <a:pt x="618" y="68"/>
                  </a:lnTo>
                  <a:lnTo>
                    <a:pt x="618" y="63"/>
                  </a:lnTo>
                  <a:lnTo>
                    <a:pt x="619" y="60"/>
                  </a:lnTo>
                  <a:lnTo>
                    <a:pt x="621" y="57"/>
                  </a:lnTo>
                  <a:lnTo>
                    <a:pt x="624" y="53"/>
                  </a:lnTo>
                  <a:lnTo>
                    <a:pt x="627" y="52"/>
                  </a:lnTo>
                  <a:lnTo>
                    <a:pt x="629" y="52"/>
                  </a:lnTo>
                  <a:lnTo>
                    <a:pt x="633" y="53"/>
                  </a:lnTo>
                  <a:lnTo>
                    <a:pt x="637" y="54"/>
                  </a:lnTo>
                  <a:lnTo>
                    <a:pt x="642" y="56"/>
                  </a:lnTo>
                  <a:lnTo>
                    <a:pt x="646" y="54"/>
                  </a:lnTo>
                  <a:lnTo>
                    <a:pt x="651" y="52"/>
                  </a:lnTo>
                  <a:lnTo>
                    <a:pt x="655" y="51"/>
                  </a:lnTo>
                  <a:lnTo>
                    <a:pt x="658" y="52"/>
                  </a:lnTo>
                  <a:lnTo>
                    <a:pt x="661" y="54"/>
                  </a:lnTo>
                  <a:lnTo>
                    <a:pt x="665" y="54"/>
                  </a:lnTo>
                  <a:lnTo>
                    <a:pt x="667" y="54"/>
                  </a:lnTo>
                  <a:lnTo>
                    <a:pt x="671" y="53"/>
                  </a:lnTo>
                  <a:lnTo>
                    <a:pt x="675" y="52"/>
                  </a:lnTo>
                  <a:lnTo>
                    <a:pt x="678" y="51"/>
                  </a:lnTo>
                  <a:lnTo>
                    <a:pt x="681" y="51"/>
                  </a:lnTo>
                  <a:lnTo>
                    <a:pt x="689" y="51"/>
                  </a:lnTo>
                  <a:lnTo>
                    <a:pt x="697" y="49"/>
                  </a:lnTo>
                  <a:lnTo>
                    <a:pt x="701" y="48"/>
                  </a:lnTo>
                  <a:lnTo>
                    <a:pt x="705" y="49"/>
                  </a:lnTo>
                  <a:lnTo>
                    <a:pt x="707" y="50"/>
                  </a:lnTo>
                  <a:lnTo>
                    <a:pt x="709" y="51"/>
                  </a:lnTo>
                  <a:lnTo>
                    <a:pt x="715" y="51"/>
                  </a:lnTo>
                  <a:lnTo>
                    <a:pt x="719" y="51"/>
                  </a:lnTo>
                  <a:lnTo>
                    <a:pt x="722" y="51"/>
                  </a:lnTo>
                  <a:lnTo>
                    <a:pt x="725" y="50"/>
                  </a:lnTo>
                  <a:lnTo>
                    <a:pt x="725" y="49"/>
                  </a:lnTo>
                  <a:lnTo>
                    <a:pt x="725" y="47"/>
                  </a:lnTo>
                  <a:lnTo>
                    <a:pt x="726" y="45"/>
                  </a:lnTo>
                  <a:lnTo>
                    <a:pt x="728" y="43"/>
                  </a:lnTo>
                  <a:lnTo>
                    <a:pt x="730" y="41"/>
                  </a:lnTo>
                  <a:lnTo>
                    <a:pt x="727" y="40"/>
                  </a:lnTo>
                  <a:lnTo>
                    <a:pt x="724" y="40"/>
                  </a:lnTo>
                  <a:lnTo>
                    <a:pt x="715" y="40"/>
                  </a:lnTo>
                  <a:lnTo>
                    <a:pt x="709" y="39"/>
                  </a:lnTo>
                  <a:lnTo>
                    <a:pt x="706" y="36"/>
                  </a:lnTo>
                  <a:lnTo>
                    <a:pt x="702" y="32"/>
                  </a:lnTo>
                  <a:lnTo>
                    <a:pt x="700" y="29"/>
                  </a:lnTo>
                  <a:lnTo>
                    <a:pt x="699" y="27"/>
                  </a:lnTo>
                  <a:lnTo>
                    <a:pt x="697" y="27"/>
                  </a:lnTo>
                  <a:lnTo>
                    <a:pt x="694" y="28"/>
                  </a:lnTo>
                  <a:lnTo>
                    <a:pt x="689" y="29"/>
                  </a:lnTo>
                  <a:lnTo>
                    <a:pt x="686" y="30"/>
                  </a:lnTo>
                  <a:lnTo>
                    <a:pt x="683" y="31"/>
                  </a:lnTo>
                  <a:lnTo>
                    <a:pt x="680" y="31"/>
                  </a:lnTo>
                  <a:lnTo>
                    <a:pt x="678" y="30"/>
                  </a:lnTo>
                  <a:lnTo>
                    <a:pt x="677" y="29"/>
                  </a:lnTo>
                  <a:lnTo>
                    <a:pt x="675" y="29"/>
                  </a:lnTo>
                  <a:lnTo>
                    <a:pt x="672" y="30"/>
                  </a:lnTo>
                  <a:lnTo>
                    <a:pt x="671" y="29"/>
                  </a:lnTo>
                  <a:lnTo>
                    <a:pt x="671" y="28"/>
                  </a:lnTo>
                  <a:lnTo>
                    <a:pt x="675" y="27"/>
                  </a:lnTo>
                  <a:lnTo>
                    <a:pt x="680" y="27"/>
                  </a:lnTo>
                  <a:lnTo>
                    <a:pt x="682" y="26"/>
                  </a:lnTo>
                  <a:lnTo>
                    <a:pt x="684" y="25"/>
                  </a:lnTo>
                  <a:lnTo>
                    <a:pt x="684" y="23"/>
                  </a:lnTo>
                  <a:lnTo>
                    <a:pt x="683" y="22"/>
                  </a:lnTo>
                  <a:lnTo>
                    <a:pt x="680" y="20"/>
                  </a:lnTo>
                  <a:lnTo>
                    <a:pt x="676" y="19"/>
                  </a:lnTo>
                  <a:lnTo>
                    <a:pt x="673" y="20"/>
                  </a:lnTo>
                  <a:lnTo>
                    <a:pt x="668" y="20"/>
                  </a:lnTo>
                  <a:lnTo>
                    <a:pt x="663" y="20"/>
                  </a:lnTo>
                  <a:lnTo>
                    <a:pt x="659" y="20"/>
                  </a:lnTo>
                  <a:lnTo>
                    <a:pt x="657" y="21"/>
                  </a:lnTo>
                  <a:lnTo>
                    <a:pt x="654" y="22"/>
                  </a:lnTo>
                  <a:lnTo>
                    <a:pt x="653" y="21"/>
                  </a:lnTo>
                  <a:lnTo>
                    <a:pt x="651" y="21"/>
                  </a:lnTo>
                  <a:lnTo>
                    <a:pt x="649" y="19"/>
                  </a:lnTo>
                  <a:lnTo>
                    <a:pt x="643" y="18"/>
                  </a:lnTo>
                  <a:lnTo>
                    <a:pt x="639" y="18"/>
                  </a:lnTo>
                  <a:lnTo>
                    <a:pt x="631" y="19"/>
                  </a:lnTo>
                  <a:lnTo>
                    <a:pt x="627" y="21"/>
                  </a:lnTo>
                  <a:lnTo>
                    <a:pt x="621" y="22"/>
                  </a:lnTo>
                  <a:lnTo>
                    <a:pt x="619" y="22"/>
                  </a:lnTo>
                  <a:lnTo>
                    <a:pt x="618" y="22"/>
                  </a:lnTo>
                  <a:lnTo>
                    <a:pt x="617" y="21"/>
                  </a:lnTo>
                  <a:lnTo>
                    <a:pt x="618" y="19"/>
                  </a:lnTo>
                  <a:lnTo>
                    <a:pt x="620" y="18"/>
                  </a:lnTo>
                  <a:lnTo>
                    <a:pt x="625" y="16"/>
                  </a:lnTo>
                  <a:lnTo>
                    <a:pt x="628" y="16"/>
                  </a:lnTo>
                  <a:lnTo>
                    <a:pt x="631" y="16"/>
                  </a:lnTo>
                  <a:lnTo>
                    <a:pt x="632" y="12"/>
                  </a:lnTo>
                  <a:lnTo>
                    <a:pt x="632" y="9"/>
                  </a:lnTo>
                  <a:lnTo>
                    <a:pt x="631" y="7"/>
                  </a:lnTo>
                  <a:lnTo>
                    <a:pt x="629" y="7"/>
                  </a:lnTo>
                  <a:lnTo>
                    <a:pt x="625" y="7"/>
                  </a:lnTo>
                  <a:lnTo>
                    <a:pt x="620" y="7"/>
                  </a:lnTo>
                  <a:lnTo>
                    <a:pt x="615" y="7"/>
                  </a:lnTo>
                  <a:lnTo>
                    <a:pt x="611" y="8"/>
                  </a:lnTo>
                  <a:lnTo>
                    <a:pt x="609" y="8"/>
                  </a:lnTo>
                  <a:lnTo>
                    <a:pt x="608" y="7"/>
                  </a:lnTo>
                  <a:lnTo>
                    <a:pt x="606" y="7"/>
                  </a:lnTo>
                  <a:lnTo>
                    <a:pt x="603" y="8"/>
                  </a:lnTo>
                  <a:lnTo>
                    <a:pt x="601" y="6"/>
                  </a:lnTo>
                  <a:lnTo>
                    <a:pt x="600" y="7"/>
                  </a:lnTo>
                  <a:lnTo>
                    <a:pt x="603" y="8"/>
                  </a:lnTo>
                  <a:lnTo>
                    <a:pt x="606" y="8"/>
                  </a:lnTo>
                  <a:lnTo>
                    <a:pt x="606" y="9"/>
                  </a:lnTo>
                  <a:lnTo>
                    <a:pt x="603" y="8"/>
                  </a:lnTo>
                  <a:lnTo>
                    <a:pt x="601" y="8"/>
                  </a:lnTo>
                  <a:lnTo>
                    <a:pt x="597" y="9"/>
                  </a:lnTo>
                  <a:lnTo>
                    <a:pt x="593" y="9"/>
                  </a:lnTo>
                  <a:lnTo>
                    <a:pt x="591" y="9"/>
                  </a:lnTo>
                  <a:lnTo>
                    <a:pt x="588" y="11"/>
                  </a:lnTo>
                  <a:lnTo>
                    <a:pt x="585" y="9"/>
                  </a:lnTo>
                  <a:lnTo>
                    <a:pt x="580" y="9"/>
                  </a:lnTo>
                  <a:lnTo>
                    <a:pt x="576" y="8"/>
                  </a:lnTo>
                  <a:lnTo>
                    <a:pt x="573" y="6"/>
                  </a:lnTo>
                  <a:lnTo>
                    <a:pt x="571" y="6"/>
                  </a:lnTo>
                  <a:lnTo>
                    <a:pt x="570" y="6"/>
                  </a:lnTo>
                  <a:lnTo>
                    <a:pt x="566" y="6"/>
                  </a:lnTo>
                  <a:lnTo>
                    <a:pt x="562" y="7"/>
                  </a:lnTo>
                  <a:lnTo>
                    <a:pt x="559" y="7"/>
                  </a:lnTo>
                  <a:lnTo>
                    <a:pt x="558" y="6"/>
                  </a:lnTo>
                  <a:lnTo>
                    <a:pt x="556" y="5"/>
                  </a:lnTo>
                  <a:lnTo>
                    <a:pt x="555" y="4"/>
                  </a:lnTo>
                  <a:lnTo>
                    <a:pt x="551" y="3"/>
                  </a:lnTo>
                  <a:lnTo>
                    <a:pt x="549" y="1"/>
                  </a:lnTo>
                  <a:lnTo>
                    <a:pt x="547" y="1"/>
                  </a:lnTo>
                  <a:lnTo>
                    <a:pt x="544" y="1"/>
                  </a:lnTo>
                  <a:lnTo>
                    <a:pt x="536" y="3"/>
                  </a:lnTo>
                  <a:lnTo>
                    <a:pt x="534" y="4"/>
                  </a:lnTo>
                  <a:lnTo>
                    <a:pt x="532" y="3"/>
                  </a:lnTo>
                  <a:lnTo>
                    <a:pt x="530" y="3"/>
                  </a:lnTo>
                  <a:lnTo>
                    <a:pt x="528" y="3"/>
                  </a:lnTo>
                  <a:lnTo>
                    <a:pt x="523" y="4"/>
                  </a:lnTo>
                  <a:lnTo>
                    <a:pt x="519" y="4"/>
                  </a:lnTo>
                  <a:lnTo>
                    <a:pt x="510" y="2"/>
                  </a:lnTo>
                  <a:lnTo>
                    <a:pt x="506" y="2"/>
                  </a:lnTo>
                  <a:lnTo>
                    <a:pt x="502" y="2"/>
                  </a:lnTo>
                  <a:lnTo>
                    <a:pt x="492" y="2"/>
                  </a:lnTo>
                  <a:lnTo>
                    <a:pt x="484" y="0"/>
                  </a:lnTo>
                  <a:lnTo>
                    <a:pt x="480" y="0"/>
                  </a:lnTo>
                  <a:lnTo>
                    <a:pt x="479" y="1"/>
                  </a:lnTo>
                  <a:lnTo>
                    <a:pt x="477" y="2"/>
                  </a:lnTo>
                  <a:lnTo>
                    <a:pt x="473" y="5"/>
                  </a:lnTo>
                  <a:lnTo>
                    <a:pt x="471" y="6"/>
                  </a:lnTo>
                  <a:lnTo>
                    <a:pt x="469" y="7"/>
                  </a:lnTo>
                  <a:lnTo>
                    <a:pt x="465" y="6"/>
                  </a:lnTo>
                  <a:lnTo>
                    <a:pt x="464" y="7"/>
                  </a:lnTo>
                  <a:lnTo>
                    <a:pt x="462" y="8"/>
                  </a:lnTo>
                  <a:lnTo>
                    <a:pt x="462" y="11"/>
                  </a:lnTo>
                  <a:lnTo>
                    <a:pt x="462" y="13"/>
                  </a:lnTo>
                  <a:lnTo>
                    <a:pt x="462" y="14"/>
                  </a:lnTo>
                  <a:lnTo>
                    <a:pt x="461" y="16"/>
                  </a:lnTo>
                  <a:lnTo>
                    <a:pt x="458" y="18"/>
                  </a:lnTo>
                  <a:lnTo>
                    <a:pt x="456" y="19"/>
                  </a:lnTo>
                  <a:lnTo>
                    <a:pt x="455" y="20"/>
                  </a:lnTo>
                  <a:lnTo>
                    <a:pt x="460" y="22"/>
                  </a:lnTo>
                  <a:lnTo>
                    <a:pt x="462" y="23"/>
                  </a:lnTo>
                  <a:lnTo>
                    <a:pt x="462" y="24"/>
                  </a:lnTo>
                  <a:lnTo>
                    <a:pt x="460" y="25"/>
                  </a:lnTo>
                  <a:lnTo>
                    <a:pt x="457" y="26"/>
                  </a:lnTo>
                  <a:lnTo>
                    <a:pt x="455" y="26"/>
                  </a:lnTo>
                  <a:lnTo>
                    <a:pt x="459" y="29"/>
                  </a:lnTo>
                  <a:lnTo>
                    <a:pt x="459" y="31"/>
                  </a:lnTo>
                  <a:lnTo>
                    <a:pt x="458" y="34"/>
                  </a:lnTo>
                  <a:lnTo>
                    <a:pt x="456" y="34"/>
                  </a:lnTo>
                  <a:lnTo>
                    <a:pt x="454" y="32"/>
                  </a:lnTo>
                  <a:lnTo>
                    <a:pt x="449" y="30"/>
                  </a:lnTo>
                  <a:lnTo>
                    <a:pt x="447" y="27"/>
                  </a:lnTo>
                  <a:lnTo>
                    <a:pt x="446" y="26"/>
                  </a:lnTo>
                  <a:lnTo>
                    <a:pt x="444" y="25"/>
                  </a:lnTo>
                  <a:lnTo>
                    <a:pt x="440" y="23"/>
                  </a:lnTo>
                  <a:lnTo>
                    <a:pt x="438" y="23"/>
                  </a:lnTo>
                  <a:lnTo>
                    <a:pt x="437" y="23"/>
                  </a:lnTo>
                  <a:lnTo>
                    <a:pt x="435" y="24"/>
                  </a:lnTo>
                  <a:lnTo>
                    <a:pt x="434" y="26"/>
                  </a:lnTo>
                  <a:lnTo>
                    <a:pt x="434" y="27"/>
                  </a:lnTo>
                  <a:lnTo>
                    <a:pt x="433" y="29"/>
                  </a:lnTo>
                  <a:lnTo>
                    <a:pt x="430" y="30"/>
                  </a:lnTo>
                  <a:lnTo>
                    <a:pt x="428" y="30"/>
                  </a:lnTo>
                  <a:lnTo>
                    <a:pt x="425" y="28"/>
                  </a:lnTo>
                  <a:lnTo>
                    <a:pt x="421" y="27"/>
                  </a:lnTo>
                  <a:lnTo>
                    <a:pt x="418" y="26"/>
                  </a:lnTo>
                  <a:lnTo>
                    <a:pt x="418" y="27"/>
                  </a:lnTo>
                  <a:lnTo>
                    <a:pt x="417" y="26"/>
                  </a:lnTo>
                  <a:lnTo>
                    <a:pt x="418" y="26"/>
                  </a:lnTo>
                  <a:lnTo>
                    <a:pt x="416" y="23"/>
                  </a:lnTo>
                  <a:lnTo>
                    <a:pt x="418" y="21"/>
                  </a:lnTo>
                  <a:lnTo>
                    <a:pt x="418" y="20"/>
                  </a:lnTo>
                  <a:lnTo>
                    <a:pt x="417" y="19"/>
                  </a:lnTo>
                  <a:lnTo>
                    <a:pt x="416" y="18"/>
                  </a:lnTo>
                  <a:lnTo>
                    <a:pt x="414" y="17"/>
                  </a:lnTo>
                  <a:lnTo>
                    <a:pt x="411" y="17"/>
                  </a:lnTo>
                  <a:lnTo>
                    <a:pt x="404" y="17"/>
                  </a:lnTo>
                  <a:lnTo>
                    <a:pt x="398" y="18"/>
                  </a:lnTo>
                  <a:lnTo>
                    <a:pt x="392" y="20"/>
                  </a:lnTo>
                  <a:lnTo>
                    <a:pt x="389" y="20"/>
                  </a:lnTo>
                  <a:lnTo>
                    <a:pt x="386" y="21"/>
                  </a:lnTo>
                  <a:lnTo>
                    <a:pt x="383" y="23"/>
                  </a:lnTo>
                  <a:lnTo>
                    <a:pt x="380" y="24"/>
                  </a:lnTo>
                  <a:lnTo>
                    <a:pt x="377" y="25"/>
                  </a:lnTo>
                  <a:lnTo>
                    <a:pt x="374" y="25"/>
                  </a:lnTo>
                  <a:lnTo>
                    <a:pt x="375" y="27"/>
                  </a:lnTo>
                  <a:lnTo>
                    <a:pt x="376" y="28"/>
                  </a:lnTo>
                  <a:lnTo>
                    <a:pt x="377" y="30"/>
                  </a:lnTo>
                  <a:lnTo>
                    <a:pt x="380" y="31"/>
                  </a:lnTo>
                  <a:lnTo>
                    <a:pt x="383" y="31"/>
                  </a:lnTo>
                  <a:lnTo>
                    <a:pt x="385" y="31"/>
                  </a:lnTo>
                  <a:lnTo>
                    <a:pt x="387" y="32"/>
                  </a:lnTo>
                  <a:lnTo>
                    <a:pt x="390" y="34"/>
                  </a:lnTo>
                  <a:lnTo>
                    <a:pt x="393" y="35"/>
                  </a:lnTo>
                  <a:lnTo>
                    <a:pt x="397" y="36"/>
                  </a:lnTo>
                  <a:lnTo>
                    <a:pt x="399" y="37"/>
                  </a:lnTo>
                  <a:lnTo>
                    <a:pt x="402" y="38"/>
                  </a:lnTo>
                  <a:lnTo>
                    <a:pt x="405" y="37"/>
                  </a:lnTo>
                  <a:lnTo>
                    <a:pt x="408" y="37"/>
                  </a:lnTo>
                  <a:lnTo>
                    <a:pt x="411" y="39"/>
                  </a:lnTo>
                  <a:lnTo>
                    <a:pt x="413" y="40"/>
                  </a:lnTo>
                  <a:lnTo>
                    <a:pt x="417" y="42"/>
                  </a:lnTo>
                  <a:lnTo>
                    <a:pt x="419" y="46"/>
                  </a:lnTo>
                  <a:lnTo>
                    <a:pt x="421" y="48"/>
                  </a:lnTo>
                  <a:lnTo>
                    <a:pt x="424" y="49"/>
                  </a:lnTo>
                  <a:lnTo>
                    <a:pt x="427" y="48"/>
                  </a:lnTo>
                  <a:lnTo>
                    <a:pt x="430" y="48"/>
                  </a:lnTo>
                  <a:lnTo>
                    <a:pt x="433" y="49"/>
                  </a:lnTo>
                  <a:lnTo>
                    <a:pt x="435" y="50"/>
                  </a:lnTo>
                  <a:lnTo>
                    <a:pt x="438" y="50"/>
                  </a:lnTo>
                  <a:lnTo>
                    <a:pt x="440" y="52"/>
                  </a:lnTo>
                  <a:lnTo>
                    <a:pt x="441" y="53"/>
                  </a:lnTo>
                  <a:lnTo>
                    <a:pt x="442" y="56"/>
                  </a:lnTo>
                  <a:lnTo>
                    <a:pt x="444" y="58"/>
                  </a:lnTo>
                  <a:lnTo>
                    <a:pt x="445" y="59"/>
                  </a:lnTo>
                  <a:lnTo>
                    <a:pt x="436" y="58"/>
                  </a:lnTo>
                  <a:lnTo>
                    <a:pt x="428" y="54"/>
                  </a:lnTo>
                  <a:lnTo>
                    <a:pt x="420" y="48"/>
                  </a:lnTo>
                  <a:lnTo>
                    <a:pt x="416" y="45"/>
                  </a:lnTo>
                  <a:lnTo>
                    <a:pt x="411" y="43"/>
                  </a:lnTo>
                  <a:lnTo>
                    <a:pt x="406" y="42"/>
                  </a:lnTo>
                  <a:lnTo>
                    <a:pt x="401" y="42"/>
                  </a:lnTo>
                  <a:lnTo>
                    <a:pt x="396" y="43"/>
                  </a:lnTo>
                  <a:lnTo>
                    <a:pt x="392" y="43"/>
                  </a:lnTo>
                  <a:lnTo>
                    <a:pt x="386" y="41"/>
                  </a:lnTo>
                  <a:lnTo>
                    <a:pt x="382" y="39"/>
                  </a:lnTo>
                  <a:lnTo>
                    <a:pt x="378" y="38"/>
                  </a:lnTo>
                  <a:lnTo>
                    <a:pt x="375" y="38"/>
                  </a:lnTo>
                  <a:lnTo>
                    <a:pt x="373" y="38"/>
                  </a:lnTo>
                  <a:lnTo>
                    <a:pt x="369" y="40"/>
                  </a:lnTo>
                  <a:lnTo>
                    <a:pt x="365" y="42"/>
                  </a:lnTo>
                  <a:lnTo>
                    <a:pt x="361" y="42"/>
                  </a:lnTo>
                  <a:lnTo>
                    <a:pt x="357" y="42"/>
                  </a:lnTo>
                  <a:lnTo>
                    <a:pt x="349" y="42"/>
                  </a:lnTo>
                  <a:lnTo>
                    <a:pt x="344" y="43"/>
                  </a:lnTo>
                  <a:lnTo>
                    <a:pt x="344" y="44"/>
                  </a:lnTo>
                  <a:lnTo>
                    <a:pt x="346" y="45"/>
                  </a:lnTo>
                  <a:lnTo>
                    <a:pt x="350" y="48"/>
                  </a:lnTo>
                  <a:lnTo>
                    <a:pt x="354" y="50"/>
                  </a:lnTo>
                  <a:lnTo>
                    <a:pt x="358" y="53"/>
                  </a:lnTo>
                  <a:lnTo>
                    <a:pt x="360" y="58"/>
                  </a:lnTo>
                  <a:lnTo>
                    <a:pt x="363" y="62"/>
                  </a:lnTo>
                  <a:lnTo>
                    <a:pt x="367" y="65"/>
                  </a:lnTo>
                  <a:lnTo>
                    <a:pt x="371" y="67"/>
                  </a:lnTo>
                  <a:lnTo>
                    <a:pt x="376" y="68"/>
                  </a:lnTo>
                  <a:lnTo>
                    <a:pt x="384" y="71"/>
                  </a:lnTo>
                  <a:lnTo>
                    <a:pt x="390" y="74"/>
                  </a:lnTo>
                  <a:lnTo>
                    <a:pt x="391" y="75"/>
                  </a:lnTo>
                  <a:lnTo>
                    <a:pt x="392" y="78"/>
                  </a:lnTo>
                  <a:lnTo>
                    <a:pt x="393" y="80"/>
                  </a:lnTo>
                  <a:lnTo>
                    <a:pt x="392" y="81"/>
                  </a:lnTo>
                  <a:lnTo>
                    <a:pt x="390" y="82"/>
                  </a:lnTo>
                  <a:lnTo>
                    <a:pt x="389" y="83"/>
                  </a:lnTo>
                  <a:lnTo>
                    <a:pt x="385" y="82"/>
                  </a:lnTo>
                  <a:lnTo>
                    <a:pt x="382" y="82"/>
                  </a:lnTo>
                  <a:lnTo>
                    <a:pt x="376" y="79"/>
                  </a:lnTo>
                  <a:lnTo>
                    <a:pt x="376" y="82"/>
                  </a:lnTo>
                  <a:lnTo>
                    <a:pt x="376" y="84"/>
                  </a:lnTo>
                  <a:lnTo>
                    <a:pt x="374" y="85"/>
                  </a:lnTo>
                  <a:lnTo>
                    <a:pt x="371" y="86"/>
                  </a:lnTo>
                  <a:lnTo>
                    <a:pt x="368" y="85"/>
                  </a:lnTo>
                  <a:lnTo>
                    <a:pt x="364" y="83"/>
                  </a:lnTo>
                  <a:lnTo>
                    <a:pt x="361" y="81"/>
                  </a:lnTo>
                  <a:lnTo>
                    <a:pt x="359" y="78"/>
                  </a:lnTo>
                  <a:lnTo>
                    <a:pt x="358" y="74"/>
                  </a:lnTo>
                  <a:lnTo>
                    <a:pt x="357" y="71"/>
                  </a:lnTo>
                  <a:lnTo>
                    <a:pt x="355" y="69"/>
                  </a:lnTo>
                  <a:lnTo>
                    <a:pt x="352" y="68"/>
                  </a:lnTo>
                  <a:lnTo>
                    <a:pt x="350" y="66"/>
                  </a:lnTo>
                  <a:lnTo>
                    <a:pt x="348" y="64"/>
                  </a:lnTo>
                  <a:lnTo>
                    <a:pt x="346" y="62"/>
                  </a:lnTo>
                  <a:lnTo>
                    <a:pt x="343" y="60"/>
                  </a:lnTo>
                  <a:lnTo>
                    <a:pt x="340" y="60"/>
                  </a:lnTo>
                  <a:lnTo>
                    <a:pt x="338" y="58"/>
                  </a:lnTo>
                  <a:lnTo>
                    <a:pt x="335" y="57"/>
                  </a:lnTo>
                  <a:lnTo>
                    <a:pt x="331" y="54"/>
                  </a:lnTo>
                  <a:lnTo>
                    <a:pt x="329" y="52"/>
                  </a:lnTo>
                  <a:lnTo>
                    <a:pt x="326" y="51"/>
                  </a:lnTo>
                  <a:lnTo>
                    <a:pt x="322" y="50"/>
                  </a:lnTo>
                  <a:lnTo>
                    <a:pt x="318" y="50"/>
                  </a:lnTo>
                  <a:lnTo>
                    <a:pt x="312" y="50"/>
                  </a:lnTo>
                  <a:lnTo>
                    <a:pt x="304" y="51"/>
                  </a:lnTo>
                  <a:lnTo>
                    <a:pt x="300" y="51"/>
                  </a:lnTo>
                  <a:lnTo>
                    <a:pt x="297" y="51"/>
                  </a:lnTo>
                  <a:lnTo>
                    <a:pt x="296" y="52"/>
                  </a:lnTo>
                  <a:lnTo>
                    <a:pt x="295" y="54"/>
                  </a:lnTo>
                  <a:lnTo>
                    <a:pt x="295" y="56"/>
                  </a:lnTo>
                  <a:lnTo>
                    <a:pt x="294" y="57"/>
                  </a:lnTo>
                  <a:lnTo>
                    <a:pt x="296" y="58"/>
                  </a:lnTo>
                  <a:lnTo>
                    <a:pt x="298" y="61"/>
                  </a:lnTo>
                  <a:lnTo>
                    <a:pt x="299" y="64"/>
                  </a:lnTo>
                  <a:lnTo>
                    <a:pt x="298" y="67"/>
                  </a:lnTo>
                  <a:lnTo>
                    <a:pt x="294" y="68"/>
                  </a:lnTo>
                  <a:lnTo>
                    <a:pt x="292" y="68"/>
                  </a:lnTo>
                  <a:lnTo>
                    <a:pt x="291" y="68"/>
                  </a:lnTo>
                  <a:lnTo>
                    <a:pt x="293" y="72"/>
                  </a:lnTo>
                  <a:lnTo>
                    <a:pt x="294" y="74"/>
                  </a:lnTo>
                  <a:lnTo>
                    <a:pt x="294" y="75"/>
                  </a:lnTo>
                  <a:lnTo>
                    <a:pt x="294" y="76"/>
                  </a:lnTo>
                  <a:lnTo>
                    <a:pt x="293" y="78"/>
                  </a:lnTo>
                  <a:lnTo>
                    <a:pt x="292" y="79"/>
                  </a:lnTo>
                  <a:lnTo>
                    <a:pt x="290" y="79"/>
                  </a:lnTo>
                  <a:lnTo>
                    <a:pt x="285" y="75"/>
                  </a:lnTo>
                  <a:lnTo>
                    <a:pt x="279" y="72"/>
                  </a:lnTo>
                  <a:lnTo>
                    <a:pt x="275" y="68"/>
                  </a:lnTo>
                  <a:lnTo>
                    <a:pt x="273" y="66"/>
                  </a:lnTo>
                  <a:lnTo>
                    <a:pt x="271" y="66"/>
                  </a:lnTo>
                  <a:lnTo>
                    <a:pt x="269" y="68"/>
                  </a:lnTo>
                  <a:lnTo>
                    <a:pt x="268" y="70"/>
                  </a:lnTo>
                  <a:lnTo>
                    <a:pt x="266" y="75"/>
                  </a:lnTo>
                  <a:lnTo>
                    <a:pt x="264" y="80"/>
                  </a:lnTo>
                  <a:lnTo>
                    <a:pt x="261" y="82"/>
                  </a:lnTo>
                  <a:lnTo>
                    <a:pt x="260" y="83"/>
                  </a:lnTo>
                  <a:lnTo>
                    <a:pt x="257" y="82"/>
                  </a:lnTo>
                  <a:lnTo>
                    <a:pt x="257" y="81"/>
                  </a:lnTo>
                  <a:lnTo>
                    <a:pt x="257" y="79"/>
                  </a:lnTo>
                  <a:lnTo>
                    <a:pt x="260" y="75"/>
                  </a:lnTo>
                  <a:lnTo>
                    <a:pt x="262" y="70"/>
                  </a:lnTo>
                  <a:lnTo>
                    <a:pt x="262" y="66"/>
                  </a:lnTo>
                  <a:lnTo>
                    <a:pt x="262" y="64"/>
                  </a:lnTo>
                  <a:lnTo>
                    <a:pt x="261" y="61"/>
                  </a:lnTo>
                  <a:lnTo>
                    <a:pt x="259" y="59"/>
                  </a:lnTo>
                  <a:lnTo>
                    <a:pt x="255" y="54"/>
                  </a:lnTo>
                  <a:lnTo>
                    <a:pt x="253" y="52"/>
                  </a:lnTo>
                  <a:lnTo>
                    <a:pt x="251" y="51"/>
                  </a:lnTo>
                  <a:lnTo>
                    <a:pt x="248" y="52"/>
                  </a:lnTo>
                  <a:lnTo>
                    <a:pt x="245" y="53"/>
                  </a:lnTo>
                  <a:lnTo>
                    <a:pt x="239" y="56"/>
                  </a:lnTo>
                  <a:lnTo>
                    <a:pt x="232" y="57"/>
                  </a:lnTo>
                  <a:lnTo>
                    <a:pt x="236" y="58"/>
                  </a:lnTo>
                  <a:lnTo>
                    <a:pt x="238" y="60"/>
                  </a:lnTo>
                  <a:lnTo>
                    <a:pt x="238" y="61"/>
                  </a:lnTo>
                  <a:lnTo>
                    <a:pt x="238" y="62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26" y="61"/>
                  </a:lnTo>
                  <a:lnTo>
                    <a:pt x="222" y="61"/>
                  </a:lnTo>
                  <a:lnTo>
                    <a:pt x="220" y="61"/>
                  </a:lnTo>
                  <a:lnTo>
                    <a:pt x="218" y="61"/>
                  </a:lnTo>
                  <a:lnTo>
                    <a:pt x="217" y="63"/>
                  </a:lnTo>
                  <a:lnTo>
                    <a:pt x="218" y="64"/>
                  </a:lnTo>
                  <a:lnTo>
                    <a:pt x="218" y="66"/>
                  </a:lnTo>
                  <a:lnTo>
                    <a:pt x="217" y="68"/>
                  </a:lnTo>
                  <a:lnTo>
                    <a:pt x="213" y="69"/>
                  </a:lnTo>
                  <a:lnTo>
                    <a:pt x="211" y="69"/>
                  </a:lnTo>
                  <a:lnTo>
                    <a:pt x="206" y="67"/>
                  </a:lnTo>
                  <a:lnTo>
                    <a:pt x="201" y="67"/>
                  </a:lnTo>
                  <a:lnTo>
                    <a:pt x="196" y="69"/>
                  </a:lnTo>
                  <a:lnTo>
                    <a:pt x="190" y="70"/>
                  </a:lnTo>
                  <a:lnTo>
                    <a:pt x="188" y="71"/>
                  </a:lnTo>
                  <a:lnTo>
                    <a:pt x="186" y="72"/>
                  </a:lnTo>
                  <a:lnTo>
                    <a:pt x="184" y="73"/>
                  </a:lnTo>
                  <a:lnTo>
                    <a:pt x="186" y="74"/>
                  </a:lnTo>
                  <a:lnTo>
                    <a:pt x="188" y="75"/>
                  </a:lnTo>
                  <a:lnTo>
                    <a:pt x="191" y="78"/>
                  </a:lnTo>
                  <a:lnTo>
                    <a:pt x="195" y="81"/>
                  </a:lnTo>
                  <a:lnTo>
                    <a:pt x="196" y="83"/>
                  </a:lnTo>
                  <a:lnTo>
                    <a:pt x="196" y="85"/>
                  </a:lnTo>
                  <a:lnTo>
                    <a:pt x="195" y="87"/>
                  </a:lnTo>
                  <a:lnTo>
                    <a:pt x="194" y="88"/>
                  </a:lnTo>
                  <a:lnTo>
                    <a:pt x="191" y="88"/>
                  </a:lnTo>
                  <a:lnTo>
                    <a:pt x="189" y="88"/>
                  </a:lnTo>
                  <a:lnTo>
                    <a:pt x="185" y="84"/>
                  </a:lnTo>
                  <a:lnTo>
                    <a:pt x="183" y="81"/>
                  </a:lnTo>
                  <a:lnTo>
                    <a:pt x="181" y="80"/>
                  </a:lnTo>
                  <a:lnTo>
                    <a:pt x="179" y="79"/>
                  </a:lnTo>
                  <a:lnTo>
                    <a:pt x="175" y="79"/>
                  </a:lnTo>
                  <a:lnTo>
                    <a:pt x="169" y="80"/>
                  </a:lnTo>
                  <a:lnTo>
                    <a:pt x="167" y="80"/>
                  </a:lnTo>
                  <a:lnTo>
                    <a:pt x="165" y="80"/>
                  </a:lnTo>
                  <a:lnTo>
                    <a:pt x="160" y="83"/>
                  </a:lnTo>
                  <a:lnTo>
                    <a:pt x="156" y="85"/>
                  </a:lnTo>
                  <a:lnTo>
                    <a:pt x="154" y="85"/>
                  </a:lnTo>
                  <a:lnTo>
                    <a:pt x="151" y="84"/>
                  </a:lnTo>
                  <a:lnTo>
                    <a:pt x="148" y="84"/>
                  </a:lnTo>
                  <a:lnTo>
                    <a:pt x="145" y="84"/>
                  </a:lnTo>
                  <a:lnTo>
                    <a:pt x="144" y="85"/>
                  </a:lnTo>
                  <a:lnTo>
                    <a:pt x="144" y="86"/>
                  </a:lnTo>
                  <a:lnTo>
                    <a:pt x="143" y="88"/>
                  </a:lnTo>
                  <a:lnTo>
                    <a:pt x="145" y="93"/>
                  </a:lnTo>
                  <a:lnTo>
                    <a:pt x="146" y="95"/>
                  </a:lnTo>
                  <a:lnTo>
                    <a:pt x="147" y="98"/>
                  </a:lnTo>
                  <a:lnTo>
                    <a:pt x="145" y="103"/>
                  </a:lnTo>
                  <a:lnTo>
                    <a:pt x="144" y="105"/>
                  </a:lnTo>
                  <a:lnTo>
                    <a:pt x="142" y="106"/>
                  </a:lnTo>
                  <a:lnTo>
                    <a:pt x="140" y="106"/>
                  </a:lnTo>
                  <a:lnTo>
                    <a:pt x="137" y="106"/>
                  </a:lnTo>
                  <a:lnTo>
                    <a:pt x="134" y="103"/>
                  </a:lnTo>
                  <a:lnTo>
                    <a:pt x="132" y="103"/>
                  </a:lnTo>
                  <a:lnTo>
                    <a:pt x="128" y="103"/>
                  </a:lnTo>
                  <a:lnTo>
                    <a:pt x="123" y="103"/>
                  </a:lnTo>
                  <a:lnTo>
                    <a:pt x="121" y="104"/>
                  </a:lnTo>
                  <a:lnTo>
                    <a:pt x="120" y="106"/>
                  </a:lnTo>
                  <a:lnTo>
                    <a:pt x="123" y="108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3" y="113"/>
                  </a:lnTo>
                  <a:lnTo>
                    <a:pt x="121" y="114"/>
                  </a:lnTo>
                  <a:lnTo>
                    <a:pt x="117" y="114"/>
                  </a:lnTo>
                  <a:lnTo>
                    <a:pt x="113" y="113"/>
                  </a:lnTo>
                  <a:lnTo>
                    <a:pt x="109" y="111"/>
                  </a:lnTo>
                  <a:lnTo>
                    <a:pt x="104" y="112"/>
                  </a:lnTo>
                  <a:lnTo>
                    <a:pt x="100" y="114"/>
                  </a:lnTo>
                  <a:lnTo>
                    <a:pt x="97" y="117"/>
                  </a:lnTo>
                  <a:lnTo>
                    <a:pt x="95" y="120"/>
                  </a:lnTo>
                  <a:lnTo>
                    <a:pt x="90" y="127"/>
                  </a:lnTo>
                  <a:lnTo>
                    <a:pt x="86" y="130"/>
                  </a:lnTo>
                  <a:lnTo>
                    <a:pt x="81" y="132"/>
                  </a:lnTo>
                  <a:lnTo>
                    <a:pt x="78" y="134"/>
                  </a:lnTo>
                  <a:lnTo>
                    <a:pt x="74" y="136"/>
                  </a:lnTo>
                  <a:lnTo>
                    <a:pt x="72" y="139"/>
                  </a:lnTo>
                  <a:lnTo>
                    <a:pt x="71" y="141"/>
                  </a:lnTo>
                  <a:lnTo>
                    <a:pt x="72" y="144"/>
                  </a:lnTo>
                  <a:lnTo>
                    <a:pt x="74" y="145"/>
                  </a:lnTo>
                  <a:lnTo>
                    <a:pt x="76" y="145"/>
                  </a:lnTo>
                  <a:lnTo>
                    <a:pt x="81" y="145"/>
                  </a:lnTo>
                  <a:lnTo>
                    <a:pt x="86" y="145"/>
                  </a:lnTo>
                  <a:lnTo>
                    <a:pt x="89" y="142"/>
                  </a:lnTo>
                  <a:lnTo>
                    <a:pt x="96" y="137"/>
                  </a:lnTo>
                  <a:lnTo>
                    <a:pt x="99" y="135"/>
                  </a:lnTo>
                  <a:lnTo>
                    <a:pt x="103" y="133"/>
                  </a:lnTo>
                  <a:lnTo>
                    <a:pt x="112" y="131"/>
                  </a:lnTo>
                  <a:lnTo>
                    <a:pt x="114" y="130"/>
                  </a:lnTo>
                  <a:lnTo>
                    <a:pt x="115" y="131"/>
                  </a:lnTo>
                  <a:lnTo>
                    <a:pt x="116" y="132"/>
                  </a:lnTo>
                  <a:lnTo>
                    <a:pt x="116" y="134"/>
                  </a:lnTo>
                  <a:lnTo>
                    <a:pt x="114" y="138"/>
                  </a:lnTo>
                  <a:lnTo>
                    <a:pt x="111" y="141"/>
                  </a:lnTo>
                  <a:lnTo>
                    <a:pt x="108" y="145"/>
                  </a:lnTo>
                  <a:lnTo>
                    <a:pt x="104" y="147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6" y="151"/>
                  </a:lnTo>
                  <a:lnTo>
                    <a:pt x="110" y="153"/>
                  </a:lnTo>
                  <a:lnTo>
                    <a:pt x="110" y="155"/>
                  </a:lnTo>
                  <a:lnTo>
                    <a:pt x="110" y="156"/>
                  </a:lnTo>
                  <a:lnTo>
                    <a:pt x="109" y="159"/>
                  </a:lnTo>
                  <a:lnTo>
                    <a:pt x="106" y="164"/>
                  </a:lnTo>
                  <a:lnTo>
                    <a:pt x="105" y="170"/>
                  </a:lnTo>
                  <a:lnTo>
                    <a:pt x="104" y="173"/>
                  </a:lnTo>
                  <a:lnTo>
                    <a:pt x="103" y="175"/>
                  </a:lnTo>
                  <a:lnTo>
                    <a:pt x="101" y="175"/>
                  </a:lnTo>
                  <a:lnTo>
                    <a:pt x="99" y="176"/>
                  </a:lnTo>
                  <a:lnTo>
                    <a:pt x="96" y="175"/>
                  </a:lnTo>
                  <a:lnTo>
                    <a:pt x="91" y="174"/>
                  </a:lnTo>
                  <a:lnTo>
                    <a:pt x="86" y="174"/>
                  </a:lnTo>
                  <a:lnTo>
                    <a:pt x="81" y="174"/>
                  </a:lnTo>
                  <a:lnTo>
                    <a:pt x="77" y="175"/>
                  </a:lnTo>
                  <a:lnTo>
                    <a:pt x="73" y="177"/>
                  </a:lnTo>
                  <a:lnTo>
                    <a:pt x="68" y="181"/>
                  </a:lnTo>
                  <a:lnTo>
                    <a:pt x="63" y="183"/>
                  </a:lnTo>
                  <a:lnTo>
                    <a:pt x="59" y="183"/>
                  </a:lnTo>
                  <a:lnTo>
                    <a:pt x="54" y="182"/>
                  </a:lnTo>
                  <a:lnTo>
                    <a:pt x="50" y="182"/>
                  </a:lnTo>
                  <a:lnTo>
                    <a:pt x="46" y="184"/>
                  </a:lnTo>
                  <a:lnTo>
                    <a:pt x="37" y="189"/>
                  </a:lnTo>
                  <a:lnTo>
                    <a:pt x="33" y="191"/>
                  </a:lnTo>
                  <a:lnTo>
                    <a:pt x="29" y="193"/>
                  </a:lnTo>
                  <a:lnTo>
                    <a:pt x="25" y="193"/>
                  </a:lnTo>
                  <a:lnTo>
                    <a:pt x="20" y="193"/>
                  </a:lnTo>
                  <a:lnTo>
                    <a:pt x="16" y="193"/>
                  </a:lnTo>
                  <a:lnTo>
                    <a:pt x="12" y="194"/>
                  </a:lnTo>
                  <a:lnTo>
                    <a:pt x="9" y="195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1" y="202"/>
                  </a:lnTo>
                  <a:lnTo>
                    <a:pt x="0" y="204"/>
                  </a:lnTo>
                  <a:lnTo>
                    <a:pt x="1" y="206"/>
                  </a:lnTo>
                  <a:lnTo>
                    <a:pt x="3" y="208"/>
                  </a:lnTo>
                  <a:lnTo>
                    <a:pt x="7" y="212"/>
                  </a:lnTo>
                  <a:lnTo>
                    <a:pt x="11" y="214"/>
                  </a:lnTo>
                  <a:lnTo>
                    <a:pt x="13" y="215"/>
                  </a:lnTo>
                  <a:lnTo>
                    <a:pt x="16" y="214"/>
                  </a:lnTo>
                  <a:lnTo>
                    <a:pt x="20" y="212"/>
                  </a:lnTo>
                  <a:lnTo>
                    <a:pt x="23" y="212"/>
                  </a:lnTo>
                  <a:lnTo>
                    <a:pt x="25" y="214"/>
                  </a:lnTo>
                  <a:lnTo>
                    <a:pt x="26" y="216"/>
                  </a:lnTo>
                  <a:lnTo>
                    <a:pt x="27" y="218"/>
                  </a:lnTo>
                  <a:lnTo>
                    <a:pt x="29" y="220"/>
                  </a:lnTo>
                  <a:lnTo>
                    <a:pt x="30" y="222"/>
                  </a:lnTo>
                  <a:lnTo>
                    <a:pt x="33" y="222"/>
                  </a:lnTo>
                  <a:lnTo>
                    <a:pt x="35" y="221"/>
                  </a:lnTo>
                  <a:lnTo>
                    <a:pt x="37" y="221"/>
                  </a:lnTo>
                  <a:lnTo>
                    <a:pt x="39" y="220"/>
                  </a:lnTo>
                  <a:lnTo>
                    <a:pt x="43" y="221"/>
                  </a:lnTo>
                  <a:lnTo>
                    <a:pt x="45" y="222"/>
                  </a:lnTo>
                  <a:lnTo>
                    <a:pt x="46" y="224"/>
                  </a:lnTo>
                  <a:lnTo>
                    <a:pt x="47" y="226"/>
                  </a:lnTo>
                  <a:lnTo>
                    <a:pt x="47" y="232"/>
                  </a:lnTo>
                  <a:lnTo>
                    <a:pt x="47" y="235"/>
                  </a:lnTo>
                  <a:lnTo>
                    <a:pt x="46" y="237"/>
                  </a:lnTo>
                  <a:lnTo>
                    <a:pt x="49" y="237"/>
                  </a:lnTo>
                  <a:lnTo>
                    <a:pt x="53" y="238"/>
                  </a:lnTo>
                  <a:lnTo>
                    <a:pt x="57" y="237"/>
                  </a:lnTo>
                  <a:lnTo>
                    <a:pt x="58" y="236"/>
                  </a:lnTo>
                  <a:lnTo>
                    <a:pt x="59" y="235"/>
                  </a:lnTo>
                  <a:lnTo>
                    <a:pt x="58" y="234"/>
                  </a:lnTo>
                  <a:lnTo>
                    <a:pt x="57" y="232"/>
                  </a:lnTo>
                  <a:lnTo>
                    <a:pt x="56" y="230"/>
                  </a:lnTo>
                  <a:lnTo>
                    <a:pt x="56" y="229"/>
                  </a:lnTo>
                  <a:lnTo>
                    <a:pt x="56" y="227"/>
                  </a:lnTo>
                  <a:lnTo>
                    <a:pt x="57" y="227"/>
                  </a:lnTo>
                  <a:lnTo>
                    <a:pt x="61" y="227"/>
                  </a:lnTo>
                  <a:lnTo>
                    <a:pt x="65" y="228"/>
                  </a:lnTo>
                  <a:lnTo>
                    <a:pt x="68" y="232"/>
                  </a:lnTo>
                  <a:lnTo>
                    <a:pt x="71" y="234"/>
                  </a:lnTo>
                  <a:lnTo>
                    <a:pt x="72" y="234"/>
                  </a:lnTo>
                  <a:lnTo>
                    <a:pt x="74" y="234"/>
                  </a:lnTo>
                  <a:lnTo>
                    <a:pt x="77" y="232"/>
                  </a:lnTo>
                  <a:lnTo>
                    <a:pt x="79" y="228"/>
                  </a:lnTo>
                  <a:lnTo>
                    <a:pt x="82" y="226"/>
                  </a:lnTo>
                  <a:lnTo>
                    <a:pt x="86" y="225"/>
                  </a:lnTo>
                  <a:lnTo>
                    <a:pt x="90" y="226"/>
                  </a:lnTo>
                  <a:lnTo>
                    <a:pt x="93" y="227"/>
                  </a:lnTo>
                  <a:lnTo>
                    <a:pt x="95" y="229"/>
                  </a:lnTo>
                  <a:lnTo>
                    <a:pt x="97" y="233"/>
                  </a:lnTo>
                  <a:lnTo>
                    <a:pt x="97" y="235"/>
                  </a:lnTo>
                  <a:lnTo>
                    <a:pt x="96" y="237"/>
                  </a:lnTo>
                  <a:lnTo>
                    <a:pt x="93" y="240"/>
                  </a:lnTo>
                  <a:lnTo>
                    <a:pt x="90" y="241"/>
                  </a:lnTo>
                  <a:lnTo>
                    <a:pt x="86" y="241"/>
                  </a:lnTo>
                  <a:lnTo>
                    <a:pt x="81" y="240"/>
                  </a:lnTo>
                  <a:lnTo>
                    <a:pt x="77" y="239"/>
                  </a:lnTo>
                  <a:lnTo>
                    <a:pt x="74" y="237"/>
                  </a:lnTo>
                  <a:lnTo>
                    <a:pt x="72" y="237"/>
                  </a:lnTo>
                  <a:lnTo>
                    <a:pt x="70" y="238"/>
                  </a:lnTo>
                  <a:lnTo>
                    <a:pt x="68" y="240"/>
                  </a:lnTo>
                  <a:lnTo>
                    <a:pt x="68" y="242"/>
                  </a:lnTo>
                  <a:lnTo>
                    <a:pt x="69" y="243"/>
                  </a:lnTo>
                  <a:lnTo>
                    <a:pt x="70" y="244"/>
                  </a:lnTo>
                  <a:lnTo>
                    <a:pt x="73" y="245"/>
                  </a:lnTo>
                  <a:lnTo>
                    <a:pt x="77" y="245"/>
                  </a:lnTo>
                  <a:lnTo>
                    <a:pt x="81" y="245"/>
                  </a:lnTo>
                  <a:lnTo>
                    <a:pt x="83" y="245"/>
                  </a:lnTo>
                  <a:lnTo>
                    <a:pt x="86" y="246"/>
                  </a:lnTo>
                  <a:lnTo>
                    <a:pt x="87" y="248"/>
                  </a:lnTo>
                  <a:lnTo>
                    <a:pt x="87" y="249"/>
                  </a:lnTo>
                  <a:lnTo>
                    <a:pt x="86" y="250"/>
                  </a:lnTo>
                  <a:lnTo>
                    <a:pt x="84" y="252"/>
                  </a:lnTo>
                  <a:lnTo>
                    <a:pt x="82" y="252"/>
                  </a:lnTo>
                  <a:lnTo>
                    <a:pt x="80" y="254"/>
                  </a:lnTo>
                  <a:lnTo>
                    <a:pt x="76" y="252"/>
                  </a:lnTo>
                  <a:lnTo>
                    <a:pt x="68" y="249"/>
                  </a:lnTo>
                  <a:lnTo>
                    <a:pt x="63" y="248"/>
                  </a:lnTo>
                  <a:lnTo>
                    <a:pt x="59" y="247"/>
                  </a:lnTo>
                  <a:lnTo>
                    <a:pt x="50" y="245"/>
                  </a:lnTo>
                  <a:lnTo>
                    <a:pt x="43" y="243"/>
                  </a:lnTo>
                  <a:lnTo>
                    <a:pt x="35" y="241"/>
                  </a:lnTo>
                  <a:lnTo>
                    <a:pt x="32" y="240"/>
                  </a:lnTo>
                  <a:lnTo>
                    <a:pt x="28" y="240"/>
                  </a:lnTo>
                  <a:lnTo>
                    <a:pt x="25" y="241"/>
                  </a:lnTo>
                  <a:lnTo>
                    <a:pt x="24" y="243"/>
                  </a:lnTo>
                  <a:lnTo>
                    <a:pt x="24" y="245"/>
                  </a:lnTo>
                  <a:lnTo>
                    <a:pt x="24" y="247"/>
                  </a:lnTo>
                  <a:lnTo>
                    <a:pt x="25" y="249"/>
                  </a:lnTo>
                  <a:lnTo>
                    <a:pt x="27" y="250"/>
                  </a:lnTo>
                  <a:lnTo>
                    <a:pt x="28" y="250"/>
                  </a:lnTo>
                  <a:lnTo>
                    <a:pt x="33" y="250"/>
                  </a:lnTo>
                  <a:lnTo>
                    <a:pt x="36" y="250"/>
                  </a:lnTo>
                  <a:lnTo>
                    <a:pt x="39" y="250"/>
                  </a:lnTo>
                  <a:lnTo>
                    <a:pt x="40" y="251"/>
                  </a:lnTo>
                  <a:lnTo>
                    <a:pt x="43" y="254"/>
                  </a:lnTo>
                  <a:lnTo>
                    <a:pt x="45" y="257"/>
                  </a:lnTo>
                  <a:lnTo>
                    <a:pt x="46" y="259"/>
                  </a:lnTo>
                  <a:lnTo>
                    <a:pt x="48" y="260"/>
                  </a:lnTo>
                  <a:lnTo>
                    <a:pt x="51" y="259"/>
                  </a:lnTo>
                  <a:lnTo>
                    <a:pt x="56" y="258"/>
                  </a:lnTo>
                  <a:lnTo>
                    <a:pt x="60" y="257"/>
                  </a:lnTo>
                  <a:lnTo>
                    <a:pt x="61" y="258"/>
                  </a:lnTo>
                  <a:lnTo>
                    <a:pt x="62" y="260"/>
                  </a:lnTo>
                  <a:lnTo>
                    <a:pt x="61" y="262"/>
                  </a:lnTo>
                  <a:lnTo>
                    <a:pt x="60" y="264"/>
                  </a:lnTo>
                  <a:lnTo>
                    <a:pt x="57" y="267"/>
                  </a:lnTo>
                  <a:lnTo>
                    <a:pt x="54" y="269"/>
                  </a:lnTo>
                  <a:lnTo>
                    <a:pt x="53" y="270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53" y="276"/>
                  </a:lnTo>
                  <a:lnTo>
                    <a:pt x="57" y="277"/>
                  </a:lnTo>
                  <a:lnTo>
                    <a:pt x="62" y="278"/>
                  </a:lnTo>
                  <a:lnTo>
                    <a:pt x="67" y="279"/>
                  </a:lnTo>
                  <a:lnTo>
                    <a:pt x="75" y="282"/>
                  </a:lnTo>
                  <a:lnTo>
                    <a:pt x="79" y="284"/>
                  </a:lnTo>
                  <a:lnTo>
                    <a:pt x="82" y="286"/>
                  </a:lnTo>
                  <a:lnTo>
                    <a:pt x="84" y="286"/>
                  </a:lnTo>
                  <a:lnTo>
                    <a:pt x="86" y="286"/>
                  </a:lnTo>
                  <a:lnTo>
                    <a:pt x="87" y="284"/>
                  </a:lnTo>
                  <a:lnTo>
                    <a:pt x="87" y="283"/>
                  </a:lnTo>
                  <a:lnTo>
                    <a:pt x="87" y="280"/>
                  </a:lnTo>
                  <a:lnTo>
                    <a:pt x="86" y="278"/>
                  </a:lnTo>
                  <a:lnTo>
                    <a:pt x="82" y="273"/>
                  </a:lnTo>
                  <a:lnTo>
                    <a:pt x="87" y="272"/>
                  </a:lnTo>
                  <a:lnTo>
                    <a:pt x="90" y="273"/>
                  </a:lnTo>
                  <a:lnTo>
                    <a:pt x="92" y="277"/>
                  </a:lnTo>
                  <a:lnTo>
                    <a:pt x="94" y="280"/>
                  </a:lnTo>
                  <a:lnTo>
                    <a:pt x="95" y="280"/>
                  </a:lnTo>
                  <a:lnTo>
                    <a:pt x="96" y="280"/>
                  </a:lnTo>
                  <a:lnTo>
                    <a:pt x="99" y="279"/>
                  </a:lnTo>
                  <a:lnTo>
                    <a:pt x="101" y="277"/>
                  </a:lnTo>
                  <a:lnTo>
                    <a:pt x="104" y="274"/>
                  </a:lnTo>
                  <a:lnTo>
                    <a:pt x="105" y="274"/>
                  </a:lnTo>
                  <a:lnTo>
                    <a:pt x="108" y="276"/>
                  </a:lnTo>
                  <a:lnTo>
                    <a:pt x="110" y="278"/>
                  </a:lnTo>
                  <a:lnTo>
                    <a:pt x="112" y="279"/>
                  </a:lnTo>
                  <a:lnTo>
                    <a:pt x="113" y="279"/>
                  </a:lnTo>
                  <a:lnTo>
                    <a:pt x="116" y="278"/>
                  </a:lnTo>
                  <a:lnTo>
                    <a:pt x="119" y="276"/>
                  </a:lnTo>
                  <a:lnTo>
                    <a:pt x="122" y="273"/>
                  </a:lnTo>
                  <a:lnTo>
                    <a:pt x="125" y="274"/>
                  </a:lnTo>
                  <a:lnTo>
                    <a:pt x="127" y="277"/>
                  </a:lnTo>
                  <a:lnTo>
                    <a:pt x="132" y="277"/>
                  </a:lnTo>
                  <a:lnTo>
                    <a:pt x="135" y="276"/>
                  </a:lnTo>
                  <a:lnTo>
                    <a:pt x="139" y="276"/>
                  </a:lnTo>
                  <a:lnTo>
                    <a:pt x="142" y="277"/>
                  </a:lnTo>
                  <a:lnTo>
                    <a:pt x="145" y="278"/>
                  </a:lnTo>
                  <a:lnTo>
                    <a:pt x="148" y="277"/>
                  </a:lnTo>
                  <a:lnTo>
                    <a:pt x="152" y="277"/>
                  </a:lnTo>
                  <a:lnTo>
                    <a:pt x="156" y="278"/>
                  </a:lnTo>
                  <a:lnTo>
                    <a:pt x="159" y="278"/>
                  </a:lnTo>
                  <a:lnTo>
                    <a:pt x="162" y="279"/>
                  </a:lnTo>
                  <a:lnTo>
                    <a:pt x="165" y="279"/>
                  </a:lnTo>
                  <a:lnTo>
                    <a:pt x="168" y="279"/>
                  </a:lnTo>
                  <a:lnTo>
                    <a:pt x="171" y="280"/>
                  </a:lnTo>
                  <a:lnTo>
                    <a:pt x="175" y="281"/>
                  </a:lnTo>
                  <a:lnTo>
                    <a:pt x="182" y="282"/>
                  </a:lnTo>
                  <a:lnTo>
                    <a:pt x="184" y="283"/>
                  </a:lnTo>
                  <a:lnTo>
                    <a:pt x="185" y="284"/>
                  </a:lnTo>
                  <a:lnTo>
                    <a:pt x="188" y="287"/>
                  </a:lnTo>
                  <a:lnTo>
                    <a:pt x="189" y="288"/>
                  </a:lnTo>
                  <a:lnTo>
                    <a:pt x="191" y="289"/>
                  </a:lnTo>
                  <a:lnTo>
                    <a:pt x="194" y="290"/>
                  </a:lnTo>
                  <a:lnTo>
                    <a:pt x="195" y="291"/>
                  </a:lnTo>
                  <a:lnTo>
                    <a:pt x="196" y="293"/>
                  </a:lnTo>
                  <a:lnTo>
                    <a:pt x="196" y="295"/>
                  </a:lnTo>
                  <a:lnTo>
                    <a:pt x="195" y="301"/>
                  </a:lnTo>
                  <a:lnTo>
                    <a:pt x="194" y="305"/>
                  </a:lnTo>
                  <a:lnTo>
                    <a:pt x="192" y="309"/>
                  </a:lnTo>
                  <a:lnTo>
                    <a:pt x="205" y="316"/>
                  </a:lnTo>
                  <a:lnTo>
                    <a:pt x="208" y="317"/>
                  </a:lnTo>
                  <a:lnTo>
                    <a:pt x="209" y="319"/>
                  </a:lnTo>
                  <a:lnTo>
                    <a:pt x="214" y="322"/>
                  </a:lnTo>
                  <a:lnTo>
                    <a:pt x="217" y="324"/>
                  </a:lnTo>
                  <a:lnTo>
                    <a:pt x="220" y="326"/>
                  </a:lnTo>
                  <a:lnTo>
                    <a:pt x="222" y="326"/>
                  </a:lnTo>
                  <a:lnTo>
                    <a:pt x="224" y="328"/>
                  </a:lnTo>
                  <a:lnTo>
                    <a:pt x="225" y="330"/>
                  </a:lnTo>
                  <a:lnTo>
                    <a:pt x="226" y="332"/>
                  </a:lnTo>
                  <a:lnTo>
                    <a:pt x="227" y="332"/>
                  </a:lnTo>
                  <a:lnTo>
                    <a:pt x="228" y="333"/>
                  </a:lnTo>
                  <a:lnTo>
                    <a:pt x="228" y="335"/>
                  </a:lnTo>
                  <a:lnTo>
                    <a:pt x="228" y="336"/>
                  </a:lnTo>
                  <a:lnTo>
                    <a:pt x="227" y="337"/>
                  </a:lnTo>
                  <a:lnTo>
                    <a:pt x="225" y="337"/>
                  </a:lnTo>
                  <a:lnTo>
                    <a:pt x="222" y="338"/>
                  </a:lnTo>
                  <a:lnTo>
                    <a:pt x="221" y="339"/>
                  </a:lnTo>
                  <a:lnTo>
                    <a:pt x="222" y="340"/>
                  </a:lnTo>
                  <a:lnTo>
                    <a:pt x="223" y="343"/>
                  </a:lnTo>
                  <a:lnTo>
                    <a:pt x="225" y="343"/>
                  </a:lnTo>
                  <a:lnTo>
                    <a:pt x="228" y="343"/>
                  </a:lnTo>
                  <a:lnTo>
                    <a:pt x="230" y="344"/>
                  </a:lnTo>
                  <a:lnTo>
                    <a:pt x="231" y="345"/>
                  </a:lnTo>
                  <a:lnTo>
                    <a:pt x="231" y="348"/>
                  </a:lnTo>
                  <a:lnTo>
                    <a:pt x="231" y="351"/>
                  </a:lnTo>
                  <a:lnTo>
                    <a:pt x="231" y="352"/>
                  </a:lnTo>
                  <a:lnTo>
                    <a:pt x="232" y="353"/>
                  </a:lnTo>
                  <a:lnTo>
                    <a:pt x="234" y="354"/>
                  </a:lnTo>
                  <a:lnTo>
                    <a:pt x="236" y="356"/>
                  </a:lnTo>
                  <a:lnTo>
                    <a:pt x="238" y="358"/>
                  </a:lnTo>
                  <a:lnTo>
                    <a:pt x="239" y="360"/>
                  </a:lnTo>
                  <a:lnTo>
                    <a:pt x="240" y="361"/>
                  </a:lnTo>
                  <a:lnTo>
                    <a:pt x="242" y="363"/>
                  </a:lnTo>
                  <a:lnTo>
                    <a:pt x="243" y="367"/>
                  </a:lnTo>
                  <a:lnTo>
                    <a:pt x="243" y="370"/>
                  </a:lnTo>
                  <a:lnTo>
                    <a:pt x="243" y="372"/>
                  </a:lnTo>
                  <a:lnTo>
                    <a:pt x="242" y="373"/>
                  </a:lnTo>
                  <a:lnTo>
                    <a:pt x="243" y="374"/>
                  </a:lnTo>
                  <a:lnTo>
                    <a:pt x="244" y="375"/>
                  </a:lnTo>
                  <a:lnTo>
                    <a:pt x="246" y="376"/>
                  </a:lnTo>
                  <a:lnTo>
                    <a:pt x="250" y="379"/>
                  </a:lnTo>
                  <a:lnTo>
                    <a:pt x="251" y="383"/>
                  </a:lnTo>
                  <a:lnTo>
                    <a:pt x="251" y="387"/>
                  </a:lnTo>
                  <a:lnTo>
                    <a:pt x="250" y="393"/>
                  </a:lnTo>
                  <a:lnTo>
                    <a:pt x="251" y="395"/>
                  </a:lnTo>
                  <a:lnTo>
                    <a:pt x="251" y="397"/>
                  </a:lnTo>
                  <a:lnTo>
                    <a:pt x="249" y="398"/>
                  </a:lnTo>
                  <a:lnTo>
                    <a:pt x="247" y="400"/>
                  </a:lnTo>
                  <a:lnTo>
                    <a:pt x="244" y="401"/>
                  </a:lnTo>
                  <a:lnTo>
                    <a:pt x="243" y="404"/>
                  </a:lnTo>
                  <a:lnTo>
                    <a:pt x="243" y="407"/>
                  </a:lnTo>
                  <a:lnTo>
                    <a:pt x="243" y="409"/>
                  </a:lnTo>
                  <a:lnTo>
                    <a:pt x="245" y="409"/>
                  </a:lnTo>
                  <a:lnTo>
                    <a:pt x="247" y="409"/>
                  </a:lnTo>
                  <a:lnTo>
                    <a:pt x="248" y="406"/>
                  </a:lnTo>
                  <a:lnTo>
                    <a:pt x="251" y="403"/>
                  </a:lnTo>
                  <a:lnTo>
                    <a:pt x="252" y="405"/>
                  </a:lnTo>
                  <a:lnTo>
                    <a:pt x="253" y="409"/>
                  </a:lnTo>
                  <a:lnTo>
                    <a:pt x="252" y="411"/>
                  </a:lnTo>
                  <a:lnTo>
                    <a:pt x="250" y="414"/>
                  </a:lnTo>
                  <a:lnTo>
                    <a:pt x="246" y="417"/>
                  </a:lnTo>
                  <a:lnTo>
                    <a:pt x="241" y="421"/>
                  </a:lnTo>
                  <a:lnTo>
                    <a:pt x="239" y="423"/>
                  </a:lnTo>
                  <a:lnTo>
                    <a:pt x="238" y="425"/>
                  </a:lnTo>
                  <a:lnTo>
                    <a:pt x="238" y="427"/>
                  </a:lnTo>
                  <a:lnTo>
                    <a:pt x="240" y="429"/>
                  </a:lnTo>
                  <a:lnTo>
                    <a:pt x="242" y="432"/>
                  </a:lnTo>
                  <a:lnTo>
                    <a:pt x="245" y="432"/>
                  </a:lnTo>
                  <a:lnTo>
                    <a:pt x="248" y="431"/>
                  </a:lnTo>
                  <a:lnTo>
                    <a:pt x="251" y="431"/>
                  </a:lnTo>
                  <a:lnTo>
                    <a:pt x="253" y="431"/>
                  </a:lnTo>
                  <a:lnTo>
                    <a:pt x="256" y="431"/>
                  </a:lnTo>
                  <a:lnTo>
                    <a:pt x="260" y="428"/>
                  </a:lnTo>
                  <a:lnTo>
                    <a:pt x="263" y="426"/>
                  </a:lnTo>
                  <a:lnTo>
                    <a:pt x="265" y="424"/>
                  </a:lnTo>
                  <a:lnTo>
                    <a:pt x="266" y="422"/>
                  </a:lnTo>
                  <a:lnTo>
                    <a:pt x="266" y="419"/>
                  </a:lnTo>
                  <a:lnTo>
                    <a:pt x="265" y="416"/>
                  </a:lnTo>
                  <a:lnTo>
                    <a:pt x="263" y="410"/>
                  </a:lnTo>
                  <a:lnTo>
                    <a:pt x="262" y="403"/>
                  </a:lnTo>
                  <a:lnTo>
                    <a:pt x="262" y="401"/>
                  </a:lnTo>
                  <a:lnTo>
                    <a:pt x="263" y="400"/>
                  </a:lnTo>
                  <a:lnTo>
                    <a:pt x="264" y="401"/>
                  </a:lnTo>
                  <a:lnTo>
                    <a:pt x="266" y="401"/>
                  </a:lnTo>
                  <a:lnTo>
                    <a:pt x="269" y="404"/>
                  </a:lnTo>
                  <a:lnTo>
                    <a:pt x="271" y="407"/>
                  </a:lnTo>
                  <a:lnTo>
                    <a:pt x="271" y="409"/>
                  </a:lnTo>
                  <a:lnTo>
                    <a:pt x="271" y="411"/>
                  </a:lnTo>
                  <a:lnTo>
                    <a:pt x="271" y="413"/>
                  </a:lnTo>
                  <a:lnTo>
                    <a:pt x="272" y="415"/>
                  </a:lnTo>
                  <a:lnTo>
                    <a:pt x="273" y="415"/>
                  </a:lnTo>
                  <a:lnTo>
                    <a:pt x="275" y="417"/>
                  </a:lnTo>
                  <a:lnTo>
                    <a:pt x="277" y="418"/>
                  </a:lnTo>
                  <a:lnTo>
                    <a:pt x="281" y="419"/>
                  </a:lnTo>
                  <a:lnTo>
                    <a:pt x="284" y="419"/>
                  </a:lnTo>
                  <a:lnTo>
                    <a:pt x="287" y="419"/>
                  </a:lnTo>
                  <a:lnTo>
                    <a:pt x="285" y="422"/>
                  </a:lnTo>
                  <a:lnTo>
                    <a:pt x="283" y="423"/>
                  </a:lnTo>
                  <a:lnTo>
                    <a:pt x="279" y="424"/>
                  </a:lnTo>
                  <a:lnTo>
                    <a:pt x="275" y="424"/>
                  </a:lnTo>
                  <a:lnTo>
                    <a:pt x="272" y="425"/>
                  </a:lnTo>
                  <a:lnTo>
                    <a:pt x="270" y="428"/>
                  </a:lnTo>
                  <a:lnTo>
                    <a:pt x="268" y="432"/>
                  </a:lnTo>
                  <a:lnTo>
                    <a:pt x="268" y="434"/>
                  </a:lnTo>
                  <a:lnTo>
                    <a:pt x="268" y="435"/>
                  </a:lnTo>
                  <a:lnTo>
                    <a:pt x="269" y="436"/>
                  </a:lnTo>
                  <a:lnTo>
                    <a:pt x="271" y="436"/>
                  </a:lnTo>
                  <a:lnTo>
                    <a:pt x="274" y="434"/>
                  </a:lnTo>
                  <a:lnTo>
                    <a:pt x="281" y="429"/>
                  </a:lnTo>
                  <a:lnTo>
                    <a:pt x="284" y="429"/>
                  </a:lnTo>
                  <a:lnTo>
                    <a:pt x="286" y="431"/>
                  </a:lnTo>
                  <a:lnTo>
                    <a:pt x="287" y="433"/>
                  </a:lnTo>
                  <a:lnTo>
                    <a:pt x="287" y="434"/>
                  </a:lnTo>
                  <a:lnTo>
                    <a:pt x="286" y="435"/>
                  </a:lnTo>
                  <a:lnTo>
                    <a:pt x="287" y="437"/>
                  </a:lnTo>
                  <a:lnTo>
                    <a:pt x="288" y="438"/>
                  </a:lnTo>
                  <a:lnTo>
                    <a:pt x="290" y="437"/>
                  </a:lnTo>
                  <a:lnTo>
                    <a:pt x="294" y="436"/>
                  </a:lnTo>
                  <a:lnTo>
                    <a:pt x="296" y="436"/>
                  </a:lnTo>
                  <a:lnTo>
                    <a:pt x="298" y="438"/>
                  </a:lnTo>
                  <a:lnTo>
                    <a:pt x="298" y="439"/>
                  </a:lnTo>
                  <a:lnTo>
                    <a:pt x="298" y="440"/>
                  </a:lnTo>
                  <a:lnTo>
                    <a:pt x="296" y="440"/>
                  </a:lnTo>
                  <a:lnTo>
                    <a:pt x="295" y="440"/>
                  </a:lnTo>
                  <a:lnTo>
                    <a:pt x="293" y="440"/>
                  </a:lnTo>
                  <a:lnTo>
                    <a:pt x="292" y="441"/>
                  </a:lnTo>
                  <a:lnTo>
                    <a:pt x="294" y="444"/>
                  </a:lnTo>
                  <a:lnTo>
                    <a:pt x="295" y="447"/>
                  </a:lnTo>
                  <a:lnTo>
                    <a:pt x="296" y="447"/>
                  </a:lnTo>
                  <a:lnTo>
                    <a:pt x="297" y="448"/>
                  </a:lnTo>
                  <a:lnTo>
                    <a:pt x="299" y="453"/>
                  </a:lnTo>
                  <a:lnTo>
                    <a:pt x="299" y="455"/>
                  </a:lnTo>
                  <a:lnTo>
                    <a:pt x="296" y="454"/>
                  </a:lnTo>
                  <a:lnTo>
                    <a:pt x="290" y="449"/>
                  </a:lnTo>
                  <a:lnTo>
                    <a:pt x="287" y="448"/>
                  </a:lnTo>
                  <a:lnTo>
                    <a:pt x="283" y="448"/>
                  </a:lnTo>
                  <a:lnTo>
                    <a:pt x="279" y="448"/>
                  </a:lnTo>
                  <a:lnTo>
                    <a:pt x="275" y="448"/>
                  </a:lnTo>
                  <a:lnTo>
                    <a:pt x="270" y="445"/>
                  </a:lnTo>
                  <a:lnTo>
                    <a:pt x="263" y="444"/>
                  </a:lnTo>
                  <a:lnTo>
                    <a:pt x="259" y="445"/>
                  </a:lnTo>
                  <a:lnTo>
                    <a:pt x="255" y="446"/>
                  </a:lnTo>
                  <a:lnTo>
                    <a:pt x="253" y="447"/>
                  </a:lnTo>
                  <a:lnTo>
                    <a:pt x="253" y="448"/>
                  </a:lnTo>
                  <a:lnTo>
                    <a:pt x="255" y="451"/>
                  </a:lnTo>
                  <a:lnTo>
                    <a:pt x="259" y="455"/>
                  </a:lnTo>
                  <a:lnTo>
                    <a:pt x="262" y="456"/>
                  </a:lnTo>
                  <a:lnTo>
                    <a:pt x="266" y="457"/>
                  </a:lnTo>
                  <a:lnTo>
                    <a:pt x="270" y="457"/>
                  </a:lnTo>
                  <a:lnTo>
                    <a:pt x="274" y="458"/>
                  </a:lnTo>
                  <a:lnTo>
                    <a:pt x="278" y="458"/>
                  </a:lnTo>
                  <a:lnTo>
                    <a:pt x="286" y="462"/>
                  </a:lnTo>
                  <a:lnTo>
                    <a:pt x="292" y="465"/>
                  </a:lnTo>
                  <a:lnTo>
                    <a:pt x="295" y="466"/>
                  </a:lnTo>
                  <a:lnTo>
                    <a:pt x="297" y="465"/>
                  </a:lnTo>
                  <a:lnTo>
                    <a:pt x="299" y="463"/>
                  </a:lnTo>
                  <a:lnTo>
                    <a:pt x="299" y="460"/>
                  </a:lnTo>
                  <a:lnTo>
                    <a:pt x="301" y="462"/>
                  </a:lnTo>
                  <a:lnTo>
                    <a:pt x="304" y="463"/>
                  </a:lnTo>
                  <a:lnTo>
                    <a:pt x="304" y="465"/>
                  </a:lnTo>
                  <a:lnTo>
                    <a:pt x="304" y="468"/>
                  </a:lnTo>
                  <a:lnTo>
                    <a:pt x="301" y="472"/>
                  </a:lnTo>
                  <a:lnTo>
                    <a:pt x="301" y="473"/>
                  </a:lnTo>
                  <a:lnTo>
                    <a:pt x="301" y="476"/>
                  </a:lnTo>
                  <a:lnTo>
                    <a:pt x="304" y="480"/>
                  </a:lnTo>
                  <a:lnTo>
                    <a:pt x="304" y="481"/>
                  </a:lnTo>
                  <a:lnTo>
                    <a:pt x="304" y="483"/>
                  </a:lnTo>
                  <a:lnTo>
                    <a:pt x="301" y="485"/>
                  </a:lnTo>
                  <a:lnTo>
                    <a:pt x="299" y="485"/>
                  </a:lnTo>
                  <a:lnTo>
                    <a:pt x="296" y="484"/>
                  </a:lnTo>
                  <a:lnTo>
                    <a:pt x="294" y="483"/>
                  </a:lnTo>
                  <a:lnTo>
                    <a:pt x="292" y="481"/>
                  </a:lnTo>
                  <a:lnTo>
                    <a:pt x="289" y="478"/>
                  </a:lnTo>
                  <a:lnTo>
                    <a:pt x="285" y="476"/>
                  </a:lnTo>
                  <a:lnTo>
                    <a:pt x="281" y="473"/>
                  </a:lnTo>
                  <a:lnTo>
                    <a:pt x="273" y="468"/>
                  </a:lnTo>
                  <a:lnTo>
                    <a:pt x="270" y="466"/>
                  </a:lnTo>
                  <a:lnTo>
                    <a:pt x="266" y="464"/>
                  </a:lnTo>
                  <a:lnTo>
                    <a:pt x="261" y="463"/>
                  </a:lnTo>
                  <a:lnTo>
                    <a:pt x="256" y="462"/>
                  </a:lnTo>
                  <a:lnTo>
                    <a:pt x="253" y="460"/>
                  </a:lnTo>
                  <a:lnTo>
                    <a:pt x="252" y="460"/>
                  </a:lnTo>
                  <a:lnTo>
                    <a:pt x="251" y="462"/>
                  </a:lnTo>
                  <a:lnTo>
                    <a:pt x="249" y="467"/>
                  </a:lnTo>
                  <a:lnTo>
                    <a:pt x="249" y="470"/>
                  </a:lnTo>
                  <a:lnTo>
                    <a:pt x="249" y="472"/>
                  </a:lnTo>
                  <a:lnTo>
                    <a:pt x="250" y="475"/>
                  </a:lnTo>
                  <a:lnTo>
                    <a:pt x="252" y="476"/>
                  </a:lnTo>
                  <a:lnTo>
                    <a:pt x="254" y="477"/>
                  </a:lnTo>
                  <a:lnTo>
                    <a:pt x="255" y="479"/>
                  </a:lnTo>
                  <a:lnTo>
                    <a:pt x="255" y="482"/>
                  </a:lnTo>
                  <a:lnTo>
                    <a:pt x="256" y="485"/>
                  </a:lnTo>
                  <a:lnTo>
                    <a:pt x="257" y="486"/>
                  </a:lnTo>
                  <a:lnTo>
                    <a:pt x="260" y="488"/>
                  </a:lnTo>
                  <a:lnTo>
                    <a:pt x="262" y="489"/>
                  </a:lnTo>
                  <a:lnTo>
                    <a:pt x="264" y="489"/>
                  </a:lnTo>
                  <a:lnTo>
                    <a:pt x="269" y="489"/>
                  </a:lnTo>
                  <a:lnTo>
                    <a:pt x="273" y="488"/>
                  </a:lnTo>
                  <a:lnTo>
                    <a:pt x="277" y="489"/>
                  </a:lnTo>
                  <a:lnTo>
                    <a:pt x="281" y="489"/>
                  </a:lnTo>
                  <a:lnTo>
                    <a:pt x="283" y="489"/>
                  </a:lnTo>
                  <a:lnTo>
                    <a:pt x="287" y="486"/>
                  </a:lnTo>
                  <a:lnTo>
                    <a:pt x="290" y="484"/>
                  </a:lnTo>
                  <a:lnTo>
                    <a:pt x="292" y="484"/>
                  </a:lnTo>
                  <a:lnTo>
                    <a:pt x="294" y="484"/>
                  </a:lnTo>
                  <a:lnTo>
                    <a:pt x="296" y="485"/>
                  </a:lnTo>
                  <a:lnTo>
                    <a:pt x="298" y="487"/>
                  </a:lnTo>
                  <a:lnTo>
                    <a:pt x="299" y="489"/>
                  </a:lnTo>
                  <a:lnTo>
                    <a:pt x="299" y="491"/>
                  </a:lnTo>
                  <a:lnTo>
                    <a:pt x="298" y="494"/>
                  </a:lnTo>
                  <a:lnTo>
                    <a:pt x="298" y="497"/>
                  </a:lnTo>
                  <a:lnTo>
                    <a:pt x="299" y="499"/>
                  </a:lnTo>
                  <a:lnTo>
                    <a:pt x="300" y="503"/>
                  </a:lnTo>
                  <a:lnTo>
                    <a:pt x="300" y="508"/>
                  </a:lnTo>
                  <a:lnTo>
                    <a:pt x="298" y="508"/>
                  </a:lnTo>
                  <a:lnTo>
                    <a:pt x="295" y="508"/>
                  </a:lnTo>
                  <a:lnTo>
                    <a:pt x="291" y="509"/>
                  </a:lnTo>
                  <a:lnTo>
                    <a:pt x="290" y="510"/>
                  </a:lnTo>
                  <a:lnTo>
                    <a:pt x="288" y="510"/>
                  </a:lnTo>
                  <a:lnTo>
                    <a:pt x="284" y="512"/>
                  </a:lnTo>
                  <a:lnTo>
                    <a:pt x="282" y="511"/>
                  </a:lnTo>
                  <a:lnTo>
                    <a:pt x="279" y="511"/>
                  </a:lnTo>
                  <a:lnTo>
                    <a:pt x="278" y="510"/>
                  </a:lnTo>
                  <a:lnTo>
                    <a:pt x="276" y="510"/>
                  </a:lnTo>
                  <a:lnTo>
                    <a:pt x="274" y="512"/>
                  </a:lnTo>
                  <a:lnTo>
                    <a:pt x="273" y="514"/>
                  </a:lnTo>
                  <a:lnTo>
                    <a:pt x="271" y="519"/>
                  </a:lnTo>
                  <a:lnTo>
                    <a:pt x="274" y="521"/>
                  </a:lnTo>
                  <a:lnTo>
                    <a:pt x="277" y="521"/>
                  </a:lnTo>
                  <a:lnTo>
                    <a:pt x="279" y="520"/>
                  </a:lnTo>
                  <a:lnTo>
                    <a:pt x="283" y="519"/>
                  </a:lnTo>
                  <a:lnTo>
                    <a:pt x="286" y="516"/>
                  </a:lnTo>
                  <a:lnTo>
                    <a:pt x="289" y="515"/>
                  </a:lnTo>
                  <a:lnTo>
                    <a:pt x="292" y="514"/>
                  </a:lnTo>
                  <a:lnTo>
                    <a:pt x="294" y="513"/>
                  </a:lnTo>
                  <a:lnTo>
                    <a:pt x="296" y="513"/>
                  </a:lnTo>
                  <a:lnTo>
                    <a:pt x="297" y="514"/>
                  </a:lnTo>
                  <a:lnTo>
                    <a:pt x="297" y="515"/>
                  </a:lnTo>
                  <a:lnTo>
                    <a:pt x="297" y="520"/>
                  </a:lnTo>
                  <a:lnTo>
                    <a:pt x="296" y="523"/>
                  </a:lnTo>
                  <a:lnTo>
                    <a:pt x="296" y="524"/>
                  </a:lnTo>
                  <a:lnTo>
                    <a:pt x="298" y="524"/>
                  </a:lnTo>
                  <a:lnTo>
                    <a:pt x="300" y="524"/>
                  </a:lnTo>
                  <a:lnTo>
                    <a:pt x="301" y="525"/>
                  </a:lnTo>
                  <a:lnTo>
                    <a:pt x="303" y="528"/>
                  </a:lnTo>
                  <a:lnTo>
                    <a:pt x="303" y="530"/>
                  </a:lnTo>
                  <a:lnTo>
                    <a:pt x="303" y="531"/>
                  </a:lnTo>
                  <a:lnTo>
                    <a:pt x="300" y="532"/>
                  </a:lnTo>
                  <a:lnTo>
                    <a:pt x="298" y="532"/>
                  </a:lnTo>
                  <a:lnTo>
                    <a:pt x="300" y="536"/>
                  </a:lnTo>
                  <a:lnTo>
                    <a:pt x="297" y="536"/>
                  </a:lnTo>
                  <a:lnTo>
                    <a:pt x="295" y="534"/>
                  </a:lnTo>
                  <a:lnTo>
                    <a:pt x="291" y="531"/>
                  </a:lnTo>
                  <a:lnTo>
                    <a:pt x="289" y="529"/>
                  </a:lnTo>
                  <a:lnTo>
                    <a:pt x="288" y="527"/>
                  </a:lnTo>
                  <a:lnTo>
                    <a:pt x="286" y="526"/>
                  </a:lnTo>
                  <a:lnTo>
                    <a:pt x="284" y="526"/>
                  </a:lnTo>
                  <a:lnTo>
                    <a:pt x="277" y="527"/>
                  </a:lnTo>
                  <a:lnTo>
                    <a:pt x="276" y="526"/>
                  </a:lnTo>
                  <a:lnTo>
                    <a:pt x="275" y="526"/>
                  </a:lnTo>
                  <a:lnTo>
                    <a:pt x="274" y="524"/>
                  </a:lnTo>
                  <a:lnTo>
                    <a:pt x="272" y="525"/>
                  </a:lnTo>
                  <a:lnTo>
                    <a:pt x="271" y="527"/>
                  </a:lnTo>
                  <a:lnTo>
                    <a:pt x="269" y="532"/>
                  </a:lnTo>
                  <a:lnTo>
                    <a:pt x="269" y="534"/>
                  </a:lnTo>
                  <a:lnTo>
                    <a:pt x="269" y="536"/>
                  </a:lnTo>
                  <a:lnTo>
                    <a:pt x="271" y="538"/>
                  </a:lnTo>
                  <a:lnTo>
                    <a:pt x="271" y="539"/>
                  </a:lnTo>
                  <a:lnTo>
                    <a:pt x="269" y="541"/>
                  </a:lnTo>
                  <a:lnTo>
                    <a:pt x="268" y="542"/>
                  </a:lnTo>
                  <a:lnTo>
                    <a:pt x="265" y="543"/>
                  </a:lnTo>
                  <a:lnTo>
                    <a:pt x="262" y="545"/>
                  </a:lnTo>
                  <a:lnTo>
                    <a:pt x="261" y="547"/>
                  </a:lnTo>
                  <a:lnTo>
                    <a:pt x="261" y="549"/>
                  </a:lnTo>
                  <a:lnTo>
                    <a:pt x="262" y="551"/>
                  </a:lnTo>
                  <a:lnTo>
                    <a:pt x="263" y="552"/>
                  </a:lnTo>
                  <a:lnTo>
                    <a:pt x="265" y="553"/>
                  </a:lnTo>
                  <a:lnTo>
                    <a:pt x="266" y="553"/>
                  </a:lnTo>
                  <a:lnTo>
                    <a:pt x="268" y="552"/>
                  </a:lnTo>
                  <a:lnTo>
                    <a:pt x="271" y="550"/>
                  </a:lnTo>
                  <a:lnTo>
                    <a:pt x="273" y="549"/>
                  </a:lnTo>
                  <a:lnTo>
                    <a:pt x="273" y="551"/>
                  </a:lnTo>
                  <a:lnTo>
                    <a:pt x="273" y="553"/>
                  </a:lnTo>
                  <a:lnTo>
                    <a:pt x="271" y="557"/>
                  </a:lnTo>
                  <a:lnTo>
                    <a:pt x="269" y="560"/>
                  </a:lnTo>
                  <a:lnTo>
                    <a:pt x="269" y="563"/>
                  </a:lnTo>
                  <a:lnTo>
                    <a:pt x="271" y="564"/>
                  </a:lnTo>
                  <a:lnTo>
                    <a:pt x="272" y="566"/>
                  </a:lnTo>
                  <a:lnTo>
                    <a:pt x="271" y="567"/>
                  </a:lnTo>
                  <a:lnTo>
                    <a:pt x="269" y="569"/>
                  </a:lnTo>
                  <a:lnTo>
                    <a:pt x="268" y="571"/>
                  </a:lnTo>
                  <a:lnTo>
                    <a:pt x="268" y="572"/>
                  </a:lnTo>
                  <a:lnTo>
                    <a:pt x="269" y="574"/>
                  </a:lnTo>
                  <a:lnTo>
                    <a:pt x="270" y="578"/>
                  </a:lnTo>
                  <a:lnTo>
                    <a:pt x="271" y="580"/>
                  </a:lnTo>
                  <a:lnTo>
                    <a:pt x="274" y="581"/>
                  </a:lnTo>
                  <a:lnTo>
                    <a:pt x="277" y="580"/>
                  </a:lnTo>
                  <a:lnTo>
                    <a:pt x="278" y="586"/>
                  </a:lnTo>
                  <a:lnTo>
                    <a:pt x="279" y="588"/>
                  </a:lnTo>
                  <a:lnTo>
                    <a:pt x="282" y="589"/>
                  </a:lnTo>
                  <a:lnTo>
                    <a:pt x="284" y="589"/>
                  </a:lnTo>
                  <a:lnTo>
                    <a:pt x="285" y="591"/>
                  </a:lnTo>
                  <a:lnTo>
                    <a:pt x="285" y="593"/>
                  </a:lnTo>
                  <a:lnTo>
                    <a:pt x="284" y="595"/>
                  </a:lnTo>
                  <a:lnTo>
                    <a:pt x="286" y="601"/>
                  </a:lnTo>
                  <a:lnTo>
                    <a:pt x="286" y="603"/>
                  </a:lnTo>
                  <a:lnTo>
                    <a:pt x="289" y="603"/>
                  </a:lnTo>
                  <a:lnTo>
                    <a:pt x="291" y="603"/>
                  </a:lnTo>
                  <a:lnTo>
                    <a:pt x="293" y="604"/>
                  </a:lnTo>
                  <a:lnTo>
                    <a:pt x="295" y="609"/>
                  </a:lnTo>
                  <a:lnTo>
                    <a:pt x="299" y="613"/>
                  </a:lnTo>
                  <a:lnTo>
                    <a:pt x="301" y="614"/>
                  </a:lnTo>
                  <a:lnTo>
                    <a:pt x="304" y="614"/>
                  </a:lnTo>
                  <a:lnTo>
                    <a:pt x="306" y="613"/>
                  </a:lnTo>
                  <a:lnTo>
                    <a:pt x="307" y="613"/>
                  </a:lnTo>
                  <a:lnTo>
                    <a:pt x="311" y="616"/>
                  </a:lnTo>
                  <a:lnTo>
                    <a:pt x="311" y="619"/>
                  </a:lnTo>
                  <a:lnTo>
                    <a:pt x="311" y="621"/>
                  </a:lnTo>
                  <a:lnTo>
                    <a:pt x="309" y="623"/>
                  </a:lnTo>
                  <a:lnTo>
                    <a:pt x="307" y="625"/>
                  </a:lnTo>
                  <a:lnTo>
                    <a:pt x="306" y="625"/>
                  </a:lnTo>
                  <a:lnTo>
                    <a:pt x="305" y="624"/>
                  </a:lnTo>
                  <a:lnTo>
                    <a:pt x="304" y="624"/>
                  </a:lnTo>
                  <a:lnTo>
                    <a:pt x="301" y="624"/>
                  </a:lnTo>
                  <a:lnTo>
                    <a:pt x="300" y="625"/>
                  </a:lnTo>
                  <a:lnTo>
                    <a:pt x="299" y="627"/>
                  </a:lnTo>
                  <a:lnTo>
                    <a:pt x="295" y="637"/>
                  </a:lnTo>
                  <a:lnTo>
                    <a:pt x="294" y="640"/>
                  </a:lnTo>
                  <a:lnTo>
                    <a:pt x="295" y="643"/>
                  </a:lnTo>
                  <a:lnTo>
                    <a:pt x="297" y="649"/>
                  </a:lnTo>
                  <a:lnTo>
                    <a:pt x="299" y="647"/>
                  </a:lnTo>
                  <a:lnTo>
                    <a:pt x="300" y="650"/>
                  </a:lnTo>
                  <a:lnTo>
                    <a:pt x="301" y="653"/>
                  </a:lnTo>
                  <a:lnTo>
                    <a:pt x="305" y="657"/>
                  </a:lnTo>
                  <a:lnTo>
                    <a:pt x="307" y="662"/>
                  </a:lnTo>
                  <a:lnTo>
                    <a:pt x="308" y="663"/>
                  </a:lnTo>
                  <a:lnTo>
                    <a:pt x="310" y="665"/>
                  </a:lnTo>
                  <a:lnTo>
                    <a:pt x="312" y="667"/>
                  </a:lnTo>
                  <a:lnTo>
                    <a:pt x="314" y="670"/>
                  </a:lnTo>
                  <a:lnTo>
                    <a:pt x="314" y="672"/>
                  </a:lnTo>
                  <a:lnTo>
                    <a:pt x="315" y="676"/>
                  </a:lnTo>
                  <a:lnTo>
                    <a:pt x="316" y="676"/>
                  </a:lnTo>
                  <a:lnTo>
                    <a:pt x="317" y="675"/>
                  </a:lnTo>
                  <a:lnTo>
                    <a:pt x="319" y="672"/>
                  </a:lnTo>
                  <a:lnTo>
                    <a:pt x="321" y="672"/>
                  </a:lnTo>
                  <a:lnTo>
                    <a:pt x="324" y="672"/>
                  </a:lnTo>
                  <a:lnTo>
                    <a:pt x="324" y="674"/>
                  </a:lnTo>
                  <a:lnTo>
                    <a:pt x="322" y="675"/>
                  </a:lnTo>
                  <a:lnTo>
                    <a:pt x="322" y="678"/>
                  </a:lnTo>
                  <a:lnTo>
                    <a:pt x="321" y="681"/>
                  </a:lnTo>
                  <a:lnTo>
                    <a:pt x="321" y="682"/>
                  </a:lnTo>
                  <a:lnTo>
                    <a:pt x="322" y="684"/>
                  </a:lnTo>
                  <a:lnTo>
                    <a:pt x="324" y="684"/>
                  </a:lnTo>
                  <a:lnTo>
                    <a:pt x="325" y="684"/>
                  </a:lnTo>
                  <a:lnTo>
                    <a:pt x="327" y="686"/>
                  </a:lnTo>
                  <a:lnTo>
                    <a:pt x="329" y="689"/>
                  </a:lnTo>
                  <a:lnTo>
                    <a:pt x="329" y="691"/>
                  </a:lnTo>
                  <a:lnTo>
                    <a:pt x="330" y="691"/>
                  </a:lnTo>
                  <a:lnTo>
                    <a:pt x="330" y="696"/>
                  </a:lnTo>
                  <a:lnTo>
                    <a:pt x="331" y="696"/>
                  </a:lnTo>
                  <a:lnTo>
                    <a:pt x="332" y="697"/>
                  </a:lnTo>
                  <a:lnTo>
                    <a:pt x="334" y="697"/>
                  </a:lnTo>
                  <a:lnTo>
                    <a:pt x="335" y="698"/>
                  </a:lnTo>
                  <a:lnTo>
                    <a:pt x="336" y="700"/>
                  </a:lnTo>
                  <a:lnTo>
                    <a:pt x="336" y="702"/>
                  </a:lnTo>
                  <a:lnTo>
                    <a:pt x="337" y="705"/>
                  </a:lnTo>
                  <a:lnTo>
                    <a:pt x="338" y="707"/>
                  </a:lnTo>
                  <a:lnTo>
                    <a:pt x="340" y="707"/>
                  </a:lnTo>
                  <a:lnTo>
                    <a:pt x="341" y="706"/>
                  </a:lnTo>
                  <a:lnTo>
                    <a:pt x="342" y="704"/>
                  </a:lnTo>
                  <a:lnTo>
                    <a:pt x="343" y="705"/>
                  </a:lnTo>
                  <a:lnTo>
                    <a:pt x="344" y="706"/>
                  </a:lnTo>
                  <a:lnTo>
                    <a:pt x="348" y="708"/>
                  </a:lnTo>
                  <a:lnTo>
                    <a:pt x="349" y="709"/>
                  </a:lnTo>
                  <a:lnTo>
                    <a:pt x="350" y="710"/>
                  </a:lnTo>
                  <a:lnTo>
                    <a:pt x="352" y="710"/>
                  </a:lnTo>
                  <a:lnTo>
                    <a:pt x="355" y="711"/>
                  </a:lnTo>
                  <a:lnTo>
                    <a:pt x="355" y="710"/>
                  </a:lnTo>
                  <a:lnTo>
                    <a:pt x="355" y="709"/>
                  </a:lnTo>
                  <a:lnTo>
                    <a:pt x="357" y="710"/>
                  </a:lnTo>
                  <a:lnTo>
                    <a:pt x="361" y="712"/>
                  </a:lnTo>
                  <a:lnTo>
                    <a:pt x="363" y="712"/>
                  </a:lnTo>
                  <a:lnTo>
                    <a:pt x="365" y="711"/>
                  </a:lnTo>
                  <a:lnTo>
                    <a:pt x="369" y="710"/>
                  </a:lnTo>
                  <a:lnTo>
                    <a:pt x="371" y="711"/>
                  </a:lnTo>
                  <a:lnTo>
                    <a:pt x="373" y="712"/>
                  </a:lnTo>
                  <a:lnTo>
                    <a:pt x="374" y="714"/>
                  </a:lnTo>
                  <a:lnTo>
                    <a:pt x="376" y="716"/>
                  </a:lnTo>
                  <a:lnTo>
                    <a:pt x="376" y="719"/>
                  </a:lnTo>
                  <a:lnTo>
                    <a:pt x="377" y="722"/>
                  </a:lnTo>
                  <a:lnTo>
                    <a:pt x="379" y="723"/>
                  </a:lnTo>
                  <a:lnTo>
                    <a:pt x="380" y="723"/>
                  </a:lnTo>
                  <a:lnTo>
                    <a:pt x="382" y="723"/>
                  </a:lnTo>
                  <a:lnTo>
                    <a:pt x="384" y="721"/>
                  </a:lnTo>
                  <a:lnTo>
                    <a:pt x="386" y="722"/>
                  </a:lnTo>
                  <a:lnTo>
                    <a:pt x="389" y="725"/>
                  </a:lnTo>
                  <a:lnTo>
                    <a:pt x="389" y="728"/>
                  </a:lnTo>
                  <a:lnTo>
                    <a:pt x="390" y="730"/>
                  </a:lnTo>
                  <a:lnTo>
                    <a:pt x="390" y="731"/>
                  </a:lnTo>
                  <a:lnTo>
                    <a:pt x="393" y="730"/>
                  </a:lnTo>
                  <a:lnTo>
                    <a:pt x="395" y="728"/>
                  </a:lnTo>
                  <a:lnTo>
                    <a:pt x="397" y="726"/>
                  </a:lnTo>
                  <a:lnTo>
                    <a:pt x="400" y="724"/>
                  </a:lnTo>
                  <a:lnTo>
                    <a:pt x="400" y="726"/>
                  </a:lnTo>
                  <a:lnTo>
                    <a:pt x="402" y="727"/>
                  </a:lnTo>
                  <a:lnTo>
                    <a:pt x="405" y="727"/>
                  </a:lnTo>
                  <a:lnTo>
                    <a:pt x="408" y="728"/>
                  </a:lnTo>
                  <a:lnTo>
                    <a:pt x="411" y="728"/>
                  </a:lnTo>
                  <a:lnTo>
                    <a:pt x="413" y="729"/>
                  </a:lnTo>
                  <a:lnTo>
                    <a:pt x="414" y="728"/>
                  </a:lnTo>
                  <a:lnTo>
                    <a:pt x="414" y="727"/>
                  </a:lnTo>
                  <a:lnTo>
                    <a:pt x="416" y="725"/>
                  </a:lnTo>
                  <a:lnTo>
                    <a:pt x="413" y="721"/>
                  </a:lnTo>
                  <a:lnTo>
                    <a:pt x="412" y="719"/>
                  </a:lnTo>
                  <a:lnTo>
                    <a:pt x="413" y="716"/>
                  </a:lnTo>
                  <a:lnTo>
                    <a:pt x="415" y="714"/>
                  </a:lnTo>
                  <a:lnTo>
                    <a:pt x="417" y="713"/>
                  </a:lnTo>
                  <a:lnTo>
                    <a:pt x="419" y="711"/>
                  </a:lnTo>
                  <a:lnTo>
                    <a:pt x="419" y="708"/>
                  </a:lnTo>
                  <a:lnTo>
                    <a:pt x="417" y="706"/>
                  </a:lnTo>
                  <a:lnTo>
                    <a:pt x="417" y="705"/>
                  </a:lnTo>
                  <a:lnTo>
                    <a:pt x="417" y="703"/>
                  </a:lnTo>
                  <a:lnTo>
                    <a:pt x="419" y="699"/>
                  </a:lnTo>
                  <a:lnTo>
                    <a:pt x="419" y="697"/>
                  </a:lnTo>
                  <a:lnTo>
                    <a:pt x="420" y="694"/>
                  </a:lnTo>
                  <a:lnTo>
                    <a:pt x="421" y="692"/>
                  </a:lnTo>
                  <a:lnTo>
                    <a:pt x="422" y="691"/>
                  </a:lnTo>
                  <a:lnTo>
                    <a:pt x="421" y="689"/>
                  </a:lnTo>
                  <a:lnTo>
                    <a:pt x="420" y="687"/>
                  </a:lnTo>
                  <a:lnTo>
                    <a:pt x="420" y="684"/>
                  </a:lnTo>
                  <a:lnTo>
                    <a:pt x="419" y="681"/>
                  </a:lnTo>
                  <a:lnTo>
                    <a:pt x="418" y="678"/>
                  </a:lnTo>
                  <a:lnTo>
                    <a:pt x="419" y="676"/>
                  </a:lnTo>
                  <a:lnTo>
                    <a:pt x="421" y="671"/>
                  </a:lnTo>
                  <a:lnTo>
                    <a:pt x="419" y="670"/>
                  </a:lnTo>
                  <a:lnTo>
                    <a:pt x="418" y="669"/>
                  </a:lnTo>
                  <a:lnTo>
                    <a:pt x="417" y="667"/>
                  </a:lnTo>
                  <a:lnTo>
                    <a:pt x="417" y="665"/>
                  </a:lnTo>
                  <a:lnTo>
                    <a:pt x="418" y="661"/>
                  </a:lnTo>
                  <a:lnTo>
                    <a:pt x="420" y="659"/>
                  </a:lnTo>
                  <a:lnTo>
                    <a:pt x="421" y="658"/>
                  </a:lnTo>
                  <a:lnTo>
                    <a:pt x="423" y="657"/>
                  </a:lnTo>
                  <a:lnTo>
                    <a:pt x="426" y="657"/>
                  </a:lnTo>
                  <a:lnTo>
                    <a:pt x="427" y="657"/>
                  </a:lnTo>
                  <a:lnTo>
                    <a:pt x="428" y="655"/>
                  </a:lnTo>
                  <a:lnTo>
                    <a:pt x="427" y="650"/>
                  </a:lnTo>
                  <a:lnTo>
                    <a:pt x="426" y="648"/>
                  </a:lnTo>
                  <a:lnTo>
                    <a:pt x="426" y="647"/>
                  </a:lnTo>
                  <a:lnTo>
                    <a:pt x="426" y="646"/>
                  </a:lnTo>
                  <a:lnTo>
                    <a:pt x="427" y="645"/>
                  </a:lnTo>
                  <a:lnTo>
                    <a:pt x="428" y="644"/>
                  </a:lnTo>
                  <a:lnTo>
                    <a:pt x="432" y="643"/>
                  </a:lnTo>
                  <a:lnTo>
                    <a:pt x="434" y="643"/>
                  </a:lnTo>
                  <a:lnTo>
                    <a:pt x="435" y="641"/>
                  </a:lnTo>
                  <a:lnTo>
                    <a:pt x="436" y="639"/>
                  </a:lnTo>
                  <a:lnTo>
                    <a:pt x="438" y="638"/>
                  </a:lnTo>
                  <a:lnTo>
                    <a:pt x="442" y="638"/>
                  </a:lnTo>
                  <a:lnTo>
                    <a:pt x="444" y="637"/>
                  </a:lnTo>
                  <a:lnTo>
                    <a:pt x="444" y="635"/>
                  </a:lnTo>
                  <a:lnTo>
                    <a:pt x="444" y="633"/>
                  </a:lnTo>
                  <a:lnTo>
                    <a:pt x="444" y="631"/>
                  </a:lnTo>
                  <a:lnTo>
                    <a:pt x="443" y="628"/>
                  </a:lnTo>
                  <a:lnTo>
                    <a:pt x="442" y="628"/>
                  </a:lnTo>
                  <a:lnTo>
                    <a:pt x="441" y="628"/>
                  </a:lnTo>
                  <a:lnTo>
                    <a:pt x="442" y="626"/>
                  </a:lnTo>
                  <a:lnTo>
                    <a:pt x="441" y="623"/>
                  </a:lnTo>
                  <a:lnTo>
                    <a:pt x="440" y="622"/>
                  </a:lnTo>
                  <a:lnTo>
                    <a:pt x="437" y="622"/>
                  </a:lnTo>
                  <a:lnTo>
                    <a:pt x="440" y="620"/>
                  </a:lnTo>
                  <a:lnTo>
                    <a:pt x="442" y="618"/>
                  </a:lnTo>
                  <a:lnTo>
                    <a:pt x="444" y="617"/>
                  </a:lnTo>
                  <a:lnTo>
                    <a:pt x="444" y="616"/>
                  </a:lnTo>
                  <a:lnTo>
                    <a:pt x="444" y="613"/>
                  </a:lnTo>
                  <a:lnTo>
                    <a:pt x="443" y="611"/>
                  </a:lnTo>
                  <a:lnTo>
                    <a:pt x="440" y="608"/>
                  </a:lnTo>
                  <a:lnTo>
                    <a:pt x="439" y="605"/>
                  </a:lnTo>
                  <a:lnTo>
                    <a:pt x="439" y="603"/>
                  </a:lnTo>
                  <a:lnTo>
                    <a:pt x="441" y="599"/>
                  </a:lnTo>
                  <a:lnTo>
                    <a:pt x="445" y="597"/>
                  </a:lnTo>
                  <a:lnTo>
                    <a:pt x="445" y="599"/>
                  </a:lnTo>
                  <a:lnTo>
                    <a:pt x="446" y="600"/>
                  </a:lnTo>
                  <a:lnTo>
                    <a:pt x="447" y="601"/>
                  </a:lnTo>
                  <a:lnTo>
                    <a:pt x="450" y="601"/>
                  </a:lnTo>
                  <a:lnTo>
                    <a:pt x="450" y="598"/>
                  </a:lnTo>
                  <a:lnTo>
                    <a:pt x="452" y="595"/>
                  </a:lnTo>
                  <a:lnTo>
                    <a:pt x="455" y="594"/>
                  </a:lnTo>
                  <a:lnTo>
                    <a:pt x="458" y="593"/>
                  </a:lnTo>
                  <a:lnTo>
                    <a:pt x="461" y="590"/>
                  </a:lnTo>
                  <a:lnTo>
                    <a:pt x="465" y="588"/>
                  </a:lnTo>
                  <a:lnTo>
                    <a:pt x="467" y="587"/>
                  </a:lnTo>
                  <a:lnTo>
                    <a:pt x="470" y="586"/>
                  </a:lnTo>
                  <a:lnTo>
                    <a:pt x="471" y="586"/>
                  </a:lnTo>
                  <a:lnTo>
                    <a:pt x="473" y="586"/>
                  </a:lnTo>
                  <a:lnTo>
                    <a:pt x="473" y="585"/>
                  </a:lnTo>
                  <a:lnTo>
                    <a:pt x="473" y="582"/>
                  </a:lnTo>
                  <a:lnTo>
                    <a:pt x="474" y="579"/>
                  </a:lnTo>
                  <a:lnTo>
                    <a:pt x="477" y="579"/>
                  </a:lnTo>
                  <a:lnTo>
                    <a:pt x="479" y="579"/>
                  </a:lnTo>
                  <a:lnTo>
                    <a:pt x="481" y="577"/>
                  </a:lnTo>
                  <a:lnTo>
                    <a:pt x="482" y="574"/>
                  </a:lnTo>
                  <a:lnTo>
                    <a:pt x="483" y="570"/>
                  </a:lnTo>
                  <a:lnTo>
                    <a:pt x="482" y="569"/>
                  </a:lnTo>
                  <a:lnTo>
                    <a:pt x="481" y="568"/>
                  </a:lnTo>
                  <a:lnTo>
                    <a:pt x="484" y="569"/>
                  </a:lnTo>
                  <a:lnTo>
                    <a:pt x="488" y="569"/>
                  </a:lnTo>
                  <a:lnTo>
                    <a:pt x="489" y="570"/>
                  </a:lnTo>
                  <a:lnTo>
                    <a:pt x="489" y="572"/>
                  </a:lnTo>
                  <a:lnTo>
                    <a:pt x="489" y="575"/>
                  </a:lnTo>
                  <a:lnTo>
                    <a:pt x="488" y="578"/>
                  </a:lnTo>
                  <a:lnTo>
                    <a:pt x="486" y="581"/>
                  </a:lnTo>
                  <a:lnTo>
                    <a:pt x="485" y="583"/>
                  </a:lnTo>
                  <a:lnTo>
                    <a:pt x="483" y="587"/>
                  </a:lnTo>
                  <a:lnTo>
                    <a:pt x="484" y="588"/>
                  </a:lnTo>
                  <a:lnTo>
                    <a:pt x="485" y="589"/>
                  </a:lnTo>
                  <a:lnTo>
                    <a:pt x="486" y="588"/>
                  </a:lnTo>
                  <a:lnTo>
                    <a:pt x="487" y="588"/>
                  </a:lnTo>
                  <a:lnTo>
                    <a:pt x="488" y="585"/>
                  </a:lnTo>
                  <a:lnTo>
                    <a:pt x="489" y="582"/>
                  </a:lnTo>
                  <a:lnTo>
                    <a:pt x="490" y="581"/>
                  </a:lnTo>
                  <a:lnTo>
                    <a:pt x="491" y="581"/>
                  </a:lnTo>
                  <a:lnTo>
                    <a:pt x="492" y="581"/>
                  </a:lnTo>
                  <a:lnTo>
                    <a:pt x="494" y="581"/>
                  </a:lnTo>
                  <a:lnTo>
                    <a:pt x="498" y="579"/>
                  </a:lnTo>
                  <a:lnTo>
                    <a:pt x="500" y="577"/>
                  </a:lnTo>
                  <a:lnTo>
                    <a:pt x="500" y="576"/>
                  </a:lnTo>
                  <a:lnTo>
                    <a:pt x="503" y="576"/>
                  </a:lnTo>
                  <a:lnTo>
                    <a:pt x="504" y="575"/>
                  </a:lnTo>
                  <a:lnTo>
                    <a:pt x="504" y="574"/>
                  </a:lnTo>
                  <a:lnTo>
                    <a:pt x="504" y="567"/>
                  </a:lnTo>
                  <a:lnTo>
                    <a:pt x="505" y="569"/>
                  </a:lnTo>
                  <a:lnTo>
                    <a:pt x="507" y="569"/>
                  </a:lnTo>
                  <a:lnTo>
                    <a:pt x="509" y="569"/>
                  </a:lnTo>
                  <a:lnTo>
                    <a:pt x="511" y="569"/>
                  </a:lnTo>
                  <a:lnTo>
                    <a:pt x="512" y="569"/>
                  </a:lnTo>
                  <a:lnTo>
                    <a:pt x="514" y="569"/>
                  </a:lnTo>
                  <a:lnTo>
                    <a:pt x="515" y="569"/>
                  </a:lnTo>
                  <a:lnTo>
                    <a:pt x="515" y="568"/>
                  </a:lnTo>
                  <a:lnTo>
                    <a:pt x="517" y="567"/>
                  </a:lnTo>
                  <a:lnTo>
                    <a:pt x="519" y="566"/>
                  </a:lnTo>
                  <a:lnTo>
                    <a:pt x="520" y="566"/>
                  </a:lnTo>
                  <a:lnTo>
                    <a:pt x="521" y="568"/>
                  </a:lnTo>
                  <a:lnTo>
                    <a:pt x="522" y="568"/>
                  </a:lnTo>
                  <a:lnTo>
                    <a:pt x="523" y="568"/>
                  </a:lnTo>
                  <a:lnTo>
                    <a:pt x="524" y="567"/>
                  </a:lnTo>
                  <a:lnTo>
                    <a:pt x="525" y="565"/>
                  </a:lnTo>
                  <a:lnTo>
                    <a:pt x="528" y="561"/>
                  </a:lnTo>
                  <a:lnTo>
                    <a:pt x="529" y="557"/>
                  </a:lnTo>
                  <a:lnTo>
                    <a:pt x="533" y="556"/>
                  </a:lnTo>
                  <a:lnTo>
                    <a:pt x="535" y="555"/>
                  </a:lnTo>
                  <a:lnTo>
                    <a:pt x="536" y="554"/>
                  </a:lnTo>
                  <a:lnTo>
                    <a:pt x="536" y="550"/>
                  </a:lnTo>
                  <a:lnTo>
                    <a:pt x="536" y="546"/>
                  </a:lnTo>
                  <a:lnTo>
                    <a:pt x="537" y="544"/>
                  </a:lnTo>
                  <a:lnTo>
                    <a:pt x="536" y="543"/>
                  </a:lnTo>
                  <a:lnTo>
                    <a:pt x="537" y="541"/>
                  </a:lnTo>
                  <a:lnTo>
                    <a:pt x="540" y="539"/>
                  </a:lnTo>
                  <a:lnTo>
                    <a:pt x="542" y="538"/>
                  </a:lnTo>
                  <a:lnTo>
                    <a:pt x="545" y="538"/>
                  </a:lnTo>
                  <a:lnTo>
                    <a:pt x="547" y="537"/>
                  </a:lnTo>
                  <a:lnTo>
                    <a:pt x="548" y="535"/>
                  </a:lnTo>
                  <a:lnTo>
                    <a:pt x="548" y="532"/>
                  </a:lnTo>
                  <a:lnTo>
                    <a:pt x="548" y="530"/>
                  </a:lnTo>
                  <a:lnTo>
                    <a:pt x="549" y="528"/>
                  </a:lnTo>
                  <a:lnTo>
                    <a:pt x="551" y="527"/>
                  </a:lnTo>
                  <a:lnTo>
                    <a:pt x="552" y="526"/>
                  </a:lnTo>
                  <a:lnTo>
                    <a:pt x="554" y="526"/>
                  </a:lnTo>
                  <a:lnTo>
                    <a:pt x="555" y="524"/>
                  </a:lnTo>
                  <a:lnTo>
                    <a:pt x="555" y="520"/>
                  </a:lnTo>
                  <a:lnTo>
                    <a:pt x="554" y="515"/>
                  </a:lnTo>
                  <a:lnTo>
                    <a:pt x="553" y="511"/>
                  </a:lnTo>
                  <a:lnTo>
                    <a:pt x="552" y="507"/>
                  </a:lnTo>
                  <a:lnTo>
                    <a:pt x="554" y="506"/>
                  </a:lnTo>
                  <a:lnTo>
                    <a:pt x="555" y="505"/>
                  </a:lnTo>
                  <a:lnTo>
                    <a:pt x="556" y="505"/>
                  </a:lnTo>
                  <a:lnTo>
                    <a:pt x="557" y="506"/>
                  </a:lnTo>
                  <a:lnTo>
                    <a:pt x="557" y="508"/>
                  </a:lnTo>
                  <a:lnTo>
                    <a:pt x="557" y="510"/>
                  </a:lnTo>
                  <a:lnTo>
                    <a:pt x="558" y="512"/>
                  </a:lnTo>
                  <a:lnTo>
                    <a:pt x="558" y="515"/>
                  </a:lnTo>
                  <a:lnTo>
                    <a:pt x="559" y="516"/>
                  </a:lnTo>
                  <a:lnTo>
                    <a:pt x="560" y="516"/>
                  </a:lnTo>
                  <a:lnTo>
                    <a:pt x="563" y="516"/>
                  </a:lnTo>
                  <a:lnTo>
                    <a:pt x="564" y="517"/>
                  </a:lnTo>
                  <a:lnTo>
                    <a:pt x="565" y="517"/>
                  </a:lnTo>
                  <a:lnTo>
                    <a:pt x="567" y="521"/>
                  </a:lnTo>
                  <a:lnTo>
                    <a:pt x="569" y="522"/>
                  </a:lnTo>
                  <a:lnTo>
                    <a:pt x="570" y="522"/>
                  </a:lnTo>
                  <a:lnTo>
                    <a:pt x="572" y="522"/>
                  </a:lnTo>
                  <a:lnTo>
                    <a:pt x="573" y="521"/>
                  </a:lnTo>
                  <a:lnTo>
                    <a:pt x="574" y="519"/>
                  </a:lnTo>
                  <a:lnTo>
                    <a:pt x="575" y="517"/>
                  </a:lnTo>
                  <a:lnTo>
                    <a:pt x="576" y="517"/>
                  </a:lnTo>
                  <a:lnTo>
                    <a:pt x="578" y="517"/>
                  </a:lnTo>
                  <a:lnTo>
                    <a:pt x="581" y="519"/>
                  </a:lnTo>
                  <a:lnTo>
                    <a:pt x="586" y="519"/>
                  </a:lnTo>
                  <a:lnTo>
                    <a:pt x="589" y="517"/>
                  </a:lnTo>
                  <a:lnTo>
                    <a:pt x="592" y="517"/>
                  </a:lnTo>
                  <a:lnTo>
                    <a:pt x="595" y="517"/>
                  </a:lnTo>
                  <a:lnTo>
                    <a:pt x="596" y="519"/>
                  </a:lnTo>
                  <a:lnTo>
                    <a:pt x="597" y="519"/>
                  </a:lnTo>
                  <a:lnTo>
                    <a:pt x="601" y="519"/>
                  </a:lnTo>
                  <a:lnTo>
                    <a:pt x="608" y="516"/>
                  </a:lnTo>
                  <a:lnTo>
                    <a:pt x="614" y="514"/>
                  </a:lnTo>
                  <a:lnTo>
                    <a:pt x="614" y="513"/>
                  </a:lnTo>
                  <a:lnTo>
                    <a:pt x="613" y="513"/>
                  </a:lnTo>
                  <a:lnTo>
                    <a:pt x="616" y="511"/>
                  </a:lnTo>
                  <a:lnTo>
                    <a:pt x="620" y="510"/>
                  </a:lnTo>
                  <a:lnTo>
                    <a:pt x="623" y="511"/>
                  </a:lnTo>
                  <a:lnTo>
                    <a:pt x="628" y="511"/>
                  </a:lnTo>
                  <a:lnTo>
                    <a:pt x="632" y="510"/>
                  </a:lnTo>
                  <a:lnTo>
                    <a:pt x="634" y="508"/>
                  </a:lnTo>
                  <a:lnTo>
                    <a:pt x="636" y="505"/>
                  </a:lnTo>
                  <a:lnTo>
                    <a:pt x="640" y="504"/>
                  </a:lnTo>
                  <a:lnTo>
                    <a:pt x="643" y="504"/>
                  </a:lnTo>
                  <a:lnTo>
                    <a:pt x="648" y="505"/>
                  </a:lnTo>
                  <a:lnTo>
                    <a:pt x="653" y="504"/>
                  </a:lnTo>
                  <a:lnTo>
                    <a:pt x="657" y="501"/>
                  </a:lnTo>
                  <a:lnTo>
                    <a:pt x="663" y="493"/>
                  </a:lnTo>
                  <a:lnTo>
                    <a:pt x="668" y="487"/>
                  </a:lnTo>
                  <a:lnTo>
                    <a:pt x="672" y="484"/>
                  </a:lnTo>
                  <a:lnTo>
                    <a:pt x="676" y="482"/>
                  </a:lnTo>
                  <a:lnTo>
                    <a:pt x="680" y="481"/>
                  </a:lnTo>
                  <a:lnTo>
                    <a:pt x="684" y="480"/>
                  </a:lnTo>
                  <a:lnTo>
                    <a:pt x="693" y="479"/>
                  </a:lnTo>
                  <a:lnTo>
                    <a:pt x="697" y="477"/>
                  </a:lnTo>
                  <a:lnTo>
                    <a:pt x="701" y="475"/>
                  </a:lnTo>
                  <a:lnTo>
                    <a:pt x="708" y="471"/>
                  </a:lnTo>
                  <a:lnTo>
                    <a:pt x="714" y="468"/>
                  </a:lnTo>
                  <a:lnTo>
                    <a:pt x="715" y="467"/>
                  </a:lnTo>
                  <a:lnTo>
                    <a:pt x="715" y="466"/>
                  </a:lnTo>
                  <a:lnTo>
                    <a:pt x="715" y="465"/>
                  </a:lnTo>
                  <a:lnTo>
                    <a:pt x="713" y="464"/>
                  </a:lnTo>
                  <a:lnTo>
                    <a:pt x="708" y="463"/>
                  </a:lnTo>
                  <a:lnTo>
                    <a:pt x="703" y="463"/>
                  </a:lnTo>
                  <a:lnTo>
                    <a:pt x="700" y="463"/>
                  </a:lnTo>
                  <a:lnTo>
                    <a:pt x="696" y="465"/>
                  </a:lnTo>
                  <a:lnTo>
                    <a:pt x="692" y="468"/>
                  </a:lnTo>
                  <a:lnTo>
                    <a:pt x="687" y="470"/>
                  </a:lnTo>
                  <a:lnTo>
                    <a:pt x="682" y="470"/>
                  </a:lnTo>
                  <a:lnTo>
                    <a:pt x="674" y="468"/>
                  </a:lnTo>
                  <a:lnTo>
                    <a:pt x="670" y="468"/>
                  </a:lnTo>
                  <a:lnTo>
                    <a:pt x="665" y="470"/>
                  </a:lnTo>
                  <a:lnTo>
                    <a:pt x="663" y="467"/>
                  </a:lnTo>
                  <a:lnTo>
                    <a:pt x="661" y="466"/>
                  </a:lnTo>
                  <a:lnTo>
                    <a:pt x="660" y="465"/>
                  </a:lnTo>
                  <a:lnTo>
                    <a:pt x="656" y="466"/>
                  </a:lnTo>
                  <a:lnTo>
                    <a:pt x="652" y="468"/>
                  </a:lnTo>
                  <a:lnTo>
                    <a:pt x="649" y="469"/>
                  </a:lnTo>
                  <a:lnTo>
                    <a:pt x="646" y="469"/>
                  </a:lnTo>
                  <a:lnTo>
                    <a:pt x="644" y="468"/>
                  </a:lnTo>
                  <a:lnTo>
                    <a:pt x="643" y="467"/>
                  </a:lnTo>
                  <a:lnTo>
                    <a:pt x="644" y="465"/>
                  </a:lnTo>
                  <a:lnTo>
                    <a:pt x="648" y="462"/>
                  </a:lnTo>
                  <a:lnTo>
                    <a:pt x="650" y="460"/>
                  </a:lnTo>
                  <a:lnTo>
                    <a:pt x="652" y="460"/>
                  </a:lnTo>
                  <a:lnTo>
                    <a:pt x="653" y="460"/>
                  </a:lnTo>
                  <a:lnTo>
                    <a:pt x="654" y="461"/>
                  </a:lnTo>
                  <a:lnTo>
                    <a:pt x="655" y="462"/>
                  </a:lnTo>
                  <a:lnTo>
                    <a:pt x="657" y="461"/>
                  </a:lnTo>
                  <a:lnTo>
                    <a:pt x="659" y="459"/>
                  </a:lnTo>
                  <a:lnTo>
                    <a:pt x="660" y="457"/>
                  </a:lnTo>
                  <a:lnTo>
                    <a:pt x="660" y="455"/>
                  </a:lnTo>
                  <a:lnTo>
                    <a:pt x="659" y="454"/>
                  </a:lnTo>
                  <a:lnTo>
                    <a:pt x="657" y="454"/>
                  </a:lnTo>
                  <a:lnTo>
                    <a:pt x="653" y="454"/>
                  </a:lnTo>
                  <a:lnTo>
                    <a:pt x="645" y="456"/>
                  </a:lnTo>
                  <a:lnTo>
                    <a:pt x="641" y="456"/>
                  </a:lnTo>
                  <a:lnTo>
                    <a:pt x="640" y="455"/>
                  </a:lnTo>
                  <a:lnTo>
                    <a:pt x="639" y="454"/>
                  </a:lnTo>
                  <a:lnTo>
                    <a:pt x="640" y="453"/>
                  </a:lnTo>
                  <a:lnTo>
                    <a:pt x="641" y="451"/>
                  </a:lnTo>
                  <a:lnTo>
                    <a:pt x="644" y="450"/>
                  </a:lnTo>
                  <a:lnTo>
                    <a:pt x="648" y="449"/>
                  </a:lnTo>
                  <a:lnTo>
                    <a:pt x="648" y="448"/>
                  </a:lnTo>
                  <a:lnTo>
                    <a:pt x="646" y="446"/>
                  </a:lnTo>
                  <a:lnTo>
                    <a:pt x="644" y="444"/>
                  </a:lnTo>
                  <a:lnTo>
                    <a:pt x="643" y="445"/>
                  </a:lnTo>
                  <a:lnTo>
                    <a:pt x="640" y="445"/>
                  </a:lnTo>
                  <a:lnTo>
                    <a:pt x="636" y="445"/>
                  </a:lnTo>
                  <a:lnTo>
                    <a:pt x="633" y="444"/>
                  </a:lnTo>
                  <a:lnTo>
                    <a:pt x="628" y="446"/>
                  </a:lnTo>
                  <a:lnTo>
                    <a:pt x="623" y="446"/>
                  </a:lnTo>
                  <a:lnTo>
                    <a:pt x="619" y="446"/>
                  </a:lnTo>
                  <a:lnTo>
                    <a:pt x="619" y="444"/>
                  </a:lnTo>
                  <a:lnTo>
                    <a:pt x="620" y="443"/>
                  </a:lnTo>
                  <a:lnTo>
                    <a:pt x="624" y="441"/>
                  </a:lnTo>
                  <a:lnTo>
                    <a:pt x="625" y="441"/>
                  </a:lnTo>
                  <a:lnTo>
                    <a:pt x="628" y="442"/>
                  </a:lnTo>
                  <a:lnTo>
                    <a:pt x="630" y="444"/>
                  </a:lnTo>
                  <a:lnTo>
                    <a:pt x="633" y="444"/>
                  </a:lnTo>
                  <a:lnTo>
                    <a:pt x="634" y="444"/>
                  </a:lnTo>
                  <a:lnTo>
                    <a:pt x="639" y="443"/>
                  </a:lnTo>
                  <a:lnTo>
                    <a:pt x="642" y="443"/>
                  </a:lnTo>
                  <a:lnTo>
                    <a:pt x="644" y="444"/>
                  </a:lnTo>
                  <a:lnTo>
                    <a:pt x="649" y="441"/>
                  </a:lnTo>
                  <a:lnTo>
                    <a:pt x="651" y="440"/>
                  </a:lnTo>
                  <a:lnTo>
                    <a:pt x="654" y="440"/>
                  </a:lnTo>
                  <a:lnTo>
                    <a:pt x="657" y="440"/>
                  </a:lnTo>
                  <a:lnTo>
                    <a:pt x="661" y="439"/>
                  </a:lnTo>
                  <a:lnTo>
                    <a:pt x="663" y="438"/>
                  </a:lnTo>
                  <a:lnTo>
                    <a:pt x="666" y="435"/>
                  </a:lnTo>
                  <a:lnTo>
                    <a:pt x="661" y="432"/>
                  </a:lnTo>
                  <a:lnTo>
                    <a:pt x="656" y="428"/>
                  </a:lnTo>
                  <a:lnTo>
                    <a:pt x="644" y="424"/>
                  </a:lnTo>
                  <a:lnTo>
                    <a:pt x="640" y="422"/>
                  </a:lnTo>
                  <a:lnTo>
                    <a:pt x="636" y="419"/>
                  </a:lnTo>
                  <a:lnTo>
                    <a:pt x="633" y="413"/>
                  </a:lnTo>
                  <a:lnTo>
                    <a:pt x="631" y="410"/>
                  </a:lnTo>
                  <a:lnTo>
                    <a:pt x="631" y="406"/>
                  </a:lnTo>
                  <a:lnTo>
                    <a:pt x="634" y="406"/>
                  </a:lnTo>
                  <a:lnTo>
                    <a:pt x="638" y="406"/>
                  </a:lnTo>
                  <a:lnTo>
                    <a:pt x="642" y="409"/>
                  </a:lnTo>
                  <a:lnTo>
                    <a:pt x="645" y="411"/>
                  </a:lnTo>
                  <a:lnTo>
                    <a:pt x="649" y="414"/>
                  </a:lnTo>
                  <a:lnTo>
                    <a:pt x="653" y="416"/>
                  </a:lnTo>
                  <a:lnTo>
                    <a:pt x="656" y="417"/>
                  </a:lnTo>
                  <a:lnTo>
                    <a:pt x="659" y="418"/>
                  </a:lnTo>
                  <a:lnTo>
                    <a:pt x="662" y="422"/>
                  </a:lnTo>
                  <a:lnTo>
                    <a:pt x="663" y="423"/>
                  </a:lnTo>
                  <a:lnTo>
                    <a:pt x="665" y="424"/>
                  </a:lnTo>
                  <a:lnTo>
                    <a:pt x="667" y="424"/>
                  </a:lnTo>
                  <a:lnTo>
                    <a:pt x="668" y="423"/>
                  </a:lnTo>
                  <a:lnTo>
                    <a:pt x="671" y="423"/>
                  </a:lnTo>
                  <a:lnTo>
                    <a:pt x="672" y="423"/>
                  </a:lnTo>
                  <a:lnTo>
                    <a:pt x="673" y="425"/>
                  </a:lnTo>
                  <a:lnTo>
                    <a:pt x="675" y="426"/>
                  </a:lnTo>
                  <a:lnTo>
                    <a:pt x="677" y="427"/>
                  </a:lnTo>
                  <a:lnTo>
                    <a:pt x="681" y="425"/>
                  </a:lnTo>
                  <a:lnTo>
                    <a:pt x="682" y="432"/>
                  </a:lnTo>
                  <a:lnTo>
                    <a:pt x="684" y="437"/>
                  </a:lnTo>
                  <a:lnTo>
                    <a:pt x="686" y="442"/>
                  </a:lnTo>
                  <a:lnTo>
                    <a:pt x="687" y="442"/>
                  </a:lnTo>
                  <a:lnTo>
                    <a:pt x="689" y="442"/>
                  </a:lnTo>
                  <a:lnTo>
                    <a:pt x="690" y="442"/>
                  </a:lnTo>
                  <a:lnTo>
                    <a:pt x="693" y="442"/>
                  </a:lnTo>
                  <a:lnTo>
                    <a:pt x="694" y="444"/>
                  </a:lnTo>
                  <a:lnTo>
                    <a:pt x="694" y="445"/>
                  </a:lnTo>
                  <a:lnTo>
                    <a:pt x="695" y="449"/>
                  </a:lnTo>
                  <a:lnTo>
                    <a:pt x="697" y="450"/>
                  </a:lnTo>
                  <a:lnTo>
                    <a:pt x="699" y="451"/>
                  </a:lnTo>
                  <a:lnTo>
                    <a:pt x="702" y="453"/>
                  </a:lnTo>
                  <a:lnTo>
                    <a:pt x="704" y="453"/>
                  </a:lnTo>
                  <a:lnTo>
                    <a:pt x="706" y="451"/>
                  </a:lnTo>
                  <a:lnTo>
                    <a:pt x="708" y="449"/>
                  </a:lnTo>
                  <a:lnTo>
                    <a:pt x="709" y="450"/>
                  </a:lnTo>
                  <a:lnTo>
                    <a:pt x="710" y="453"/>
                  </a:lnTo>
                  <a:lnTo>
                    <a:pt x="711" y="457"/>
                  </a:lnTo>
                  <a:lnTo>
                    <a:pt x="716" y="457"/>
                  </a:lnTo>
                  <a:lnTo>
                    <a:pt x="717" y="457"/>
                  </a:lnTo>
                  <a:lnTo>
                    <a:pt x="719" y="456"/>
                  </a:lnTo>
                  <a:lnTo>
                    <a:pt x="721" y="453"/>
                  </a:lnTo>
                  <a:lnTo>
                    <a:pt x="723" y="449"/>
                  </a:lnTo>
                  <a:lnTo>
                    <a:pt x="722" y="447"/>
                  </a:lnTo>
                  <a:lnTo>
                    <a:pt x="721" y="446"/>
                  </a:lnTo>
                  <a:lnTo>
                    <a:pt x="721" y="443"/>
                  </a:lnTo>
                  <a:lnTo>
                    <a:pt x="721" y="439"/>
                  </a:lnTo>
                  <a:lnTo>
                    <a:pt x="720" y="436"/>
                  </a:lnTo>
                  <a:lnTo>
                    <a:pt x="719" y="435"/>
                  </a:lnTo>
                  <a:lnTo>
                    <a:pt x="719" y="434"/>
                  </a:lnTo>
                  <a:lnTo>
                    <a:pt x="719" y="432"/>
                  </a:lnTo>
                  <a:lnTo>
                    <a:pt x="721" y="431"/>
                  </a:lnTo>
                  <a:lnTo>
                    <a:pt x="722" y="427"/>
                  </a:lnTo>
                  <a:lnTo>
                    <a:pt x="722" y="426"/>
                  </a:lnTo>
                  <a:lnTo>
                    <a:pt x="721" y="425"/>
                  </a:lnTo>
                  <a:lnTo>
                    <a:pt x="717" y="425"/>
                  </a:lnTo>
                  <a:lnTo>
                    <a:pt x="716" y="426"/>
                  </a:lnTo>
                  <a:lnTo>
                    <a:pt x="715" y="426"/>
                  </a:lnTo>
                  <a:lnTo>
                    <a:pt x="714" y="428"/>
                  </a:lnTo>
                  <a:lnTo>
                    <a:pt x="714" y="431"/>
                  </a:lnTo>
                  <a:lnTo>
                    <a:pt x="714" y="432"/>
                  </a:lnTo>
                  <a:lnTo>
                    <a:pt x="710" y="432"/>
                  </a:lnTo>
                  <a:lnTo>
                    <a:pt x="709" y="429"/>
                  </a:lnTo>
                  <a:lnTo>
                    <a:pt x="709" y="426"/>
                  </a:lnTo>
                  <a:lnTo>
                    <a:pt x="710" y="424"/>
                  </a:lnTo>
                  <a:lnTo>
                    <a:pt x="710" y="423"/>
                  </a:lnTo>
                  <a:lnTo>
                    <a:pt x="709" y="422"/>
                  </a:lnTo>
                  <a:lnTo>
                    <a:pt x="707" y="421"/>
                  </a:lnTo>
                  <a:lnTo>
                    <a:pt x="704" y="422"/>
                  </a:lnTo>
                  <a:lnTo>
                    <a:pt x="702" y="423"/>
                  </a:lnTo>
                  <a:lnTo>
                    <a:pt x="700" y="425"/>
                  </a:lnTo>
                  <a:lnTo>
                    <a:pt x="699" y="422"/>
                  </a:lnTo>
                  <a:lnTo>
                    <a:pt x="699" y="420"/>
                  </a:lnTo>
                  <a:lnTo>
                    <a:pt x="700" y="418"/>
                  </a:lnTo>
                  <a:lnTo>
                    <a:pt x="701" y="417"/>
                  </a:lnTo>
                  <a:lnTo>
                    <a:pt x="703" y="417"/>
                  </a:lnTo>
                  <a:lnTo>
                    <a:pt x="705" y="416"/>
                  </a:lnTo>
                  <a:lnTo>
                    <a:pt x="705" y="414"/>
                  </a:lnTo>
                  <a:lnTo>
                    <a:pt x="704" y="412"/>
                  </a:lnTo>
                  <a:lnTo>
                    <a:pt x="702" y="411"/>
                  </a:lnTo>
                  <a:lnTo>
                    <a:pt x="699" y="411"/>
                  </a:lnTo>
                  <a:lnTo>
                    <a:pt x="690" y="407"/>
                  </a:lnTo>
                  <a:lnTo>
                    <a:pt x="686" y="407"/>
                  </a:lnTo>
                  <a:lnTo>
                    <a:pt x="684" y="407"/>
                  </a:lnTo>
                  <a:lnTo>
                    <a:pt x="683" y="406"/>
                  </a:lnTo>
                  <a:lnTo>
                    <a:pt x="682" y="403"/>
                  </a:lnTo>
                  <a:lnTo>
                    <a:pt x="681" y="401"/>
                  </a:lnTo>
                  <a:lnTo>
                    <a:pt x="679" y="401"/>
                  </a:lnTo>
                  <a:lnTo>
                    <a:pt x="677" y="401"/>
                  </a:lnTo>
                  <a:lnTo>
                    <a:pt x="676" y="403"/>
                  </a:lnTo>
                  <a:lnTo>
                    <a:pt x="675" y="404"/>
                  </a:lnTo>
                  <a:lnTo>
                    <a:pt x="673" y="404"/>
                  </a:lnTo>
                  <a:lnTo>
                    <a:pt x="671" y="402"/>
                  </a:lnTo>
                  <a:lnTo>
                    <a:pt x="671" y="400"/>
                  </a:lnTo>
                  <a:lnTo>
                    <a:pt x="670" y="397"/>
                  </a:lnTo>
                  <a:lnTo>
                    <a:pt x="671" y="395"/>
                  </a:lnTo>
                  <a:lnTo>
                    <a:pt x="672" y="394"/>
                  </a:lnTo>
                  <a:lnTo>
                    <a:pt x="674" y="394"/>
                  </a:lnTo>
                  <a:lnTo>
                    <a:pt x="676" y="393"/>
                  </a:lnTo>
                  <a:lnTo>
                    <a:pt x="677" y="392"/>
                  </a:lnTo>
                  <a:lnTo>
                    <a:pt x="677" y="391"/>
                  </a:lnTo>
                  <a:lnTo>
                    <a:pt x="676" y="390"/>
                  </a:lnTo>
                  <a:lnTo>
                    <a:pt x="673" y="388"/>
                  </a:lnTo>
                  <a:lnTo>
                    <a:pt x="671" y="389"/>
                  </a:lnTo>
                  <a:lnTo>
                    <a:pt x="668" y="390"/>
                  </a:lnTo>
                  <a:lnTo>
                    <a:pt x="664" y="391"/>
                  </a:lnTo>
                  <a:lnTo>
                    <a:pt x="660" y="391"/>
                  </a:lnTo>
                  <a:lnTo>
                    <a:pt x="656" y="391"/>
                  </a:lnTo>
                  <a:lnTo>
                    <a:pt x="652" y="389"/>
                  </a:lnTo>
                  <a:lnTo>
                    <a:pt x="651" y="388"/>
                  </a:lnTo>
                  <a:lnTo>
                    <a:pt x="652" y="385"/>
                  </a:lnTo>
                  <a:lnTo>
                    <a:pt x="653" y="384"/>
                  </a:lnTo>
                  <a:lnTo>
                    <a:pt x="655" y="384"/>
                  </a:lnTo>
                  <a:lnTo>
                    <a:pt x="658" y="385"/>
                  </a:lnTo>
                  <a:lnTo>
                    <a:pt x="663" y="385"/>
                  </a:lnTo>
                  <a:lnTo>
                    <a:pt x="667" y="384"/>
                  </a:lnTo>
                  <a:lnTo>
                    <a:pt x="671" y="383"/>
                  </a:lnTo>
                  <a:lnTo>
                    <a:pt x="674" y="381"/>
                  </a:lnTo>
                  <a:lnTo>
                    <a:pt x="672" y="381"/>
                  </a:lnTo>
                  <a:lnTo>
                    <a:pt x="670" y="380"/>
                  </a:lnTo>
                  <a:lnTo>
                    <a:pt x="665" y="379"/>
                  </a:lnTo>
                  <a:lnTo>
                    <a:pt x="662" y="379"/>
                  </a:lnTo>
                  <a:lnTo>
                    <a:pt x="659" y="379"/>
                  </a:lnTo>
                  <a:lnTo>
                    <a:pt x="656" y="377"/>
                  </a:lnTo>
                  <a:lnTo>
                    <a:pt x="655" y="375"/>
                  </a:lnTo>
                  <a:lnTo>
                    <a:pt x="654" y="374"/>
                  </a:lnTo>
                  <a:lnTo>
                    <a:pt x="652" y="374"/>
                  </a:lnTo>
                  <a:lnTo>
                    <a:pt x="653" y="373"/>
                  </a:lnTo>
                  <a:lnTo>
                    <a:pt x="654" y="373"/>
                  </a:lnTo>
                  <a:lnTo>
                    <a:pt x="657" y="373"/>
                  </a:lnTo>
                  <a:lnTo>
                    <a:pt x="660" y="374"/>
                  </a:lnTo>
                  <a:lnTo>
                    <a:pt x="663" y="374"/>
                  </a:lnTo>
                  <a:lnTo>
                    <a:pt x="666" y="373"/>
                  </a:lnTo>
                  <a:lnTo>
                    <a:pt x="667" y="371"/>
                  </a:lnTo>
                  <a:lnTo>
                    <a:pt x="670" y="369"/>
                  </a:lnTo>
                  <a:lnTo>
                    <a:pt x="672" y="367"/>
                  </a:lnTo>
                  <a:lnTo>
                    <a:pt x="673" y="371"/>
                  </a:lnTo>
                  <a:lnTo>
                    <a:pt x="674" y="373"/>
                  </a:lnTo>
                  <a:lnTo>
                    <a:pt x="675" y="374"/>
                  </a:lnTo>
                  <a:lnTo>
                    <a:pt x="677" y="375"/>
                  </a:lnTo>
                  <a:lnTo>
                    <a:pt x="679" y="374"/>
                  </a:lnTo>
                  <a:lnTo>
                    <a:pt x="683" y="373"/>
                  </a:lnTo>
                  <a:lnTo>
                    <a:pt x="687" y="373"/>
                  </a:lnTo>
                  <a:lnTo>
                    <a:pt x="690" y="374"/>
                  </a:lnTo>
                  <a:lnTo>
                    <a:pt x="693" y="374"/>
                  </a:lnTo>
                  <a:lnTo>
                    <a:pt x="695" y="373"/>
                  </a:lnTo>
                  <a:lnTo>
                    <a:pt x="697" y="373"/>
                  </a:lnTo>
                  <a:lnTo>
                    <a:pt x="699" y="374"/>
                  </a:lnTo>
                  <a:lnTo>
                    <a:pt x="698" y="371"/>
                  </a:lnTo>
                  <a:lnTo>
                    <a:pt x="695" y="370"/>
                  </a:lnTo>
                  <a:lnTo>
                    <a:pt x="688" y="368"/>
                  </a:lnTo>
                  <a:lnTo>
                    <a:pt x="685" y="367"/>
                  </a:lnTo>
                  <a:lnTo>
                    <a:pt x="681" y="367"/>
                  </a:lnTo>
                  <a:lnTo>
                    <a:pt x="678" y="367"/>
                  </a:lnTo>
                  <a:lnTo>
                    <a:pt x="677" y="367"/>
                  </a:lnTo>
                  <a:lnTo>
                    <a:pt x="676" y="366"/>
                  </a:lnTo>
                  <a:lnTo>
                    <a:pt x="675" y="361"/>
                  </a:lnTo>
                  <a:lnTo>
                    <a:pt x="676" y="358"/>
                  </a:lnTo>
                  <a:lnTo>
                    <a:pt x="678" y="357"/>
                  </a:lnTo>
                  <a:lnTo>
                    <a:pt x="679" y="357"/>
                  </a:lnTo>
                  <a:lnTo>
                    <a:pt x="683" y="358"/>
                  </a:lnTo>
                  <a:lnTo>
                    <a:pt x="688" y="360"/>
                  </a:lnTo>
                  <a:lnTo>
                    <a:pt x="695" y="361"/>
                  </a:lnTo>
                  <a:lnTo>
                    <a:pt x="695" y="365"/>
                  </a:lnTo>
                  <a:lnTo>
                    <a:pt x="696" y="367"/>
                  </a:lnTo>
                  <a:lnTo>
                    <a:pt x="698" y="368"/>
                  </a:lnTo>
                  <a:lnTo>
                    <a:pt x="701" y="368"/>
                  </a:lnTo>
                  <a:lnTo>
                    <a:pt x="706" y="369"/>
                  </a:lnTo>
                  <a:lnTo>
                    <a:pt x="711" y="371"/>
                  </a:lnTo>
                  <a:lnTo>
                    <a:pt x="714" y="372"/>
                  </a:lnTo>
                  <a:lnTo>
                    <a:pt x="717" y="371"/>
                  </a:lnTo>
                  <a:lnTo>
                    <a:pt x="721" y="369"/>
                  </a:lnTo>
                  <a:lnTo>
                    <a:pt x="724" y="366"/>
                  </a:lnTo>
                  <a:lnTo>
                    <a:pt x="727" y="365"/>
                  </a:lnTo>
                  <a:lnTo>
                    <a:pt x="729" y="363"/>
                  </a:lnTo>
                  <a:lnTo>
                    <a:pt x="735" y="363"/>
                  </a:lnTo>
                  <a:lnTo>
                    <a:pt x="738" y="363"/>
                  </a:lnTo>
                  <a:lnTo>
                    <a:pt x="740" y="362"/>
                  </a:lnTo>
                  <a:lnTo>
                    <a:pt x="744" y="358"/>
                  </a:lnTo>
                  <a:lnTo>
                    <a:pt x="745" y="356"/>
                  </a:lnTo>
                  <a:lnTo>
                    <a:pt x="745" y="354"/>
                  </a:lnTo>
                  <a:lnTo>
                    <a:pt x="745" y="350"/>
                  </a:lnTo>
                  <a:lnTo>
                    <a:pt x="743" y="350"/>
                  </a:lnTo>
                  <a:lnTo>
                    <a:pt x="740" y="350"/>
                  </a:lnTo>
                  <a:lnTo>
                    <a:pt x="737" y="352"/>
                  </a:lnTo>
                  <a:lnTo>
                    <a:pt x="735" y="352"/>
                  </a:lnTo>
                  <a:lnTo>
                    <a:pt x="731" y="352"/>
                  </a:lnTo>
                  <a:lnTo>
                    <a:pt x="729" y="351"/>
                  </a:lnTo>
                  <a:lnTo>
                    <a:pt x="726" y="352"/>
                  </a:lnTo>
                  <a:lnTo>
                    <a:pt x="723" y="352"/>
                  </a:lnTo>
                  <a:lnTo>
                    <a:pt x="721" y="351"/>
                  </a:lnTo>
                  <a:lnTo>
                    <a:pt x="719" y="350"/>
                  </a:lnTo>
                  <a:lnTo>
                    <a:pt x="718" y="347"/>
                  </a:lnTo>
                  <a:lnTo>
                    <a:pt x="716" y="343"/>
                  </a:lnTo>
                  <a:lnTo>
                    <a:pt x="715" y="341"/>
                  </a:lnTo>
                  <a:lnTo>
                    <a:pt x="716" y="338"/>
                  </a:lnTo>
                  <a:lnTo>
                    <a:pt x="718" y="336"/>
                  </a:lnTo>
                  <a:lnTo>
                    <a:pt x="720" y="335"/>
                  </a:lnTo>
                  <a:lnTo>
                    <a:pt x="722" y="336"/>
                  </a:lnTo>
                  <a:lnTo>
                    <a:pt x="724" y="337"/>
                  </a:lnTo>
                  <a:lnTo>
                    <a:pt x="725" y="343"/>
                  </a:lnTo>
                  <a:lnTo>
                    <a:pt x="727" y="345"/>
                  </a:lnTo>
                  <a:lnTo>
                    <a:pt x="729" y="346"/>
                  </a:lnTo>
                  <a:lnTo>
                    <a:pt x="736" y="346"/>
                  </a:lnTo>
                  <a:lnTo>
                    <a:pt x="741" y="344"/>
                  </a:lnTo>
                  <a:lnTo>
                    <a:pt x="742" y="343"/>
                  </a:lnTo>
                  <a:lnTo>
                    <a:pt x="741" y="340"/>
                  </a:lnTo>
                  <a:lnTo>
                    <a:pt x="741" y="338"/>
                  </a:lnTo>
                  <a:lnTo>
                    <a:pt x="742" y="337"/>
                  </a:lnTo>
                  <a:lnTo>
                    <a:pt x="744" y="337"/>
                  </a:lnTo>
                  <a:lnTo>
                    <a:pt x="745" y="338"/>
                  </a:lnTo>
                  <a:lnTo>
                    <a:pt x="749" y="341"/>
                  </a:lnTo>
                  <a:lnTo>
                    <a:pt x="751" y="343"/>
                  </a:lnTo>
                  <a:lnTo>
                    <a:pt x="753" y="343"/>
                  </a:lnTo>
                  <a:lnTo>
                    <a:pt x="755" y="341"/>
                  </a:lnTo>
                  <a:lnTo>
                    <a:pt x="758" y="339"/>
                  </a:lnTo>
                  <a:lnTo>
                    <a:pt x="760" y="334"/>
                  </a:lnTo>
                  <a:lnTo>
                    <a:pt x="762" y="333"/>
                  </a:lnTo>
                  <a:lnTo>
                    <a:pt x="764" y="331"/>
                  </a:lnTo>
                  <a:lnTo>
                    <a:pt x="767" y="330"/>
                  </a:lnTo>
                  <a:lnTo>
                    <a:pt x="768" y="328"/>
                  </a:lnTo>
                  <a:lnTo>
                    <a:pt x="767" y="326"/>
                  </a:lnTo>
                  <a:lnTo>
                    <a:pt x="765" y="324"/>
                  </a:lnTo>
                  <a:lnTo>
                    <a:pt x="762" y="323"/>
                  </a:lnTo>
                  <a:lnTo>
                    <a:pt x="759" y="324"/>
                  </a:lnTo>
                  <a:lnTo>
                    <a:pt x="754" y="327"/>
                  </a:lnTo>
                  <a:lnTo>
                    <a:pt x="751" y="327"/>
                  </a:lnTo>
                  <a:lnTo>
                    <a:pt x="748" y="327"/>
                  </a:lnTo>
                  <a:lnTo>
                    <a:pt x="742" y="325"/>
                  </a:lnTo>
                  <a:lnTo>
                    <a:pt x="741" y="323"/>
                  </a:lnTo>
                  <a:lnTo>
                    <a:pt x="736" y="323"/>
                  </a:lnTo>
                  <a:lnTo>
                    <a:pt x="731" y="323"/>
                  </a:lnTo>
                  <a:lnTo>
                    <a:pt x="729" y="324"/>
                  </a:lnTo>
                  <a:lnTo>
                    <a:pt x="729" y="321"/>
                  </a:lnTo>
                  <a:lnTo>
                    <a:pt x="730" y="318"/>
                  </a:lnTo>
                  <a:lnTo>
                    <a:pt x="731" y="315"/>
                  </a:lnTo>
                  <a:lnTo>
                    <a:pt x="729" y="313"/>
                  </a:lnTo>
                  <a:lnTo>
                    <a:pt x="726" y="310"/>
                  </a:lnTo>
                  <a:lnTo>
                    <a:pt x="722" y="308"/>
                  </a:lnTo>
                  <a:lnTo>
                    <a:pt x="717" y="309"/>
                  </a:lnTo>
                  <a:lnTo>
                    <a:pt x="715" y="308"/>
                  </a:lnTo>
                  <a:lnTo>
                    <a:pt x="713" y="306"/>
                  </a:lnTo>
                  <a:lnTo>
                    <a:pt x="713" y="303"/>
                  </a:lnTo>
                  <a:lnTo>
                    <a:pt x="711" y="301"/>
                  </a:lnTo>
                  <a:lnTo>
                    <a:pt x="711" y="299"/>
                  </a:lnTo>
                  <a:lnTo>
                    <a:pt x="710" y="295"/>
                  </a:lnTo>
                  <a:lnTo>
                    <a:pt x="721" y="301"/>
                  </a:lnTo>
                  <a:lnTo>
                    <a:pt x="725" y="305"/>
                  </a:lnTo>
                  <a:lnTo>
                    <a:pt x="729" y="309"/>
                  </a:lnTo>
                  <a:lnTo>
                    <a:pt x="732" y="312"/>
                  </a:lnTo>
                  <a:lnTo>
                    <a:pt x="735" y="313"/>
                  </a:lnTo>
                  <a:lnTo>
                    <a:pt x="737" y="314"/>
                  </a:lnTo>
                  <a:lnTo>
                    <a:pt x="742" y="314"/>
                  </a:lnTo>
                  <a:lnTo>
                    <a:pt x="746" y="316"/>
                  </a:lnTo>
                  <a:lnTo>
                    <a:pt x="748" y="317"/>
                  </a:lnTo>
                  <a:lnTo>
                    <a:pt x="750" y="317"/>
                  </a:lnTo>
                  <a:lnTo>
                    <a:pt x="751" y="316"/>
                  </a:lnTo>
                  <a:lnTo>
                    <a:pt x="752" y="314"/>
                  </a:lnTo>
                  <a:lnTo>
                    <a:pt x="752" y="311"/>
                  </a:lnTo>
                  <a:lnTo>
                    <a:pt x="751" y="308"/>
                  </a:lnTo>
                  <a:lnTo>
                    <a:pt x="749" y="302"/>
                  </a:lnTo>
                  <a:lnTo>
                    <a:pt x="749" y="300"/>
                  </a:lnTo>
                  <a:lnTo>
                    <a:pt x="750" y="296"/>
                  </a:lnTo>
                  <a:lnTo>
                    <a:pt x="750" y="294"/>
                  </a:lnTo>
                  <a:lnTo>
                    <a:pt x="749" y="291"/>
                  </a:lnTo>
                  <a:lnTo>
                    <a:pt x="746" y="290"/>
                  </a:lnTo>
                  <a:lnTo>
                    <a:pt x="743" y="289"/>
                  </a:lnTo>
                  <a:lnTo>
                    <a:pt x="737" y="289"/>
                  </a:lnTo>
                  <a:lnTo>
                    <a:pt x="736" y="291"/>
                  </a:lnTo>
                  <a:lnTo>
                    <a:pt x="732" y="291"/>
                  </a:lnTo>
                  <a:lnTo>
                    <a:pt x="727" y="288"/>
                  </a:lnTo>
                  <a:lnTo>
                    <a:pt x="724" y="288"/>
                  </a:lnTo>
                  <a:lnTo>
                    <a:pt x="721" y="288"/>
                  </a:lnTo>
                  <a:lnTo>
                    <a:pt x="718" y="288"/>
                  </a:lnTo>
                  <a:lnTo>
                    <a:pt x="715" y="288"/>
                  </a:lnTo>
                  <a:lnTo>
                    <a:pt x="716" y="286"/>
                  </a:lnTo>
                  <a:lnTo>
                    <a:pt x="717" y="284"/>
                  </a:lnTo>
                  <a:lnTo>
                    <a:pt x="718" y="283"/>
                  </a:lnTo>
                  <a:lnTo>
                    <a:pt x="720" y="282"/>
                  </a:lnTo>
                  <a:lnTo>
                    <a:pt x="722" y="281"/>
                  </a:lnTo>
                  <a:lnTo>
                    <a:pt x="724" y="281"/>
                  </a:lnTo>
                  <a:lnTo>
                    <a:pt x="727" y="282"/>
                  </a:lnTo>
                  <a:lnTo>
                    <a:pt x="731" y="285"/>
                  </a:lnTo>
                  <a:lnTo>
                    <a:pt x="733" y="286"/>
                  </a:lnTo>
                  <a:lnTo>
                    <a:pt x="737" y="285"/>
                  </a:lnTo>
                  <a:lnTo>
                    <a:pt x="740" y="283"/>
                  </a:lnTo>
                  <a:lnTo>
                    <a:pt x="742" y="282"/>
                  </a:lnTo>
                  <a:lnTo>
                    <a:pt x="744" y="281"/>
                  </a:lnTo>
                  <a:lnTo>
                    <a:pt x="743" y="280"/>
                  </a:lnTo>
                  <a:lnTo>
                    <a:pt x="741" y="278"/>
                  </a:lnTo>
                  <a:lnTo>
                    <a:pt x="739" y="276"/>
                  </a:lnTo>
                  <a:lnTo>
                    <a:pt x="736" y="276"/>
                  </a:lnTo>
                  <a:lnTo>
                    <a:pt x="733" y="276"/>
                  </a:lnTo>
                  <a:lnTo>
                    <a:pt x="730" y="276"/>
                  </a:lnTo>
                  <a:lnTo>
                    <a:pt x="728" y="276"/>
                  </a:lnTo>
                  <a:lnTo>
                    <a:pt x="725" y="276"/>
                  </a:lnTo>
                  <a:lnTo>
                    <a:pt x="722" y="276"/>
                  </a:lnTo>
                  <a:lnTo>
                    <a:pt x="720" y="276"/>
                  </a:lnTo>
                  <a:lnTo>
                    <a:pt x="718" y="273"/>
                  </a:lnTo>
                  <a:lnTo>
                    <a:pt x="717" y="270"/>
                  </a:lnTo>
                  <a:lnTo>
                    <a:pt x="717" y="267"/>
                  </a:lnTo>
                  <a:lnTo>
                    <a:pt x="716" y="263"/>
                  </a:lnTo>
                  <a:lnTo>
                    <a:pt x="714" y="262"/>
                  </a:lnTo>
                  <a:lnTo>
                    <a:pt x="713" y="261"/>
                  </a:lnTo>
                  <a:lnTo>
                    <a:pt x="714" y="261"/>
                  </a:lnTo>
                  <a:lnTo>
                    <a:pt x="716" y="263"/>
                  </a:lnTo>
                  <a:lnTo>
                    <a:pt x="724" y="262"/>
                  </a:lnTo>
                  <a:lnTo>
                    <a:pt x="726" y="263"/>
                  </a:lnTo>
                  <a:lnTo>
                    <a:pt x="728" y="264"/>
                  </a:lnTo>
                  <a:lnTo>
                    <a:pt x="729" y="264"/>
                  </a:lnTo>
                  <a:lnTo>
                    <a:pt x="731" y="263"/>
                  </a:lnTo>
                  <a:lnTo>
                    <a:pt x="732" y="260"/>
                  </a:lnTo>
                  <a:lnTo>
                    <a:pt x="732" y="258"/>
                  </a:lnTo>
                  <a:lnTo>
                    <a:pt x="732" y="256"/>
                  </a:lnTo>
                  <a:lnTo>
                    <a:pt x="735" y="255"/>
                  </a:lnTo>
                  <a:lnTo>
                    <a:pt x="738" y="255"/>
                  </a:lnTo>
                  <a:lnTo>
                    <a:pt x="740" y="256"/>
                  </a:lnTo>
                  <a:lnTo>
                    <a:pt x="746" y="256"/>
                  </a:lnTo>
                  <a:lnTo>
                    <a:pt x="747" y="260"/>
                  </a:lnTo>
                  <a:lnTo>
                    <a:pt x="754" y="260"/>
                  </a:lnTo>
                  <a:lnTo>
                    <a:pt x="758" y="260"/>
                  </a:lnTo>
                  <a:lnTo>
                    <a:pt x="761" y="259"/>
                  </a:lnTo>
                  <a:lnTo>
                    <a:pt x="763" y="258"/>
                  </a:lnTo>
                  <a:lnTo>
                    <a:pt x="763" y="257"/>
                  </a:lnTo>
                  <a:lnTo>
                    <a:pt x="763" y="254"/>
                  </a:lnTo>
                  <a:lnTo>
                    <a:pt x="763" y="250"/>
                  </a:lnTo>
                  <a:lnTo>
                    <a:pt x="764" y="247"/>
                  </a:lnTo>
                  <a:lnTo>
                    <a:pt x="762" y="244"/>
                  </a:lnTo>
                  <a:lnTo>
                    <a:pt x="760" y="243"/>
                  </a:lnTo>
                  <a:lnTo>
                    <a:pt x="758" y="243"/>
                  </a:lnTo>
                  <a:lnTo>
                    <a:pt x="755" y="244"/>
                  </a:lnTo>
                  <a:lnTo>
                    <a:pt x="754" y="245"/>
                  </a:lnTo>
                  <a:lnTo>
                    <a:pt x="754" y="246"/>
                  </a:lnTo>
                  <a:lnTo>
                    <a:pt x="753" y="247"/>
                  </a:lnTo>
                  <a:lnTo>
                    <a:pt x="751" y="246"/>
                  </a:lnTo>
                  <a:lnTo>
                    <a:pt x="750" y="244"/>
                  </a:lnTo>
                  <a:lnTo>
                    <a:pt x="748" y="240"/>
                  </a:lnTo>
                  <a:lnTo>
                    <a:pt x="745" y="237"/>
                  </a:lnTo>
                  <a:lnTo>
                    <a:pt x="742" y="236"/>
                  </a:lnTo>
                  <a:lnTo>
                    <a:pt x="741" y="233"/>
                  </a:lnTo>
                  <a:lnTo>
                    <a:pt x="738" y="233"/>
                  </a:lnTo>
                  <a:lnTo>
                    <a:pt x="733" y="233"/>
                  </a:lnTo>
                  <a:lnTo>
                    <a:pt x="736" y="229"/>
                  </a:lnTo>
                  <a:lnTo>
                    <a:pt x="738" y="228"/>
                  </a:lnTo>
                  <a:lnTo>
                    <a:pt x="741" y="227"/>
                  </a:lnTo>
                  <a:lnTo>
                    <a:pt x="744" y="227"/>
                  </a:lnTo>
                  <a:lnTo>
                    <a:pt x="745" y="228"/>
                  </a:lnTo>
                  <a:lnTo>
                    <a:pt x="746" y="228"/>
                  </a:lnTo>
                  <a:lnTo>
                    <a:pt x="747" y="230"/>
                  </a:lnTo>
                  <a:lnTo>
                    <a:pt x="749" y="233"/>
                  </a:lnTo>
                  <a:lnTo>
                    <a:pt x="751" y="235"/>
                  </a:lnTo>
                  <a:lnTo>
                    <a:pt x="753" y="236"/>
                  </a:lnTo>
                  <a:lnTo>
                    <a:pt x="754" y="236"/>
                  </a:lnTo>
                  <a:lnTo>
                    <a:pt x="755" y="236"/>
                  </a:lnTo>
                  <a:lnTo>
                    <a:pt x="758" y="234"/>
                  </a:lnTo>
                  <a:lnTo>
                    <a:pt x="758" y="232"/>
                  </a:lnTo>
                  <a:lnTo>
                    <a:pt x="757" y="229"/>
                  </a:lnTo>
                  <a:lnTo>
                    <a:pt x="754" y="227"/>
                  </a:lnTo>
                  <a:lnTo>
                    <a:pt x="751" y="226"/>
                  </a:lnTo>
                  <a:lnTo>
                    <a:pt x="748" y="226"/>
                  </a:lnTo>
                  <a:lnTo>
                    <a:pt x="749" y="224"/>
                  </a:lnTo>
                  <a:lnTo>
                    <a:pt x="749" y="223"/>
                  </a:lnTo>
                  <a:lnTo>
                    <a:pt x="749" y="221"/>
                  </a:lnTo>
                  <a:lnTo>
                    <a:pt x="748" y="219"/>
                  </a:lnTo>
                  <a:lnTo>
                    <a:pt x="745" y="218"/>
                  </a:lnTo>
                  <a:lnTo>
                    <a:pt x="744" y="217"/>
                  </a:lnTo>
                  <a:lnTo>
                    <a:pt x="744" y="215"/>
                  </a:lnTo>
                  <a:lnTo>
                    <a:pt x="744" y="213"/>
                  </a:lnTo>
                  <a:lnTo>
                    <a:pt x="745" y="212"/>
                  </a:lnTo>
                  <a:lnTo>
                    <a:pt x="748" y="210"/>
                  </a:lnTo>
                  <a:lnTo>
                    <a:pt x="750" y="210"/>
                  </a:lnTo>
                  <a:lnTo>
                    <a:pt x="751" y="211"/>
                  </a:lnTo>
                  <a:lnTo>
                    <a:pt x="753" y="211"/>
                  </a:lnTo>
                  <a:lnTo>
                    <a:pt x="754" y="211"/>
                  </a:lnTo>
                  <a:lnTo>
                    <a:pt x="755" y="210"/>
                  </a:lnTo>
                  <a:lnTo>
                    <a:pt x="755" y="207"/>
                  </a:lnTo>
                  <a:lnTo>
                    <a:pt x="754" y="204"/>
                  </a:lnTo>
                  <a:lnTo>
                    <a:pt x="753" y="203"/>
                  </a:lnTo>
                  <a:lnTo>
                    <a:pt x="752" y="204"/>
                  </a:lnTo>
                  <a:lnTo>
                    <a:pt x="750" y="204"/>
                  </a:lnTo>
                  <a:lnTo>
                    <a:pt x="750" y="203"/>
                  </a:lnTo>
                  <a:lnTo>
                    <a:pt x="750" y="202"/>
                  </a:lnTo>
                  <a:lnTo>
                    <a:pt x="751" y="201"/>
                  </a:lnTo>
                  <a:lnTo>
                    <a:pt x="753" y="202"/>
                  </a:lnTo>
                  <a:lnTo>
                    <a:pt x="753" y="203"/>
                  </a:lnTo>
                  <a:lnTo>
                    <a:pt x="755" y="201"/>
                  </a:lnTo>
                  <a:lnTo>
                    <a:pt x="755" y="199"/>
                  </a:lnTo>
                  <a:lnTo>
                    <a:pt x="754" y="197"/>
                  </a:lnTo>
                  <a:lnTo>
                    <a:pt x="752" y="194"/>
                  </a:lnTo>
                  <a:lnTo>
                    <a:pt x="750" y="193"/>
                  </a:lnTo>
                  <a:lnTo>
                    <a:pt x="748" y="190"/>
                  </a:lnTo>
                  <a:lnTo>
                    <a:pt x="747" y="186"/>
                  </a:lnTo>
                  <a:lnTo>
                    <a:pt x="749" y="182"/>
                  </a:lnTo>
                  <a:lnTo>
                    <a:pt x="750" y="181"/>
                  </a:lnTo>
                  <a:lnTo>
                    <a:pt x="751" y="181"/>
                  </a:lnTo>
                  <a:lnTo>
                    <a:pt x="753" y="183"/>
                  </a:lnTo>
                  <a:lnTo>
                    <a:pt x="755" y="184"/>
                  </a:lnTo>
                  <a:lnTo>
                    <a:pt x="757" y="184"/>
                  </a:lnTo>
                  <a:lnTo>
                    <a:pt x="758" y="183"/>
                  </a:lnTo>
                  <a:lnTo>
                    <a:pt x="759" y="179"/>
                  </a:lnTo>
                  <a:lnTo>
                    <a:pt x="760" y="175"/>
                  </a:lnTo>
                  <a:lnTo>
                    <a:pt x="760" y="172"/>
                  </a:lnTo>
                  <a:lnTo>
                    <a:pt x="762" y="169"/>
                  </a:lnTo>
                  <a:lnTo>
                    <a:pt x="766" y="163"/>
                  </a:lnTo>
                  <a:lnTo>
                    <a:pt x="769" y="162"/>
                  </a:lnTo>
                  <a:lnTo>
                    <a:pt x="772" y="161"/>
                  </a:lnTo>
                  <a:lnTo>
                    <a:pt x="773" y="157"/>
                  </a:lnTo>
                  <a:lnTo>
                    <a:pt x="775" y="152"/>
                  </a:lnTo>
                  <a:lnTo>
                    <a:pt x="779" y="149"/>
                  </a:lnTo>
                  <a:lnTo>
                    <a:pt x="780" y="147"/>
                  </a:lnTo>
                  <a:lnTo>
                    <a:pt x="780" y="145"/>
                  </a:lnTo>
                  <a:lnTo>
                    <a:pt x="779" y="145"/>
                  </a:lnTo>
                  <a:lnTo>
                    <a:pt x="778" y="144"/>
                  </a:lnTo>
                  <a:lnTo>
                    <a:pt x="774" y="145"/>
                  </a:lnTo>
                  <a:lnTo>
                    <a:pt x="769" y="147"/>
                  </a:lnTo>
                  <a:lnTo>
                    <a:pt x="764" y="148"/>
                  </a:lnTo>
                  <a:lnTo>
                    <a:pt x="759" y="149"/>
                  </a:lnTo>
                  <a:lnTo>
                    <a:pt x="754" y="150"/>
                  </a:lnTo>
                  <a:lnTo>
                    <a:pt x="752" y="150"/>
                  </a:lnTo>
                  <a:lnTo>
                    <a:pt x="750" y="149"/>
                  </a:lnTo>
                  <a:lnTo>
                    <a:pt x="749" y="147"/>
                  </a:lnTo>
                  <a:lnTo>
                    <a:pt x="747" y="146"/>
                  </a:lnTo>
                  <a:lnTo>
                    <a:pt x="745" y="147"/>
                  </a:lnTo>
                  <a:lnTo>
                    <a:pt x="743" y="147"/>
                  </a:lnTo>
                  <a:lnTo>
                    <a:pt x="742" y="146"/>
                  </a:lnTo>
                  <a:lnTo>
                    <a:pt x="741" y="144"/>
                  </a:lnTo>
                  <a:lnTo>
                    <a:pt x="742" y="138"/>
                  </a:lnTo>
                  <a:lnTo>
                    <a:pt x="742" y="136"/>
                  </a:lnTo>
                  <a:lnTo>
                    <a:pt x="744" y="134"/>
                  </a:lnTo>
                  <a:lnTo>
                    <a:pt x="746" y="133"/>
                  </a:lnTo>
                  <a:lnTo>
                    <a:pt x="748" y="132"/>
                  </a:lnTo>
                  <a:lnTo>
                    <a:pt x="751" y="132"/>
                  </a:lnTo>
                  <a:lnTo>
                    <a:pt x="753" y="133"/>
                  </a:lnTo>
                  <a:lnTo>
                    <a:pt x="759" y="136"/>
                  </a:lnTo>
                  <a:lnTo>
                    <a:pt x="762" y="137"/>
                  </a:lnTo>
                  <a:lnTo>
                    <a:pt x="765" y="137"/>
                  </a:lnTo>
                  <a:lnTo>
                    <a:pt x="770" y="137"/>
                  </a:lnTo>
                  <a:lnTo>
                    <a:pt x="773" y="138"/>
                  </a:lnTo>
                  <a:lnTo>
                    <a:pt x="775" y="139"/>
                  </a:lnTo>
                  <a:lnTo>
                    <a:pt x="779" y="141"/>
                  </a:lnTo>
                  <a:lnTo>
                    <a:pt x="781" y="141"/>
                  </a:lnTo>
                  <a:lnTo>
                    <a:pt x="783" y="140"/>
                  </a:lnTo>
                  <a:lnTo>
                    <a:pt x="785" y="139"/>
                  </a:lnTo>
                  <a:lnTo>
                    <a:pt x="787" y="135"/>
                  </a:lnTo>
                  <a:lnTo>
                    <a:pt x="788" y="134"/>
                  </a:lnTo>
                  <a:lnTo>
                    <a:pt x="790" y="133"/>
                  </a:lnTo>
                  <a:lnTo>
                    <a:pt x="793" y="130"/>
                  </a:lnTo>
                  <a:lnTo>
                    <a:pt x="795" y="127"/>
                  </a:lnTo>
                  <a:lnTo>
                    <a:pt x="794" y="125"/>
                  </a:lnTo>
                  <a:lnTo>
                    <a:pt x="792" y="123"/>
                  </a:lnTo>
                  <a:lnTo>
                    <a:pt x="789" y="122"/>
                  </a:lnTo>
                  <a:lnTo>
                    <a:pt x="786" y="120"/>
                  </a:lnTo>
                  <a:lnTo>
                    <a:pt x="783" y="122"/>
                  </a:lnTo>
                  <a:lnTo>
                    <a:pt x="778" y="125"/>
                  </a:lnTo>
                  <a:lnTo>
                    <a:pt x="772" y="127"/>
                  </a:lnTo>
                  <a:lnTo>
                    <a:pt x="769" y="127"/>
                  </a:lnTo>
                  <a:lnTo>
                    <a:pt x="766" y="126"/>
                  </a:lnTo>
                  <a:lnTo>
                    <a:pt x="765" y="125"/>
                  </a:lnTo>
                  <a:lnTo>
                    <a:pt x="765" y="122"/>
                  </a:lnTo>
                  <a:lnTo>
                    <a:pt x="766" y="119"/>
                  </a:lnTo>
                  <a:lnTo>
                    <a:pt x="768" y="118"/>
                  </a:lnTo>
                  <a:lnTo>
                    <a:pt x="771" y="118"/>
                  </a:lnTo>
                  <a:lnTo>
                    <a:pt x="774" y="119"/>
                  </a:lnTo>
                  <a:lnTo>
                    <a:pt x="779" y="120"/>
                  </a:lnTo>
                  <a:lnTo>
                    <a:pt x="782" y="120"/>
                  </a:lnTo>
                  <a:lnTo>
                    <a:pt x="794" y="119"/>
                  </a:lnTo>
                  <a:lnTo>
                    <a:pt x="800" y="118"/>
                  </a:lnTo>
                  <a:lnTo>
                    <a:pt x="804" y="115"/>
                  </a:lnTo>
                  <a:lnTo>
                    <a:pt x="805" y="117"/>
                  </a:lnTo>
                  <a:lnTo>
                    <a:pt x="805" y="118"/>
                  </a:lnTo>
                  <a:lnTo>
                    <a:pt x="806" y="119"/>
                  </a:lnTo>
                  <a:lnTo>
                    <a:pt x="807" y="118"/>
                  </a:lnTo>
                  <a:lnTo>
                    <a:pt x="810" y="117"/>
                  </a:lnTo>
                  <a:lnTo>
                    <a:pt x="813" y="116"/>
                  </a:lnTo>
                  <a:lnTo>
                    <a:pt x="817" y="114"/>
                  </a:lnTo>
                  <a:lnTo>
                    <a:pt x="823" y="113"/>
                  </a:lnTo>
                  <a:lnTo>
                    <a:pt x="827" y="112"/>
                  </a:lnTo>
                  <a:lnTo>
                    <a:pt x="829" y="112"/>
                  </a:lnTo>
                  <a:lnTo>
                    <a:pt x="829" y="111"/>
                  </a:lnTo>
                  <a:lnTo>
                    <a:pt x="829" y="109"/>
                  </a:lnTo>
                  <a:lnTo>
                    <a:pt x="825" y="108"/>
                  </a:lnTo>
                  <a:lnTo>
                    <a:pt x="821" y="106"/>
                  </a:lnTo>
                  <a:lnTo>
                    <a:pt x="825" y="104"/>
                  </a:lnTo>
                  <a:lnTo>
                    <a:pt x="829" y="103"/>
                  </a:lnTo>
                  <a:lnTo>
                    <a:pt x="837" y="101"/>
                  </a:lnTo>
                  <a:lnTo>
                    <a:pt x="847" y="101"/>
                  </a:lnTo>
                  <a:lnTo>
                    <a:pt x="851" y="98"/>
                  </a:lnTo>
                  <a:lnTo>
                    <a:pt x="854" y="96"/>
                  </a:lnTo>
                  <a:lnTo>
                    <a:pt x="854" y="95"/>
                  </a:lnTo>
                  <a:lnTo>
                    <a:pt x="854" y="93"/>
                  </a:lnTo>
                  <a:lnTo>
                    <a:pt x="853" y="91"/>
                  </a:lnTo>
                  <a:lnTo>
                    <a:pt x="852" y="9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1" name="Freeform 1265">
              <a:extLst>
                <a:ext uri="{FF2B5EF4-FFF2-40B4-BE49-F238E27FC236}">
                  <a16:creationId xmlns:a16="http://schemas.microsoft.com/office/drawing/2014/main" id="{5D66B472-34E0-1440-B000-DCAE4AD7D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" y="1371"/>
              <a:ext cx="14" cy="5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9" y="5"/>
                </a:cxn>
                <a:cxn ang="0">
                  <a:pos x="14" y="3"/>
                </a:cxn>
                <a:cxn ang="0">
                  <a:pos x="12" y="3"/>
                </a:cxn>
                <a:cxn ang="0">
                  <a:pos x="11" y="3"/>
                </a:cxn>
              </a:cxnLst>
              <a:rect l="0" t="0" r="r" b="b"/>
              <a:pathLst>
                <a:path w="14" h="5">
                  <a:moveTo>
                    <a:pt x="11" y="3"/>
                  </a:move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4" y="5"/>
                  </a:lnTo>
                  <a:lnTo>
                    <a:pt x="9" y="5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1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2" name="Rectangle 1266">
              <a:extLst>
                <a:ext uri="{FF2B5EF4-FFF2-40B4-BE49-F238E27FC236}">
                  <a16:creationId xmlns:a16="http://schemas.microsoft.com/office/drawing/2014/main" id="{4A5759E5-9137-0549-8A6D-2610B025F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956"/>
              <a:ext cx="1" cy="1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3" name="Freeform 1267">
              <a:extLst>
                <a:ext uri="{FF2B5EF4-FFF2-40B4-BE49-F238E27FC236}">
                  <a16:creationId xmlns:a16="http://schemas.microsoft.com/office/drawing/2014/main" id="{2864C394-FE03-2D41-8674-3D775E199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954"/>
              <a:ext cx="6" cy="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5" y="2"/>
                </a:cxn>
                <a:cxn ang="0">
                  <a:pos x="6" y="2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5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4" name="Freeform 1268">
              <a:extLst>
                <a:ext uri="{FF2B5EF4-FFF2-40B4-BE49-F238E27FC236}">
                  <a16:creationId xmlns:a16="http://schemas.microsoft.com/office/drawing/2014/main" id="{DE8D6B49-C7A0-9D41-B148-3C2D0BED3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373"/>
              <a:ext cx="11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3" y="2"/>
                </a:cxn>
                <a:cxn ang="0">
                  <a:pos x="7" y="2"/>
                </a:cxn>
                <a:cxn ang="0">
                  <a:pos x="10" y="2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1" y="1"/>
                </a:cxn>
              </a:cxnLst>
              <a:rect l="0" t="0" r="r" b="b"/>
              <a:pathLst>
                <a:path w="11" h="2">
                  <a:moveTo>
                    <a:pt x="1" y="1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5" name="Freeform 1269">
              <a:extLst>
                <a:ext uri="{FF2B5EF4-FFF2-40B4-BE49-F238E27FC236}">
                  <a16:creationId xmlns:a16="http://schemas.microsoft.com/office/drawing/2014/main" id="{9A7399A6-6068-C34D-8D33-9B05AF8D4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1900"/>
              <a:ext cx="770" cy="453"/>
            </a:xfrm>
            <a:custGeom>
              <a:avLst/>
              <a:gdLst/>
              <a:ahLst/>
              <a:cxnLst>
                <a:cxn ang="0">
                  <a:pos x="133" y="326"/>
                </a:cxn>
                <a:cxn ang="0">
                  <a:pos x="182" y="339"/>
                </a:cxn>
                <a:cxn ang="0">
                  <a:pos x="219" y="345"/>
                </a:cxn>
                <a:cxn ang="0">
                  <a:pos x="253" y="347"/>
                </a:cxn>
                <a:cxn ang="0">
                  <a:pos x="282" y="380"/>
                </a:cxn>
                <a:cxn ang="0">
                  <a:pos x="305" y="372"/>
                </a:cxn>
                <a:cxn ang="0">
                  <a:pos x="330" y="406"/>
                </a:cxn>
                <a:cxn ang="0">
                  <a:pos x="349" y="431"/>
                </a:cxn>
                <a:cxn ang="0">
                  <a:pos x="362" y="429"/>
                </a:cxn>
                <a:cxn ang="0">
                  <a:pos x="368" y="392"/>
                </a:cxn>
                <a:cxn ang="0">
                  <a:pos x="477" y="362"/>
                </a:cxn>
                <a:cxn ang="0">
                  <a:pos x="501" y="367"/>
                </a:cxn>
                <a:cxn ang="0">
                  <a:pos x="540" y="372"/>
                </a:cxn>
                <a:cxn ang="0">
                  <a:pos x="572" y="413"/>
                </a:cxn>
                <a:cxn ang="0">
                  <a:pos x="603" y="447"/>
                </a:cxn>
                <a:cxn ang="0">
                  <a:pos x="597" y="392"/>
                </a:cxn>
                <a:cxn ang="0">
                  <a:pos x="580" y="338"/>
                </a:cxn>
                <a:cxn ang="0">
                  <a:pos x="605" y="310"/>
                </a:cxn>
                <a:cxn ang="0">
                  <a:pos x="639" y="282"/>
                </a:cxn>
                <a:cxn ang="0">
                  <a:pos x="648" y="266"/>
                </a:cxn>
                <a:cxn ang="0">
                  <a:pos x="648" y="256"/>
                </a:cxn>
                <a:cxn ang="0">
                  <a:pos x="656" y="244"/>
                </a:cxn>
                <a:cxn ang="0">
                  <a:pos x="642" y="217"/>
                </a:cxn>
                <a:cxn ang="0">
                  <a:pos x="649" y="196"/>
                </a:cxn>
                <a:cxn ang="0">
                  <a:pos x="655" y="221"/>
                </a:cxn>
                <a:cxn ang="0">
                  <a:pos x="662" y="241"/>
                </a:cxn>
                <a:cxn ang="0">
                  <a:pos x="671" y="202"/>
                </a:cxn>
                <a:cxn ang="0">
                  <a:pos x="678" y="169"/>
                </a:cxn>
                <a:cxn ang="0">
                  <a:pos x="713" y="153"/>
                </a:cxn>
                <a:cxn ang="0">
                  <a:pos x="722" y="137"/>
                </a:cxn>
                <a:cxn ang="0">
                  <a:pos x="735" y="110"/>
                </a:cxn>
                <a:cxn ang="0">
                  <a:pos x="762" y="96"/>
                </a:cxn>
                <a:cxn ang="0">
                  <a:pos x="767" y="78"/>
                </a:cxn>
                <a:cxn ang="0">
                  <a:pos x="760" y="44"/>
                </a:cxn>
                <a:cxn ang="0">
                  <a:pos x="744" y="42"/>
                </a:cxn>
                <a:cxn ang="0">
                  <a:pos x="716" y="75"/>
                </a:cxn>
                <a:cxn ang="0">
                  <a:pos x="670" y="81"/>
                </a:cxn>
                <a:cxn ang="0">
                  <a:pos x="653" y="101"/>
                </a:cxn>
                <a:cxn ang="0">
                  <a:pos x="626" y="114"/>
                </a:cxn>
                <a:cxn ang="0">
                  <a:pos x="593" y="134"/>
                </a:cxn>
                <a:cxn ang="0">
                  <a:pos x="567" y="144"/>
                </a:cxn>
                <a:cxn ang="0">
                  <a:pos x="565" y="115"/>
                </a:cxn>
                <a:cxn ang="0">
                  <a:pos x="556" y="74"/>
                </a:cxn>
                <a:cxn ang="0">
                  <a:pos x="521" y="48"/>
                </a:cxn>
                <a:cxn ang="0">
                  <a:pos x="495" y="27"/>
                </a:cxn>
                <a:cxn ang="0">
                  <a:pos x="456" y="26"/>
                </a:cxn>
                <a:cxn ang="0">
                  <a:pos x="421" y="14"/>
                </a:cxn>
                <a:cxn ang="0">
                  <a:pos x="390" y="5"/>
                </a:cxn>
                <a:cxn ang="0">
                  <a:pos x="339" y="0"/>
                </a:cxn>
                <a:cxn ang="0">
                  <a:pos x="236" y="3"/>
                </a:cxn>
                <a:cxn ang="0">
                  <a:pos x="148" y="7"/>
                </a:cxn>
                <a:cxn ang="0">
                  <a:pos x="75" y="3"/>
                </a:cxn>
                <a:cxn ang="0">
                  <a:pos x="36" y="7"/>
                </a:cxn>
                <a:cxn ang="0">
                  <a:pos x="23" y="34"/>
                </a:cxn>
                <a:cxn ang="0">
                  <a:pos x="10" y="26"/>
                </a:cxn>
                <a:cxn ang="0">
                  <a:pos x="4" y="38"/>
                </a:cxn>
                <a:cxn ang="0">
                  <a:pos x="4" y="71"/>
                </a:cxn>
                <a:cxn ang="0">
                  <a:pos x="4" y="104"/>
                </a:cxn>
                <a:cxn ang="0">
                  <a:pos x="3" y="134"/>
                </a:cxn>
                <a:cxn ang="0">
                  <a:pos x="7" y="159"/>
                </a:cxn>
                <a:cxn ang="0">
                  <a:pos x="24" y="218"/>
                </a:cxn>
                <a:cxn ang="0">
                  <a:pos x="51" y="269"/>
                </a:cxn>
                <a:cxn ang="0">
                  <a:pos x="105" y="323"/>
                </a:cxn>
              </a:cxnLst>
              <a:rect l="0" t="0" r="r" b="b"/>
              <a:pathLst>
                <a:path w="770" h="453">
                  <a:moveTo>
                    <a:pt x="105" y="323"/>
                  </a:moveTo>
                  <a:lnTo>
                    <a:pt x="107" y="324"/>
                  </a:lnTo>
                  <a:lnTo>
                    <a:pt x="112" y="324"/>
                  </a:lnTo>
                  <a:lnTo>
                    <a:pt x="115" y="323"/>
                  </a:lnTo>
                  <a:lnTo>
                    <a:pt x="117" y="321"/>
                  </a:lnTo>
                  <a:lnTo>
                    <a:pt x="119" y="321"/>
                  </a:lnTo>
                  <a:lnTo>
                    <a:pt x="121" y="321"/>
                  </a:lnTo>
                  <a:lnTo>
                    <a:pt x="124" y="323"/>
                  </a:lnTo>
                  <a:lnTo>
                    <a:pt x="129" y="325"/>
                  </a:lnTo>
                  <a:lnTo>
                    <a:pt x="133" y="326"/>
                  </a:lnTo>
                  <a:lnTo>
                    <a:pt x="141" y="328"/>
                  </a:lnTo>
                  <a:lnTo>
                    <a:pt x="150" y="330"/>
                  </a:lnTo>
                  <a:lnTo>
                    <a:pt x="156" y="332"/>
                  </a:lnTo>
                  <a:lnTo>
                    <a:pt x="159" y="333"/>
                  </a:lnTo>
                  <a:lnTo>
                    <a:pt x="162" y="335"/>
                  </a:lnTo>
                  <a:lnTo>
                    <a:pt x="164" y="335"/>
                  </a:lnTo>
                  <a:lnTo>
                    <a:pt x="166" y="336"/>
                  </a:lnTo>
                  <a:lnTo>
                    <a:pt x="172" y="336"/>
                  </a:lnTo>
                  <a:lnTo>
                    <a:pt x="179" y="338"/>
                  </a:lnTo>
                  <a:lnTo>
                    <a:pt x="182" y="339"/>
                  </a:lnTo>
                  <a:lnTo>
                    <a:pt x="186" y="339"/>
                  </a:lnTo>
                  <a:lnTo>
                    <a:pt x="189" y="339"/>
                  </a:lnTo>
                  <a:lnTo>
                    <a:pt x="194" y="339"/>
                  </a:lnTo>
                  <a:lnTo>
                    <a:pt x="198" y="341"/>
                  </a:lnTo>
                  <a:lnTo>
                    <a:pt x="202" y="343"/>
                  </a:lnTo>
                  <a:lnTo>
                    <a:pt x="208" y="344"/>
                  </a:lnTo>
                  <a:lnTo>
                    <a:pt x="212" y="345"/>
                  </a:lnTo>
                  <a:lnTo>
                    <a:pt x="216" y="345"/>
                  </a:lnTo>
                  <a:lnTo>
                    <a:pt x="218" y="345"/>
                  </a:lnTo>
                  <a:lnTo>
                    <a:pt x="219" y="345"/>
                  </a:lnTo>
                  <a:lnTo>
                    <a:pt x="221" y="341"/>
                  </a:lnTo>
                  <a:lnTo>
                    <a:pt x="224" y="339"/>
                  </a:lnTo>
                  <a:lnTo>
                    <a:pt x="227" y="338"/>
                  </a:lnTo>
                  <a:lnTo>
                    <a:pt x="243" y="338"/>
                  </a:lnTo>
                  <a:lnTo>
                    <a:pt x="247" y="338"/>
                  </a:lnTo>
                  <a:lnTo>
                    <a:pt x="249" y="338"/>
                  </a:lnTo>
                  <a:lnTo>
                    <a:pt x="250" y="339"/>
                  </a:lnTo>
                  <a:lnTo>
                    <a:pt x="251" y="340"/>
                  </a:lnTo>
                  <a:lnTo>
                    <a:pt x="251" y="343"/>
                  </a:lnTo>
                  <a:lnTo>
                    <a:pt x="253" y="347"/>
                  </a:lnTo>
                  <a:lnTo>
                    <a:pt x="258" y="351"/>
                  </a:lnTo>
                  <a:lnTo>
                    <a:pt x="263" y="354"/>
                  </a:lnTo>
                  <a:lnTo>
                    <a:pt x="264" y="356"/>
                  </a:lnTo>
                  <a:lnTo>
                    <a:pt x="265" y="359"/>
                  </a:lnTo>
                  <a:lnTo>
                    <a:pt x="268" y="366"/>
                  </a:lnTo>
                  <a:lnTo>
                    <a:pt x="269" y="369"/>
                  </a:lnTo>
                  <a:lnTo>
                    <a:pt x="270" y="372"/>
                  </a:lnTo>
                  <a:lnTo>
                    <a:pt x="273" y="374"/>
                  </a:lnTo>
                  <a:lnTo>
                    <a:pt x="275" y="375"/>
                  </a:lnTo>
                  <a:lnTo>
                    <a:pt x="282" y="380"/>
                  </a:lnTo>
                  <a:lnTo>
                    <a:pt x="286" y="383"/>
                  </a:lnTo>
                  <a:lnTo>
                    <a:pt x="289" y="383"/>
                  </a:lnTo>
                  <a:lnTo>
                    <a:pt x="290" y="383"/>
                  </a:lnTo>
                  <a:lnTo>
                    <a:pt x="291" y="382"/>
                  </a:lnTo>
                  <a:lnTo>
                    <a:pt x="295" y="380"/>
                  </a:lnTo>
                  <a:lnTo>
                    <a:pt x="297" y="378"/>
                  </a:lnTo>
                  <a:lnTo>
                    <a:pt x="299" y="376"/>
                  </a:lnTo>
                  <a:lnTo>
                    <a:pt x="299" y="374"/>
                  </a:lnTo>
                  <a:lnTo>
                    <a:pt x="301" y="373"/>
                  </a:lnTo>
                  <a:lnTo>
                    <a:pt x="305" y="372"/>
                  </a:lnTo>
                  <a:lnTo>
                    <a:pt x="309" y="372"/>
                  </a:lnTo>
                  <a:lnTo>
                    <a:pt x="311" y="373"/>
                  </a:lnTo>
                  <a:lnTo>
                    <a:pt x="313" y="375"/>
                  </a:lnTo>
                  <a:lnTo>
                    <a:pt x="314" y="377"/>
                  </a:lnTo>
                  <a:lnTo>
                    <a:pt x="314" y="380"/>
                  </a:lnTo>
                  <a:lnTo>
                    <a:pt x="314" y="389"/>
                  </a:lnTo>
                  <a:lnTo>
                    <a:pt x="314" y="394"/>
                  </a:lnTo>
                  <a:lnTo>
                    <a:pt x="317" y="397"/>
                  </a:lnTo>
                  <a:lnTo>
                    <a:pt x="326" y="403"/>
                  </a:lnTo>
                  <a:lnTo>
                    <a:pt x="330" y="406"/>
                  </a:lnTo>
                  <a:lnTo>
                    <a:pt x="331" y="410"/>
                  </a:lnTo>
                  <a:lnTo>
                    <a:pt x="331" y="412"/>
                  </a:lnTo>
                  <a:lnTo>
                    <a:pt x="333" y="414"/>
                  </a:lnTo>
                  <a:lnTo>
                    <a:pt x="335" y="416"/>
                  </a:lnTo>
                  <a:lnTo>
                    <a:pt x="339" y="418"/>
                  </a:lnTo>
                  <a:lnTo>
                    <a:pt x="343" y="421"/>
                  </a:lnTo>
                  <a:lnTo>
                    <a:pt x="344" y="425"/>
                  </a:lnTo>
                  <a:lnTo>
                    <a:pt x="344" y="427"/>
                  </a:lnTo>
                  <a:lnTo>
                    <a:pt x="346" y="428"/>
                  </a:lnTo>
                  <a:lnTo>
                    <a:pt x="349" y="431"/>
                  </a:lnTo>
                  <a:lnTo>
                    <a:pt x="353" y="432"/>
                  </a:lnTo>
                  <a:lnTo>
                    <a:pt x="356" y="435"/>
                  </a:lnTo>
                  <a:lnTo>
                    <a:pt x="364" y="438"/>
                  </a:lnTo>
                  <a:lnTo>
                    <a:pt x="369" y="440"/>
                  </a:lnTo>
                  <a:lnTo>
                    <a:pt x="372" y="442"/>
                  </a:lnTo>
                  <a:lnTo>
                    <a:pt x="372" y="440"/>
                  </a:lnTo>
                  <a:lnTo>
                    <a:pt x="372" y="438"/>
                  </a:lnTo>
                  <a:lnTo>
                    <a:pt x="371" y="436"/>
                  </a:lnTo>
                  <a:lnTo>
                    <a:pt x="369" y="434"/>
                  </a:lnTo>
                  <a:lnTo>
                    <a:pt x="362" y="429"/>
                  </a:lnTo>
                  <a:lnTo>
                    <a:pt x="356" y="426"/>
                  </a:lnTo>
                  <a:lnTo>
                    <a:pt x="353" y="424"/>
                  </a:lnTo>
                  <a:lnTo>
                    <a:pt x="350" y="421"/>
                  </a:lnTo>
                  <a:lnTo>
                    <a:pt x="348" y="419"/>
                  </a:lnTo>
                  <a:lnTo>
                    <a:pt x="348" y="415"/>
                  </a:lnTo>
                  <a:lnTo>
                    <a:pt x="348" y="412"/>
                  </a:lnTo>
                  <a:lnTo>
                    <a:pt x="350" y="407"/>
                  </a:lnTo>
                  <a:lnTo>
                    <a:pt x="355" y="401"/>
                  </a:lnTo>
                  <a:lnTo>
                    <a:pt x="361" y="396"/>
                  </a:lnTo>
                  <a:lnTo>
                    <a:pt x="368" y="392"/>
                  </a:lnTo>
                  <a:lnTo>
                    <a:pt x="380" y="385"/>
                  </a:lnTo>
                  <a:lnTo>
                    <a:pt x="393" y="380"/>
                  </a:lnTo>
                  <a:lnTo>
                    <a:pt x="407" y="376"/>
                  </a:lnTo>
                  <a:lnTo>
                    <a:pt x="420" y="374"/>
                  </a:lnTo>
                  <a:lnTo>
                    <a:pt x="437" y="372"/>
                  </a:lnTo>
                  <a:lnTo>
                    <a:pt x="453" y="371"/>
                  </a:lnTo>
                  <a:lnTo>
                    <a:pt x="459" y="369"/>
                  </a:lnTo>
                  <a:lnTo>
                    <a:pt x="464" y="367"/>
                  </a:lnTo>
                  <a:lnTo>
                    <a:pt x="470" y="365"/>
                  </a:lnTo>
                  <a:lnTo>
                    <a:pt x="477" y="362"/>
                  </a:lnTo>
                  <a:lnTo>
                    <a:pt x="483" y="361"/>
                  </a:lnTo>
                  <a:lnTo>
                    <a:pt x="490" y="361"/>
                  </a:lnTo>
                  <a:lnTo>
                    <a:pt x="493" y="355"/>
                  </a:lnTo>
                  <a:lnTo>
                    <a:pt x="494" y="352"/>
                  </a:lnTo>
                  <a:lnTo>
                    <a:pt x="495" y="351"/>
                  </a:lnTo>
                  <a:lnTo>
                    <a:pt x="496" y="352"/>
                  </a:lnTo>
                  <a:lnTo>
                    <a:pt x="498" y="355"/>
                  </a:lnTo>
                  <a:lnTo>
                    <a:pt x="498" y="358"/>
                  </a:lnTo>
                  <a:lnTo>
                    <a:pt x="499" y="362"/>
                  </a:lnTo>
                  <a:lnTo>
                    <a:pt x="501" y="367"/>
                  </a:lnTo>
                  <a:lnTo>
                    <a:pt x="503" y="369"/>
                  </a:lnTo>
                  <a:lnTo>
                    <a:pt x="506" y="370"/>
                  </a:lnTo>
                  <a:lnTo>
                    <a:pt x="512" y="368"/>
                  </a:lnTo>
                  <a:lnTo>
                    <a:pt x="517" y="368"/>
                  </a:lnTo>
                  <a:lnTo>
                    <a:pt x="520" y="367"/>
                  </a:lnTo>
                  <a:lnTo>
                    <a:pt x="524" y="368"/>
                  </a:lnTo>
                  <a:lnTo>
                    <a:pt x="528" y="369"/>
                  </a:lnTo>
                  <a:lnTo>
                    <a:pt x="533" y="371"/>
                  </a:lnTo>
                  <a:lnTo>
                    <a:pt x="537" y="372"/>
                  </a:lnTo>
                  <a:lnTo>
                    <a:pt x="540" y="372"/>
                  </a:lnTo>
                  <a:lnTo>
                    <a:pt x="547" y="371"/>
                  </a:lnTo>
                  <a:lnTo>
                    <a:pt x="550" y="372"/>
                  </a:lnTo>
                  <a:lnTo>
                    <a:pt x="553" y="373"/>
                  </a:lnTo>
                  <a:lnTo>
                    <a:pt x="556" y="376"/>
                  </a:lnTo>
                  <a:lnTo>
                    <a:pt x="559" y="378"/>
                  </a:lnTo>
                  <a:lnTo>
                    <a:pt x="561" y="385"/>
                  </a:lnTo>
                  <a:lnTo>
                    <a:pt x="564" y="400"/>
                  </a:lnTo>
                  <a:lnTo>
                    <a:pt x="565" y="404"/>
                  </a:lnTo>
                  <a:lnTo>
                    <a:pt x="567" y="407"/>
                  </a:lnTo>
                  <a:lnTo>
                    <a:pt x="572" y="413"/>
                  </a:lnTo>
                  <a:lnTo>
                    <a:pt x="577" y="418"/>
                  </a:lnTo>
                  <a:lnTo>
                    <a:pt x="580" y="420"/>
                  </a:lnTo>
                  <a:lnTo>
                    <a:pt x="582" y="423"/>
                  </a:lnTo>
                  <a:lnTo>
                    <a:pt x="587" y="438"/>
                  </a:lnTo>
                  <a:lnTo>
                    <a:pt x="590" y="444"/>
                  </a:lnTo>
                  <a:lnTo>
                    <a:pt x="594" y="450"/>
                  </a:lnTo>
                  <a:lnTo>
                    <a:pt x="597" y="453"/>
                  </a:lnTo>
                  <a:lnTo>
                    <a:pt x="599" y="451"/>
                  </a:lnTo>
                  <a:lnTo>
                    <a:pt x="602" y="450"/>
                  </a:lnTo>
                  <a:lnTo>
                    <a:pt x="603" y="447"/>
                  </a:lnTo>
                  <a:lnTo>
                    <a:pt x="604" y="443"/>
                  </a:lnTo>
                  <a:lnTo>
                    <a:pt x="603" y="438"/>
                  </a:lnTo>
                  <a:lnTo>
                    <a:pt x="601" y="428"/>
                  </a:lnTo>
                  <a:lnTo>
                    <a:pt x="599" y="421"/>
                  </a:lnTo>
                  <a:lnTo>
                    <a:pt x="602" y="413"/>
                  </a:lnTo>
                  <a:lnTo>
                    <a:pt x="603" y="409"/>
                  </a:lnTo>
                  <a:lnTo>
                    <a:pt x="604" y="404"/>
                  </a:lnTo>
                  <a:lnTo>
                    <a:pt x="603" y="400"/>
                  </a:lnTo>
                  <a:lnTo>
                    <a:pt x="601" y="396"/>
                  </a:lnTo>
                  <a:lnTo>
                    <a:pt x="597" y="392"/>
                  </a:lnTo>
                  <a:lnTo>
                    <a:pt x="594" y="388"/>
                  </a:lnTo>
                  <a:lnTo>
                    <a:pt x="591" y="383"/>
                  </a:lnTo>
                  <a:lnTo>
                    <a:pt x="588" y="378"/>
                  </a:lnTo>
                  <a:lnTo>
                    <a:pt x="586" y="369"/>
                  </a:lnTo>
                  <a:lnTo>
                    <a:pt x="585" y="365"/>
                  </a:lnTo>
                  <a:lnTo>
                    <a:pt x="583" y="359"/>
                  </a:lnTo>
                  <a:lnTo>
                    <a:pt x="578" y="351"/>
                  </a:lnTo>
                  <a:lnTo>
                    <a:pt x="577" y="347"/>
                  </a:lnTo>
                  <a:lnTo>
                    <a:pt x="577" y="343"/>
                  </a:lnTo>
                  <a:lnTo>
                    <a:pt x="580" y="338"/>
                  </a:lnTo>
                  <a:lnTo>
                    <a:pt x="582" y="334"/>
                  </a:lnTo>
                  <a:lnTo>
                    <a:pt x="584" y="331"/>
                  </a:lnTo>
                  <a:lnTo>
                    <a:pt x="585" y="329"/>
                  </a:lnTo>
                  <a:lnTo>
                    <a:pt x="585" y="328"/>
                  </a:lnTo>
                  <a:lnTo>
                    <a:pt x="586" y="327"/>
                  </a:lnTo>
                  <a:lnTo>
                    <a:pt x="587" y="325"/>
                  </a:lnTo>
                  <a:lnTo>
                    <a:pt x="589" y="321"/>
                  </a:lnTo>
                  <a:lnTo>
                    <a:pt x="593" y="318"/>
                  </a:lnTo>
                  <a:lnTo>
                    <a:pt x="596" y="316"/>
                  </a:lnTo>
                  <a:lnTo>
                    <a:pt x="605" y="310"/>
                  </a:lnTo>
                  <a:lnTo>
                    <a:pt x="609" y="307"/>
                  </a:lnTo>
                  <a:lnTo>
                    <a:pt x="612" y="304"/>
                  </a:lnTo>
                  <a:lnTo>
                    <a:pt x="623" y="292"/>
                  </a:lnTo>
                  <a:lnTo>
                    <a:pt x="628" y="287"/>
                  </a:lnTo>
                  <a:lnTo>
                    <a:pt x="631" y="285"/>
                  </a:lnTo>
                  <a:lnTo>
                    <a:pt x="632" y="281"/>
                  </a:lnTo>
                  <a:lnTo>
                    <a:pt x="633" y="282"/>
                  </a:lnTo>
                  <a:lnTo>
                    <a:pt x="635" y="283"/>
                  </a:lnTo>
                  <a:lnTo>
                    <a:pt x="637" y="283"/>
                  </a:lnTo>
                  <a:lnTo>
                    <a:pt x="639" y="282"/>
                  </a:lnTo>
                  <a:lnTo>
                    <a:pt x="643" y="279"/>
                  </a:lnTo>
                  <a:lnTo>
                    <a:pt x="646" y="278"/>
                  </a:lnTo>
                  <a:lnTo>
                    <a:pt x="647" y="275"/>
                  </a:lnTo>
                  <a:lnTo>
                    <a:pt x="650" y="272"/>
                  </a:lnTo>
                  <a:lnTo>
                    <a:pt x="653" y="270"/>
                  </a:lnTo>
                  <a:lnTo>
                    <a:pt x="653" y="269"/>
                  </a:lnTo>
                  <a:lnTo>
                    <a:pt x="652" y="268"/>
                  </a:lnTo>
                  <a:lnTo>
                    <a:pt x="651" y="268"/>
                  </a:lnTo>
                  <a:lnTo>
                    <a:pt x="646" y="269"/>
                  </a:lnTo>
                  <a:lnTo>
                    <a:pt x="648" y="266"/>
                  </a:lnTo>
                  <a:lnTo>
                    <a:pt x="650" y="264"/>
                  </a:lnTo>
                  <a:lnTo>
                    <a:pt x="652" y="263"/>
                  </a:lnTo>
                  <a:lnTo>
                    <a:pt x="655" y="262"/>
                  </a:lnTo>
                  <a:lnTo>
                    <a:pt x="657" y="261"/>
                  </a:lnTo>
                  <a:lnTo>
                    <a:pt x="657" y="258"/>
                  </a:lnTo>
                  <a:lnTo>
                    <a:pt x="657" y="256"/>
                  </a:lnTo>
                  <a:lnTo>
                    <a:pt x="655" y="255"/>
                  </a:lnTo>
                  <a:lnTo>
                    <a:pt x="653" y="255"/>
                  </a:lnTo>
                  <a:lnTo>
                    <a:pt x="650" y="256"/>
                  </a:lnTo>
                  <a:lnTo>
                    <a:pt x="648" y="256"/>
                  </a:lnTo>
                  <a:lnTo>
                    <a:pt x="647" y="256"/>
                  </a:lnTo>
                  <a:lnTo>
                    <a:pt x="646" y="255"/>
                  </a:lnTo>
                  <a:lnTo>
                    <a:pt x="646" y="252"/>
                  </a:lnTo>
                  <a:lnTo>
                    <a:pt x="647" y="250"/>
                  </a:lnTo>
                  <a:lnTo>
                    <a:pt x="649" y="249"/>
                  </a:lnTo>
                  <a:lnTo>
                    <a:pt x="651" y="249"/>
                  </a:lnTo>
                  <a:lnTo>
                    <a:pt x="653" y="248"/>
                  </a:lnTo>
                  <a:lnTo>
                    <a:pt x="655" y="247"/>
                  </a:lnTo>
                  <a:lnTo>
                    <a:pt x="656" y="246"/>
                  </a:lnTo>
                  <a:lnTo>
                    <a:pt x="656" y="244"/>
                  </a:lnTo>
                  <a:lnTo>
                    <a:pt x="654" y="240"/>
                  </a:lnTo>
                  <a:lnTo>
                    <a:pt x="651" y="237"/>
                  </a:lnTo>
                  <a:lnTo>
                    <a:pt x="649" y="233"/>
                  </a:lnTo>
                  <a:lnTo>
                    <a:pt x="648" y="228"/>
                  </a:lnTo>
                  <a:lnTo>
                    <a:pt x="648" y="226"/>
                  </a:lnTo>
                  <a:lnTo>
                    <a:pt x="648" y="223"/>
                  </a:lnTo>
                  <a:lnTo>
                    <a:pt x="647" y="221"/>
                  </a:lnTo>
                  <a:lnTo>
                    <a:pt x="646" y="220"/>
                  </a:lnTo>
                  <a:lnTo>
                    <a:pt x="643" y="219"/>
                  </a:lnTo>
                  <a:lnTo>
                    <a:pt x="642" y="217"/>
                  </a:lnTo>
                  <a:lnTo>
                    <a:pt x="649" y="216"/>
                  </a:lnTo>
                  <a:lnTo>
                    <a:pt x="649" y="213"/>
                  </a:lnTo>
                  <a:lnTo>
                    <a:pt x="649" y="211"/>
                  </a:lnTo>
                  <a:lnTo>
                    <a:pt x="647" y="205"/>
                  </a:lnTo>
                  <a:lnTo>
                    <a:pt x="645" y="201"/>
                  </a:lnTo>
                  <a:lnTo>
                    <a:pt x="643" y="199"/>
                  </a:lnTo>
                  <a:lnTo>
                    <a:pt x="643" y="196"/>
                  </a:lnTo>
                  <a:lnTo>
                    <a:pt x="646" y="196"/>
                  </a:lnTo>
                  <a:lnTo>
                    <a:pt x="647" y="195"/>
                  </a:lnTo>
                  <a:lnTo>
                    <a:pt x="649" y="196"/>
                  </a:lnTo>
                  <a:lnTo>
                    <a:pt x="649" y="198"/>
                  </a:lnTo>
                  <a:lnTo>
                    <a:pt x="650" y="201"/>
                  </a:lnTo>
                  <a:lnTo>
                    <a:pt x="651" y="208"/>
                  </a:lnTo>
                  <a:lnTo>
                    <a:pt x="652" y="211"/>
                  </a:lnTo>
                  <a:lnTo>
                    <a:pt x="653" y="212"/>
                  </a:lnTo>
                  <a:lnTo>
                    <a:pt x="654" y="213"/>
                  </a:lnTo>
                  <a:lnTo>
                    <a:pt x="655" y="214"/>
                  </a:lnTo>
                  <a:lnTo>
                    <a:pt x="656" y="216"/>
                  </a:lnTo>
                  <a:lnTo>
                    <a:pt x="656" y="218"/>
                  </a:lnTo>
                  <a:lnTo>
                    <a:pt x="655" y="221"/>
                  </a:lnTo>
                  <a:lnTo>
                    <a:pt x="654" y="224"/>
                  </a:lnTo>
                  <a:lnTo>
                    <a:pt x="652" y="228"/>
                  </a:lnTo>
                  <a:lnTo>
                    <a:pt x="653" y="229"/>
                  </a:lnTo>
                  <a:lnTo>
                    <a:pt x="654" y="230"/>
                  </a:lnTo>
                  <a:lnTo>
                    <a:pt x="656" y="231"/>
                  </a:lnTo>
                  <a:lnTo>
                    <a:pt x="657" y="234"/>
                  </a:lnTo>
                  <a:lnTo>
                    <a:pt x="658" y="237"/>
                  </a:lnTo>
                  <a:lnTo>
                    <a:pt x="658" y="239"/>
                  </a:lnTo>
                  <a:lnTo>
                    <a:pt x="659" y="240"/>
                  </a:lnTo>
                  <a:lnTo>
                    <a:pt x="662" y="241"/>
                  </a:lnTo>
                  <a:lnTo>
                    <a:pt x="667" y="241"/>
                  </a:lnTo>
                  <a:lnTo>
                    <a:pt x="663" y="235"/>
                  </a:lnTo>
                  <a:lnTo>
                    <a:pt x="662" y="227"/>
                  </a:lnTo>
                  <a:lnTo>
                    <a:pt x="662" y="223"/>
                  </a:lnTo>
                  <a:lnTo>
                    <a:pt x="663" y="221"/>
                  </a:lnTo>
                  <a:lnTo>
                    <a:pt x="669" y="216"/>
                  </a:lnTo>
                  <a:lnTo>
                    <a:pt x="670" y="213"/>
                  </a:lnTo>
                  <a:lnTo>
                    <a:pt x="671" y="209"/>
                  </a:lnTo>
                  <a:lnTo>
                    <a:pt x="671" y="205"/>
                  </a:lnTo>
                  <a:lnTo>
                    <a:pt x="671" y="202"/>
                  </a:lnTo>
                  <a:lnTo>
                    <a:pt x="675" y="196"/>
                  </a:lnTo>
                  <a:lnTo>
                    <a:pt x="677" y="194"/>
                  </a:lnTo>
                  <a:lnTo>
                    <a:pt x="678" y="190"/>
                  </a:lnTo>
                  <a:lnTo>
                    <a:pt x="678" y="183"/>
                  </a:lnTo>
                  <a:lnTo>
                    <a:pt x="678" y="181"/>
                  </a:lnTo>
                  <a:lnTo>
                    <a:pt x="676" y="178"/>
                  </a:lnTo>
                  <a:lnTo>
                    <a:pt x="675" y="176"/>
                  </a:lnTo>
                  <a:lnTo>
                    <a:pt x="675" y="173"/>
                  </a:lnTo>
                  <a:lnTo>
                    <a:pt x="676" y="171"/>
                  </a:lnTo>
                  <a:lnTo>
                    <a:pt x="678" y="169"/>
                  </a:lnTo>
                  <a:lnTo>
                    <a:pt x="681" y="169"/>
                  </a:lnTo>
                  <a:lnTo>
                    <a:pt x="682" y="170"/>
                  </a:lnTo>
                  <a:lnTo>
                    <a:pt x="684" y="171"/>
                  </a:lnTo>
                  <a:lnTo>
                    <a:pt x="686" y="170"/>
                  </a:lnTo>
                  <a:lnTo>
                    <a:pt x="690" y="167"/>
                  </a:lnTo>
                  <a:lnTo>
                    <a:pt x="693" y="162"/>
                  </a:lnTo>
                  <a:lnTo>
                    <a:pt x="697" y="159"/>
                  </a:lnTo>
                  <a:lnTo>
                    <a:pt x="702" y="157"/>
                  </a:lnTo>
                  <a:lnTo>
                    <a:pt x="710" y="155"/>
                  </a:lnTo>
                  <a:lnTo>
                    <a:pt x="713" y="153"/>
                  </a:lnTo>
                  <a:lnTo>
                    <a:pt x="716" y="153"/>
                  </a:lnTo>
                  <a:lnTo>
                    <a:pt x="720" y="153"/>
                  </a:lnTo>
                  <a:lnTo>
                    <a:pt x="724" y="153"/>
                  </a:lnTo>
                  <a:lnTo>
                    <a:pt x="728" y="152"/>
                  </a:lnTo>
                  <a:lnTo>
                    <a:pt x="733" y="150"/>
                  </a:lnTo>
                  <a:lnTo>
                    <a:pt x="732" y="147"/>
                  </a:lnTo>
                  <a:lnTo>
                    <a:pt x="729" y="144"/>
                  </a:lnTo>
                  <a:lnTo>
                    <a:pt x="726" y="142"/>
                  </a:lnTo>
                  <a:lnTo>
                    <a:pt x="723" y="140"/>
                  </a:lnTo>
                  <a:lnTo>
                    <a:pt x="722" y="137"/>
                  </a:lnTo>
                  <a:lnTo>
                    <a:pt x="722" y="133"/>
                  </a:lnTo>
                  <a:lnTo>
                    <a:pt x="723" y="130"/>
                  </a:lnTo>
                  <a:lnTo>
                    <a:pt x="725" y="128"/>
                  </a:lnTo>
                  <a:lnTo>
                    <a:pt x="728" y="127"/>
                  </a:lnTo>
                  <a:lnTo>
                    <a:pt x="732" y="125"/>
                  </a:lnTo>
                  <a:lnTo>
                    <a:pt x="733" y="124"/>
                  </a:lnTo>
                  <a:lnTo>
                    <a:pt x="733" y="122"/>
                  </a:lnTo>
                  <a:lnTo>
                    <a:pt x="732" y="117"/>
                  </a:lnTo>
                  <a:lnTo>
                    <a:pt x="733" y="113"/>
                  </a:lnTo>
                  <a:lnTo>
                    <a:pt x="735" y="110"/>
                  </a:lnTo>
                  <a:lnTo>
                    <a:pt x="741" y="104"/>
                  </a:lnTo>
                  <a:lnTo>
                    <a:pt x="743" y="101"/>
                  </a:lnTo>
                  <a:lnTo>
                    <a:pt x="746" y="98"/>
                  </a:lnTo>
                  <a:lnTo>
                    <a:pt x="748" y="98"/>
                  </a:lnTo>
                  <a:lnTo>
                    <a:pt x="749" y="98"/>
                  </a:lnTo>
                  <a:lnTo>
                    <a:pt x="753" y="101"/>
                  </a:lnTo>
                  <a:lnTo>
                    <a:pt x="754" y="101"/>
                  </a:lnTo>
                  <a:lnTo>
                    <a:pt x="756" y="101"/>
                  </a:lnTo>
                  <a:lnTo>
                    <a:pt x="759" y="100"/>
                  </a:lnTo>
                  <a:lnTo>
                    <a:pt x="762" y="96"/>
                  </a:lnTo>
                  <a:lnTo>
                    <a:pt x="765" y="94"/>
                  </a:lnTo>
                  <a:lnTo>
                    <a:pt x="767" y="93"/>
                  </a:lnTo>
                  <a:lnTo>
                    <a:pt x="768" y="92"/>
                  </a:lnTo>
                  <a:lnTo>
                    <a:pt x="769" y="91"/>
                  </a:lnTo>
                  <a:lnTo>
                    <a:pt x="768" y="88"/>
                  </a:lnTo>
                  <a:lnTo>
                    <a:pt x="768" y="86"/>
                  </a:lnTo>
                  <a:lnTo>
                    <a:pt x="769" y="85"/>
                  </a:lnTo>
                  <a:lnTo>
                    <a:pt x="770" y="84"/>
                  </a:lnTo>
                  <a:lnTo>
                    <a:pt x="769" y="83"/>
                  </a:lnTo>
                  <a:lnTo>
                    <a:pt x="767" y="78"/>
                  </a:lnTo>
                  <a:lnTo>
                    <a:pt x="767" y="72"/>
                  </a:lnTo>
                  <a:lnTo>
                    <a:pt x="767" y="66"/>
                  </a:lnTo>
                  <a:lnTo>
                    <a:pt x="767" y="64"/>
                  </a:lnTo>
                  <a:lnTo>
                    <a:pt x="766" y="62"/>
                  </a:lnTo>
                  <a:lnTo>
                    <a:pt x="766" y="57"/>
                  </a:lnTo>
                  <a:lnTo>
                    <a:pt x="765" y="54"/>
                  </a:lnTo>
                  <a:lnTo>
                    <a:pt x="765" y="52"/>
                  </a:lnTo>
                  <a:lnTo>
                    <a:pt x="764" y="48"/>
                  </a:lnTo>
                  <a:lnTo>
                    <a:pt x="762" y="45"/>
                  </a:lnTo>
                  <a:lnTo>
                    <a:pt x="760" y="44"/>
                  </a:lnTo>
                  <a:lnTo>
                    <a:pt x="759" y="42"/>
                  </a:lnTo>
                  <a:lnTo>
                    <a:pt x="758" y="40"/>
                  </a:lnTo>
                  <a:lnTo>
                    <a:pt x="757" y="39"/>
                  </a:lnTo>
                  <a:lnTo>
                    <a:pt x="755" y="39"/>
                  </a:lnTo>
                  <a:lnTo>
                    <a:pt x="758" y="41"/>
                  </a:lnTo>
                  <a:lnTo>
                    <a:pt x="754" y="40"/>
                  </a:lnTo>
                  <a:lnTo>
                    <a:pt x="751" y="40"/>
                  </a:lnTo>
                  <a:lnTo>
                    <a:pt x="749" y="38"/>
                  </a:lnTo>
                  <a:lnTo>
                    <a:pt x="746" y="40"/>
                  </a:lnTo>
                  <a:lnTo>
                    <a:pt x="744" y="42"/>
                  </a:lnTo>
                  <a:lnTo>
                    <a:pt x="743" y="45"/>
                  </a:lnTo>
                  <a:lnTo>
                    <a:pt x="742" y="48"/>
                  </a:lnTo>
                  <a:lnTo>
                    <a:pt x="740" y="52"/>
                  </a:lnTo>
                  <a:lnTo>
                    <a:pt x="739" y="54"/>
                  </a:lnTo>
                  <a:lnTo>
                    <a:pt x="739" y="57"/>
                  </a:lnTo>
                  <a:lnTo>
                    <a:pt x="737" y="59"/>
                  </a:lnTo>
                  <a:lnTo>
                    <a:pt x="735" y="61"/>
                  </a:lnTo>
                  <a:lnTo>
                    <a:pt x="728" y="66"/>
                  </a:lnTo>
                  <a:lnTo>
                    <a:pt x="723" y="70"/>
                  </a:lnTo>
                  <a:lnTo>
                    <a:pt x="716" y="75"/>
                  </a:lnTo>
                  <a:lnTo>
                    <a:pt x="708" y="80"/>
                  </a:lnTo>
                  <a:lnTo>
                    <a:pt x="705" y="81"/>
                  </a:lnTo>
                  <a:lnTo>
                    <a:pt x="700" y="81"/>
                  </a:lnTo>
                  <a:lnTo>
                    <a:pt x="692" y="81"/>
                  </a:lnTo>
                  <a:lnTo>
                    <a:pt x="690" y="80"/>
                  </a:lnTo>
                  <a:lnTo>
                    <a:pt x="688" y="80"/>
                  </a:lnTo>
                  <a:lnTo>
                    <a:pt x="683" y="80"/>
                  </a:lnTo>
                  <a:lnTo>
                    <a:pt x="678" y="80"/>
                  </a:lnTo>
                  <a:lnTo>
                    <a:pt x="674" y="81"/>
                  </a:lnTo>
                  <a:lnTo>
                    <a:pt x="670" y="81"/>
                  </a:lnTo>
                  <a:lnTo>
                    <a:pt x="666" y="83"/>
                  </a:lnTo>
                  <a:lnTo>
                    <a:pt x="663" y="85"/>
                  </a:lnTo>
                  <a:lnTo>
                    <a:pt x="660" y="86"/>
                  </a:lnTo>
                  <a:lnTo>
                    <a:pt x="660" y="89"/>
                  </a:lnTo>
                  <a:lnTo>
                    <a:pt x="659" y="91"/>
                  </a:lnTo>
                  <a:lnTo>
                    <a:pt x="658" y="95"/>
                  </a:lnTo>
                  <a:lnTo>
                    <a:pt x="656" y="97"/>
                  </a:lnTo>
                  <a:lnTo>
                    <a:pt x="655" y="100"/>
                  </a:lnTo>
                  <a:lnTo>
                    <a:pt x="651" y="102"/>
                  </a:lnTo>
                  <a:lnTo>
                    <a:pt x="653" y="101"/>
                  </a:lnTo>
                  <a:lnTo>
                    <a:pt x="655" y="101"/>
                  </a:lnTo>
                  <a:lnTo>
                    <a:pt x="653" y="103"/>
                  </a:lnTo>
                  <a:lnTo>
                    <a:pt x="651" y="105"/>
                  </a:lnTo>
                  <a:lnTo>
                    <a:pt x="649" y="106"/>
                  </a:lnTo>
                  <a:lnTo>
                    <a:pt x="646" y="108"/>
                  </a:lnTo>
                  <a:lnTo>
                    <a:pt x="643" y="110"/>
                  </a:lnTo>
                  <a:lnTo>
                    <a:pt x="640" y="110"/>
                  </a:lnTo>
                  <a:lnTo>
                    <a:pt x="637" y="111"/>
                  </a:lnTo>
                  <a:lnTo>
                    <a:pt x="634" y="111"/>
                  </a:lnTo>
                  <a:lnTo>
                    <a:pt x="626" y="114"/>
                  </a:lnTo>
                  <a:lnTo>
                    <a:pt x="619" y="115"/>
                  </a:lnTo>
                  <a:lnTo>
                    <a:pt x="616" y="117"/>
                  </a:lnTo>
                  <a:lnTo>
                    <a:pt x="614" y="119"/>
                  </a:lnTo>
                  <a:lnTo>
                    <a:pt x="613" y="123"/>
                  </a:lnTo>
                  <a:lnTo>
                    <a:pt x="613" y="125"/>
                  </a:lnTo>
                  <a:lnTo>
                    <a:pt x="612" y="126"/>
                  </a:lnTo>
                  <a:lnTo>
                    <a:pt x="609" y="128"/>
                  </a:lnTo>
                  <a:lnTo>
                    <a:pt x="606" y="129"/>
                  </a:lnTo>
                  <a:lnTo>
                    <a:pt x="598" y="131"/>
                  </a:lnTo>
                  <a:lnTo>
                    <a:pt x="593" y="134"/>
                  </a:lnTo>
                  <a:lnTo>
                    <a:pt x="591" y="136"/>
                  </a:lnTo>
                  <a:lnTo>
                    <a:pt x="590" y="137"/>
                  </a:lnTo>
                  <a:lnTo>
                    <a:pt x="590" y="139"/>
                  </a:lnTo>
                  <a:lnTo>
                    <a:pt x="588" y="141"/>
                  </a:lnTo>
                  <a:lnTo>
                    <a:pt x="586" y="142"/>
                  </a:lnTo>
                  <a:lnTo>
                    <a:pt x="582" y="142"/>
                  </a:lnTo>
                  <a:lnTo>
                    <a:pt x="577" y="142"/>
                  </a:lnTo>
                  <a:lnTo>
                    <a:pt x="573" y="144"/>
                  </a:lnTo>
                  <a:lnTo>
                    <a:pt x="570" y="145"/>
                  </a:lnTo>
                  <a:lnTo>
                    <a:pt x="567" y="144"/>
                  </a:lnTo>
                  <a:lnTo>
                    <a:pt x="565" y="141"/>
                  </a:lnTo>
                  <a:lnTo>
                    <a:pt x="563" y="139"/>
                  </a:lnTo>
                  <a:lnTo>
                    <a:pt x="563" y="135"/>
                  </a:lnTo>
                  <a:lnTo>
                    <a:pt x="564" y="131"/>
                  </a:lnTo>
                  <a:lnTo>
                    <a:pt x="566" y="129"/>
                  </a:lnTo>
                  <a:lnTo>
                    <a:pt x="567" y="126"/>
                  </a:lnTo>
                  <a:lnTo>
                    <a:pt x="566" y="125"/>
                  </a:lnTo>
                  <a:lnTo>
                    <a:pt x="566" y="124"/>
                  </a:lnTo>
                  <a:lnTo>
                    <a:pt x="566" y="119"/>
                  </a:lnTo>
                  <a:lnTo>
                    <a:pt x="565" y="115"/>
                  </a:lnTo>
                  <a:lnTo>
                    <a:pt x="564" y="111"/>
                  </a:lnTo>
                  <a:lnTo>
                    <a:pt x="564" y="107"/>
                  </a:lnTo>
                  <a:lnTo>
                    <a:pt x="563" y="104"/>
                  </a:lnTo>
                  <a:lnTo>
                    <a:pt x="563" y="100"/>
                  </a:lnTo>
                  <a:lnTo>
                    <a:pt x="563" y="95"/>
                  </a:lnTo>
                  <a:lnTo>
                    <a:pt x="562" y="91"/>
                  </a:lnTo>
                  <a:lnTo>
                    <a:pt x="562" y="87"/>
                  </a:lnTo>
                  <a:lnTo>
                    <a:pt x="561" y="84"/>
                  </a:lnTo>
                  <a:lnTo>
                    <a:pt x="560" y="81"/>
                  </a:lnTo>
                  <a:lnTo>
                    <a:pt x="556" y="74"/>
                  </a:lnTo>
                  <a:lnTo>
                    <a:pt x="554" y="71"/>
                  </a:lnTo>
                  <a:lnTo>
                    <a:pt x="552" y="69"/>
                  </a:lnTo>
                  <a:lnTo>
                    <a:pt x="546" y="66"/>
                  </a:lnTo>
                  <a:lnTo>
                    <a:pt x="544" y="64"/>
                  </a:lnTo>
                  <a:lnTo>
                    <a:pt x="541" y="62"/>
                  </a:lnTo>
                  <a:lnTo>
                    <a:pt x="537" y="58"/>
                  </a:lnTo>
                  <a:lnTo>
                    <a:pt x="533" y="56"/>
                  </a:lnTo>
                  <a:lnTo>
                    <a:pt x="530" y="54"/>
                  </a:lnTo>
                  <a:lnTo>
                    <a:pt x="524" y="51"/>
                  </a:lnTo>
                  <a:lnTo>
                    <a:pt x="521" y="48"/>
                  </a:lnTo>
                  <a:lnTo>
                    <a:pt x="518" y="44"/>
                  </a:lnTo>
                  <a:lnTo>
                    <a:pt x="513" y="38"/>
                  </a:lnTo>
                  <a:lnTo>
                    <a:pt x="511" y="35"/>
                  </a:lnTo>
                  <a:lnTo>
                    <a:pt x="511" y="34"/>
                  </a:lnTo>
                  <a:lnTo>
                    <a:pt x="509" y="32"/>
                  </a:lnTo>
                  <a:lnTo>
                    <a:pt x="506" y="31"/>
                  </a:lnTo>
                  <a:lnTo>
                    <a:pt x="503" y="31"/>
                  </a:lnTo>
                  <a:lnTo>
                    <a:pt x="500" y="29"/>
                  </a:lnTo>
                  <a:lnTo>
                    <a:pt x="498" y="27"/>
                  </a:lnTo>
                  <a:lnTo>
                    <a:pt x="495" y="27"/>
                  </a:lnTo>
                  <a:lnTo>
                    <a:pt x="491" y="27"/>
                  </a:lnTo>
                  <a:lnTo>
                    <a:pt x="490" y="26"/>
                  </a:lnTo>
                  <a:lnTo>
                    <a:pt x="488" y="26"/>
                  </a:lnTo>
                  <a:lnTo>
                    <a:pt x="485" y="27"/>
                  </a:lnTo>
                  <a:lnTo>
                    <a:pt x="482" y="28"/>
                  </a:lnTo>
                  <a:lnTo>
                    <a:pt x="475" y="28"/>
                  </a:lnTo>
                  <a:lnTo>
                    <a:pt x="466" y="28"/>
                  </a:lnTo>
                  <a:lnTo>
                    <a:pt x="462" y="28"/>
                  </a:lnTo>
                  <a:lnTo>
                    <a:pt x="459" y="27"/>
                  </a:lnTo>
                  <a:lnTo>
                    <a:pt x="456" y="26"/>
                  </a:lnTo>
                  <a:lnTo>
                    <a:pt x="454" y="24"/>
                  </a:lnTo>
                  <a:lnTo>
                    <a:pt x="450" y="25"/>
                  </a:lnTo>
                  <a:lnTo>
                    <a:pt x="445" y="23"/>
                  </a:lnTo>
                  <a:lnTo>
                    <a:pt x="441" y="23"/>
                  </a:lnTo>
                  <a:lnTo>
                    <a:pt x="437" y="23"/>
                  </a:lnTo>
                  <a:lnTo>
                    <a:pt x="431" y="21"/>
                  </a:lnTo>
                  <a:lnTo>
                    <a:pt x="426" y="20"/>
                  </a:lnTo>
                  <a:lnTo>
                    <a:pt x="424" y="18"/>
                  </a:lnTo>
                  <a:lnTo>
                    <a:pt x="422" y="15"/>
                  </a:lnTo>
                  <a:lnTo>
                    <a:pt x="421" y="14"/>
                  </a:lnTo>
                  <a:lnTo>
                    <a:pt x="419" y="13"/>
                  </a:lnTo>
                  <a:lnTo>
                    <a:pt x="416" y="13"/>
                  </a:lnTo>
                  <a:lnTo>
                    <a:pt x="412" y="13"/>
                  </a:lnTo>
                  <a:lnTo>
                    <a:pt x="410" y="12"/>
                  </a:lnTo>
                  <a:lnTo>
                    <a:pt x="408" y="12"/>
                  </a:lnTo>
                  <a:lnTo>
                    <a:pt x="404" y="10"/>
                  </a:lnTo>
                  <a:lnTo>
                    <a:pt x="398" y="8"/>
                  </a:lnTo>
                  <a:lnTo>
                    <a:pt x="395" y="8"/>
                  </a:lnTo>
                  <a:lnTo>
                    <a:pt x="392" y="7"/>
                  </a:lnTo>
                  <a:lnTo>
                    <a:pt x="390" y="5"/>
                  </a:lnTo>
                  <a:lnTo>
                    <a:pt x="388" y="3"/>
                  </a:lnTo>
                  <a:lnTo>
                    <a:pt x="382" y="3"/>
                  </a:lnTo>
                  <a:lnTo>
                    <a:pt x="378" y="3"/>
                  </a:lnTo>
                  <a:lnTo>
                    <a:pt x="376" y="2"/>
                  </a:lnTo>
                  <a:lnTo>
                    <a:pt x="372" y="2"/>
                  </a:lnTo>
                  <a:lnTo>
                    <a:pt x="355" y="2"/>
                  </a:lnTo>
                  <a:lnTo>
                    <a:pt x="351" y="2"/>
                  </a:lnTo>
                  <a:lnTo>
                    <a:pt x="346" y="2"/>
                  </a:lnTo>
                  <a:lnTo>
                    <a:pt x="344" y="0"/>
                  </a:lnTo>
                  <a:lnTo>
                    <a:pt x="339" y="0"/>
                  </a:lnTo>
                  <a:lnTo>
                    <a:pt x="321" y="0"/>
                  </a:lnTo>
                  <a:lnTo>
                    <a:pt x="287" y="0"/>
                  </a:lnTo>
                  <a:lnTo>
                    <a:pt x="279" y="0"/>
                  </a:lnTo>
                  <a:lnTo>
                    <a:pt x="270" y="1"/>
                  </a:lnTo>
                  <a:lnTo>
                    <a:pt x="267" y="2"/>
                  </a:lnTo>
                  <a:lnTo>
                    <a:pt x="264" y="2"/>
                  </a:lnTo>
                  <a:lnTo>
                    <a:pt x="257" y="4"/>
                  </a:lnTo>
                  <a:lnTo>
                    <a:pt x="251" y="5"/>
                  </a:lnTo>
                  <a:lnTo>
                    <a:pt x="247" y="4"/>
                  </a:lnTo>
                  <a:lnTo>
                    <a:pt x="236" y="3"/>
                  </a:lnTo>
                  <a:lnTo>
                    <a:pt x="214" y="3"/>
                  </a:lnTo>
                  <a:lnTo>
                    <a:pt x="204" y="4"/>
                  </a:lnTo>
                  <a:lnTo>
                    <a:pt x="195" y="4"/>
                  </a:lnTo>
                  <a:lnTo>
                    <a:pt x="179" y="4"/>
                  </a:lnTo>
                  <a:lnTo>
                    <a:pt x="175" y="5"/>
                  </a:lnTo>
                  <a:lnTo>
                    <a:pt x="172" y="6"/>
                  </a:lnTo>
                  <a:lnTo>
                    <a:pt x="167" y="5"/>
                  </a:lnTo>
                  <a:lnTo>
                    <a:pt x="163" y="6"/>
                  </a:lnTo>
                  <a:lnTo>
                    <a:pt x="155" y="7"/>
                  </a:lnTo>
                  <a:lnTo>
                    <a:pt x="148" y="7"/>
                  </a:lnTo>
                  <a:lnTo>
                    <a:pt x="114" y="7"/>
                  </a:lnTo>
                  <a:lnTo>
                    <a:pt x="105" y="7"/>
                  </a:lnTo>
                  <a:lnTo>
                    <a:pt x="100" y="7"/>
                  </a:lnTo>
                  <a:lnTo>
                    <a:pt x="97" y="6"/>
                  </a:lnTo>
                  <a:lnTo>
                    <a:pt x="93" y="6"/>
                  </a:lnTo>
                  <a:lnTo>
                    <a:pt x="90" y="6"/>
                  </a:lnTo>
                  <a:lnTo>
                    <a:pt x="84" y="4"/>
                  </a:lnTo>
                  <a:lnTo>
                    <a:pt x="81" y="3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67" y="3"/>
                  </a:lnTo>
                  <a:lnTo>
                    <a:pt x="63" y="3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52" y="4"/>
                  </a:lnTo>
                  <a:lnTo>
                    <a:pt x="50" y="5"/>
                  </a:lnTo>
                  <a:lnTo>
                    <a:pt x="47" y="6"/>
                  </a:lnTo>
                  <a:lnTo>
                    <a:pt x="43" y="6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3" y="7"/>
                  </a:lnTo>
                  <a:lnTo>
                    <a:pt x="30" y="8"/>
                  </a:lnTo>
                  <a:lnTo>
                    <a:pt x="25" y="13"/>
                  </a:lnTo>
                  <a:lnTo>
                    <a:pt x="22" y="17"/>
                  </a:lnTo>
                  <a:lnTo>
                    <a:pt x="23" y="19"/>
                  </a:lnTo>
                  <a:lnTo>
                    <a:pt x="25" y="22"/>
                  </a:lnTo>
                  <a:lnTo>
                    <a:pt x="26" y="24"/>
                  </a:lnTo>
                  <a:lnTo>
                    <a:pt x="27" y="26"/>
                  </a:lnTo>
                  <a:lnTo>
                    <a:pt x="24" y="30"/>
                  </a:lnTo>
                  <a:lnTo>
                    <a:pt x="23" y="34"/>
                  </a:lnTo>
                  <a:lnTo>
                    <a:pt x="23" y="36"/>
                  </a:lnTo>
                  <a:lnTo>
                    <a:pt x="22" y="36"/>
                  </a:lnTo>
                  <a:lnTo>
                    <a:pt x="20" y="34"/>
                  </a:lnTo>
                  <a:lnTo>
                    <a:pt x="19" y="31"/>
                  </a:lnTo>
                  <a:lnTo>
                    <a:pt x="18" y="29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3" y="27"/>
                  </a:lnTo>
                  <a:lnTo>
                    <a:pt x="10" y="25"/>
                  </a:lnTo>
                  <a:lnTo>
                    <a:pt x="10" y="26"/>
                  </a:lnTo>
                  <a:lnTo>
                    <a:pt x="7" y="26"/>
                  </a:lnTo>
                  <a:lnTo>
                    <a:pt x="5" y="26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5" y="40"/>
                  </a:lnTo>
                  <a:lnTo>
                    <a:pt x="6" y="41"/>
                  </a:lnTo>
                  <a:lnTo>
                    <a:pt x="6" y="43"/>
                  </a:lnTo>
                  <a:lnTo>
                    <a:pt x="6" y="46"/>
                  </a:lnTo>
                  <a:lnTo>
                    <a:pt x="6" y="49"/>
                  </a:lnTo>
                  <a:lnTo>
                    <a:pt x="6" y="52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6" y="65"/>
                  </a:lnTo>
                  <a:lnTo>
                    <a:pt x="4" y="71"/>
                  </a:lnTo>
                  <a:lnTo>
                    <a:pt x="2" y="76"/>
                  </a:lnTo>
                  <a:lnTo>
                    <a:pt x="2" y="81"/>
                  </a:lnTo>
                  <a:lnTo>
                    <a:pt x="2" y="84"/>
                  </a:lnTo>
                  <a:lnTo>
                    <a:pt x="2" y="87"/>
                  </a:lnTo>
                  <a:lnTo>
                    <a:pt x="3" y="90"/>
                  </a:lnTo>
                  <a:lnTo>
                    <a:pt x="4" y="92"/>
                  </a:lnTo>
                  <a:lnTo>
                    <a:pt x="5" y="94"/>
                  </a:lnTo>
                  <a:lnTo>
                    <a:pt x="4" y="97"/>
                  </a:lnTo>
                  <a:lnTo>
                    <a:pt x="4" y="101"/>
                  </a:lnTo>
                  <a:lnTo>
                    <a:pt x="4" y="104"/>
                  </a:lnTo>
                  <a:lnTo>
                    <a:pt x="4" y="106"/>
                  </a:lnTo>
                  <a:lnTo>
                    <a:pt x="4" y="107"/>
                  </a:lnTo>
                  <a:lnTo>
                    <a:pt x="5" y="110"/>
                  </a:lnTo>
                  <a:lnTo>
                    <a:pt x="5" y="114"/>
                  </a:lnTo>
                  <a:lnTo>
                    <a:pt x="6" y="117"/>
                  </a:lnTo>
                  <a:lnTo>
                    <a:pt x="6" y="120"/>
                  </a:lnTo>
                  <a:lnTo>
                    <a:pt x="5" y="128"/>
                  </a:lnTo>
                  <a:lnTo>
                    <a:pt x="4" y="135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3" y="132"/>
                  </a:lnTo>
                  <a:lnTo>
                    <a:pt x="3" y="131"/>
                  </a:lnTo>
                  <a:lnTo>
                    <a:pt x="2" y="131"/>
                  </a:lnTo>
                  <a:lnTo>
                    <a:pt x="2" y="133"/>
                  </a:lnTo>
                  <a:lnTo>
                    <a:pt x="4" y="141"/>
                  </a:lnTo>
                  <a:lnTo>
                    <a:pt x="4" y="145"/>
                  </a:lnTo>
                  <a:lnTo>
                    <a:pt x="5" y="148"/>
                  </a:lnTo>
                  <a:lnTo>
                    <a:pt x="6" y="151"/>
                  </a:lnTo>
                  <a:lnTo>
                    <a:pt x="7" y="153"/>
                  </a:lnTo>
                  <a:lnTo>
                    <a:pt x="7" y="159"/>
                  </a:lnTo>
                  <a:lnTo>
                    <a:pt x="7" y="163"/>
                  </a:lnTo>
                  <a:lnTo>
                    <a:pt x="7" y="167"/>
                  </a:lnTo>
                  <a:lnTo>
                    <a:pt x="5" y="174"/>
                  </a:lnTo>
                  <a:lnTo>
                    <a:pt x="4" y="178"/>
                  </a:lnTo>
                  <a:lnTo>
                    <a:pt x="5" y="182"/>
                  </a:lnTo>
                  <a:lnTo>
                    <a:pt x="7" y="190"/>
                  </a:lnTo>
                  <a:lnTo>
                    <a:pt x="10" y="197"/>
                  </a:lnTo>
                  <a:lnTo>
                    <a:pt x="14" y="203"/>
                  </a:lnTo>
                  <a:lnTo>
                    <a:pt x="18" y="209"/>
                  </a:lnTo>
                  <a:lnTo>
                    <a:pt x="24" y="218"/>
                  </a:lnTo>
                  <a:lnTo>
                    <a:pt x="31" y="226"/>
                  </a:lnTo>
                  <a:lnTo>
                    <a:pt x="33" y="230"/>
                  </a:lnTo>
                  <a:lnTo>
                    <a:pt x="34" y="235"/>
                  </a:lnTo>
                  <a:lnTo>
                    <a:pt x="36" y="240"/>
                  </a:lnTo>
                  <a:lnTo>
                    <a:pt x="40" y="245"/>
                  </a:lnTo>
                  <a:lnTo>
                    <a:pt x="42" y="251"/>
                  </a:lnTo>
                  <a:lnTo>
                    <a:pt x="43" y="256"/>
                  </a:lnTo>
                  <a:lnTo>
                    <a:pt x="45" y="260"/>
                  </a:lnTo>
                  <a:lnTo>
                    <a:pt x="48" y="263"/>
                  </a:lnTo>
                  <a:lnTo>
                    <a:pt x="51" y="269"/>
                  </a:lnTo>
                  <a:lnTo>
                    <a:pt x="54" y="275"/>
                  </a:lnTo>
                  <a:lnTo>
                    <a:pt x="58" y="283"/>
                  </a:lnTo>
                  <a:lnTo>
                    <a:pt x="64" y="287"/>
                  </a:lnTo>
                  <a:lnTo>
                    <a:pt x="69" y="291"/>
                  </a:lnTo>
                  <a:lnTo>
                    <a:pt x="79" y="300"/>
                  </a:lnTo>
                  <a:lnTo>
                    <a:pt x="91" y="311"/>
                  </a:lnTo>
                  <a:lnTo>
                    <a:pt x="99" y="323"/>
                  </a:lnTo>
                  <a:lnTo>
                    <a:pt x="101" y="323"/>
                  </a:lnTo>
                  <a:lnTo>
                    <a:pt x="104" y="323"/>
                  </a:lnTo>
                  <a:lnTo>
                    <a:pt x="105" y="323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6" name="Freeform 1270">
              <a:extLst>
                <a:ext uri="{FF2B5EF4-FFF2-40B4-BE49-F238E27FC236}">
                  <a16:creationId xmlns:a16="http://schemas.microsoft.com/office/drawing/2014/main" id="{B79255D4-4873-664E-86AD-C51F5F8D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" y="2142"/>
              <a:ext cx="278" cy="505"/>
            </a:xfrm>
            <a:custGeom>
              <a:avLst/>
              <a:gdLst/>
              <a:ahLst/>
              <a:cxnLst>
                <a:cxn ang="0">
                  <a:pos x="72" y="3"/>
                </a:cxn>
                <a:cxn ang="0">
                  <a:pos x="55" y="13"/>
                </a:cxn>
                <a:cxn ang="0">
                  <a:pos x="66" y="16"/>
                </a:cxn>
                <a:cxn ang="0">
                  <a:pos x="62" y="31"/>
                </a:cxn>
                <a:cxn ang="0">
                  <a:pos x="74" y="48"/>
                </a:cxn>
                <a:cxn ang="0">
                  <a:pos x="78" y="64"/>
                </a:cxn>
                <a:cxn ang="0">
                  <a:pos x="82" y="80"/>
                </a:cxn>
                <a:cxn ang="0">
                  <a:pos x="98" y="86"/>
                </a:cxn>
                <a:cxn ang="0">
                  <a:pos x="94" y="97"/>
                </a:cxn>
                <a:cxn ang="0">
                  <a:pos x="83" y="118"/>
                </a:cxn>
                <a:cxn ang="0">
                  <a:pos x="63" y="150"/>
                </a:cxn>
                <a:cxn ang="0">
                  <a:pos x="48" y="167"/>
                </a:cxn>
                <a:cxn ang="0">
                  <a:pos x="37" y="171"/>
                </a:cxn>
                <a:cxn ang="0">
                  <a:pos x="19" y="190"/>
                </a:cxn>
                <a:cxn ang="0">
                  <a:pos x="35" y="207"/>
                </a:cxn>
                <a:cxn ang="0">
                  <a:pos x="36" y="238"/>
                </a:cxn>
                <a:cxn ang="0">
                  <a:pos x="18" y="241"/>
                </a:cxn>
                <a:cxn ang="0">
                  <a:pos x="3" y="248"/>
                </a:cxn>
                <a:cxn ang="0">
                  <a:pos x="20" y="262"/>
                </a:cxn>
                <a:cxn ang="0">
                  <a:pos x="10" y="270"/>
                </a:cxn>
                <a:cxn ang="0">
                  <a:pos x="24" y="292"/>
                </a:cxn>
                <a:cxn ang="0">
                  <a:pos x="43" y="300"/>
                </a:cxn>
                <a:cxn ang="0">
                  <a:pos x="54" y="280"/>
                </a:cxn>
                <a:cxn ang="0">
                  <a:pos x="61" y="274"/>
                </a:cxn>
                <a:cxn ang="0">
                  <a:pos x="62" y="305"/>
                </a:cxn>
                <a:cxn ang="0">
                  <a:pos x="62" y="327"/>
                </a:cxn>
                <a:cxn ang="0">
                  <a:pos x="67" y="349"/>
                </a:cxn>
                <a:cxn ang="0">
                  <a:pos x="77" y="374"/>
                </a:cxn>
                <a:cxn ang="0">
                  <a:pos x="85" y="402"/>
                </a:cxn>
                <a:cxn ang="0">
                  <a:pos x="96" y="439"/>
                </a:cxn>
                <a:cxn ang="0">
                  <a:pos x="118" y="489"/>
                </a:cxn>
                <a:cxn ang="0">
                  <a:pos x="139" y="490"/>
                </a:cxn>
                <a:cxn ang="0">
                  <a:pos x="162" y="436"/>
                </a:cxn>
                <a:cxn ang="0">
                  <a:pos x="164" y="382"/>
                </a:cxn>
                <a:cxn ang="0">
                  <a:pos x="172" y="373"/>
                </a:cxn>
                <a:cxn ang="0">
                  <a:pos x="194" y="362"/>
                </a:cxn>
                <a:cxn ang="0">
                  <a:pos x="212" y="339"/>
                </a:cxn>
                <a:cxn ang="0">
                  <a:pos x="238" y="315"/>
                </a:cxn>
                <a:cxn ang="0">
                  <a:pos x="249" y="295"/>
                </a:cxn>
                <a:cxn ang="0">
                  <a:pos x="269" y="275"/>
                </a:cxn>
                <a:cxn ang="0">
                  <a:pos x="266" y="286"/>
                </a:cxn>
                <a:cxn ang="0">
                  <a:pos x="277" y="285"/>
                </a:cxn>
                <a:cxn ang="0">
                  <a:pos x="275" y="260"/>
                </a:cxn>
                <a:cxn ang="0">
                  <a:pos x="267" y="236"/>
                </a:cxn>
                <a:cxn ang="0">
                  <a:pos x="270" y="222"/>
                </a:cxn>
                <a:cxn ang="0">
                  <a:pos x="267" y="207"/>
                </a:cxn>
                <a:cxn ang="0">
                  <a:pos x="263" y="200"/>
                </a:cxn>
                <a:cxn ang="0">
                  <a:pos x="235" y="192"/>
                </a:cxn>
                <a:cxn ang="0">
                  <a:pos x="210" y="186"/>
                </a:cxn>
                <a:cxn ang="0">
                  <a:pos x="198" y="182"/>
                </a:cxn>
                <a:cxn ang="0">
                  <a:pos x="182" y="176"/>
                </a:cxn>
                <a:cxn ang="0">
                  <a:pos x="162" y="164"/>
                </a:cxn>
                <a:cxn ang="0">
                  <a:pos x="162" y="150"/>
                </a:cxn>
                <a:cxn ang="0">
                  <a:pos x="171" y="135"/>
                </a:cxn>
                <a:cxn ang="0">
                  <a:pos x="145" y="115"/>
                </a:cxn>
                <a:cxn ang="0">
                  <a:pos x="140" y="99"/>
                </a:cxn>
                <a:cxn ang="0">
                  <a:pos x="151" y="83"/>
                </a:cxn>
                <a:cxn ang="0">
                  <a:pos x="142" y="65"/>
                </a:cxn>
                <a:cxn ang="0">
                  <a:pos x="154" y="55"/>
                </a:cxn>
                <a:cxn ang="0">
                  <a:pos x="160" y="44"/>
                </a:cxn>
                <a:cxn ang="0">
                  <a:pos x="141" y="27"/>
                </a:cxn>
                <a:cxn ang="0">
                  <a:pos x="119" y="13"/>
                </a:cxn>
                <a:cxn ang="0">
                  <a:pos x="98" y="2"/>
                </a:cxn>
              </a:cxnLst>
              <a:rect l="0" t="0" r="r" b="b"/>
              <a:pathLst>
                <a:path w="278" h="505">
                  <a:moveTo>
                    <a:pt x="91" y="1"/>
                  </a:moveTo>
                  <a:lnTo>
                    <a:pt x="87" y="1"/>
                  </a:lnTo>
                  <a:lnTo>
                    <a:pt x="84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0" y="3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2" y="3"/>
                  </a:lnTo>
                  <a:lnTo>
                    <a:pt x="69" y="4"/>
                  </a:lnTo>
                  <a:lnTo>
                    <a:pt x="67" y="5"/>
                  </a:lnTo>
                  <a:lnTo>
                    <a:pt x="65" y="6"/>
                  </a:lnTo>
                  <a:lnTo>
                    <a:pt x="63" y="8"/>
                  </a:lnTo>
                  <a:lnTo>
                    <a:pt x="62" y="9"/>
                  </a:lnTo>
                  <a:lnTo>
                    <a:pt x="60" y="10"/>
                  </a:lnTo>
                  <a:lnTo>
                    <a:pt x="58" y="11"/>
                  </a:lnTo>
                  <a:lnTo>
                    <a:pt x="56" y="11"/>
                  </a:lnTo>
                  <a:lnTo>
                    <a:pt x="55" y="13"/>
                  </a:lnTo>
                  <a:lnTo>
                    <a:pt x="55" y="14"/>
                  </a:lnTo>
                  <a:lnTo>
                    <a:pt x="56" y="14"/>
                  </a:lnTo>
                  <a:lnTo>
                    <a:pt x="57" y="15"/>
                  </a:lnTo>
                  <a:lnTo>
                    <a:pt x="59" y="15"/>
                  </a:lnTo>
                  <a:lnTo>
                    <a:pt x="61" y="16"/>
                  </a:lnTo>
                  <a:lnTo>
                    <a:pt x="64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6" y="22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5" y="27"/>
                  </a:lnTo>
                  <a:lnTo>
                    <a:pt x="63" y="29"/>
                  </a:lnTo>
                  <a:lnTo>
                    <a:pt x="62" y="31"/>
                  </a:lnTo>
                  <a:lnTo>
                    <a:pt x="62" y="35"/>
                  </a:lnTo>
                  <a:lnTo>
                    <a:pt x="62" y="37"/>
                  </a:lnTo>
                  <a:lnTo>
                    <a:pt x="63" y="40"/>
                  </a:lnTo>
                  <a:lnTo>
                    <a:pt x="63" y="41"/>
                  </a:lnTo>
                  <a:lnTo>
                    <a:pt x="64" y="43"/>
                  </a:lnTo>
                  <a:lnTo>
                    <a:pt x="66" y="44"/>
                  </a:lnTo>
                  <a:lnTo>
                    <a:pt x="68" y="45"/>
                  </a:lnTo>
                  <a:lnTo>
                    <a:pt x="71" y="46"/>
                  </a:lnTo>
                  <a:lnTo>
                    <a:pt x="74" y="48"/>
                  </a:lnTo>
                  <a:lnTo>
                    <a:pt x="75" y="49"/>
                  </a:lnTo>
                  <a:lnTo>
                    <a:pt x="76" y="51"/>
                  </a:lnTo>
                  <a:lnTo>
                    <a:pt x="76" y="54"/>
                  </a:lnTo>
                  <a:lnTo>
                    <a:pt x="77" y="55"/>
                  </a:lnTo>
                  <a:lnTo>
                    <a:pt x="77" y="58"/>
                  </a:lnTo>
                  <a:lnTo>
                    <a:pt x="77" y="59"/>
                  </a:lnTo>
                  <a:lnTo>
                    <a:pt x="78" y="61"/>
                  </a:lnTo>
                  <a:lnTo>
                    <a:pt x="78" y="62"/>
                  </a:lnTo>
                  <a:lnTo>
                    <a:pt x="78" y="64"/>
                  </a:lnTo>
                  <a:lnTo>
                    <a:pt x="78" y="67"/>
                  </a:lnTo>
                  <a:lnTo>
                    <a:pt x="78" y="70"/>
                  </a:lnTo>
                  <a:lnTo>
                    <a:pt x="77" y="72"/>
                  </a:lnTo>
                  <a:lnTo>
                    <a:pt x="78" y="73"/>
                  </a:lnTo>
                  <a:lnTo>
                    <a:pt x="79" y="74"/>
                  </a:lnTo>
                  <a:lnTo>
                    <a:pt x="80" y="76"/>
                  </a:lnTo>
                  <a:lnTo>
                    <a:pt x="80" y="77"/>
                  </a:lnTo>
                  <a:lnTo>
                    <a:pt x="80" y="79"/>
                  </a:lnTo>
                  <a:lnTo>
                    <a:pt x="82" y="80"/>
                  </a:lnTo>
                  <a:lnTo>
                    <a:pt x="83" y="81"/>
                  </a:lnTo>
                  <a:lnTo>
                    <a:pt x="84" y="81"/>
                  </a:lnTo>
                  <a:lnTo>
                    <a:pt x="85" y="82"/>
                  </a:lnTo>
                  <a:lnTo>
                    <a:pt x="87" y="82"/>
                  </a:lnTo>
                  <a:lnTo>
                    <a:pt x="88" y="82"/>
                  </a:lnTo>
                  <a:lnTo>
                    <a:pt x="89" y="83"/>
                  </a:lnTo>
                  <a:lnTo>
                    <a:pt x="91" y="83"/>
                  </a:lnTo>
                  <a:lnTo>
                    <a:pt x="98" y="85"/>
                  </a:lnTo>
                  <a:lnTo>
                    <a:pt x="98" y="86"/>
                  </a:lnTo>
                  <a:lnTo>
                    <a:pt x="99" y="86"/>
                  </a:lnTo>
                  <a:lnTo>
                    <a:pt x="99" y="87"/>
                  </a:lnTo>
                  <a:lnTo>
                    <a:pt x="99" y="89"/>
                  </a:lnTo>
                  <a:lnTo>
                    <a:pt x="98" y="91"/>
                  </a:lnTo>
                  <a:lnTo>
                    <a:pt x="98" y="92"/>
                  </a:lnTo>
                  <a:lnTo>
                    <a:pt x="97" y="93"/>
                  </a:lnTo>
                  <a:lnTo>
                    <a:pt x="97" y="95"/>
                  </a:lnTo>
                  <a:lnTo>
                    <a:pt x="96" y="95"/>
                  </a:lnTo>
                  <a:lnTo>
                    <a:pt x="94" y="97"/>
                  </a:lnTo>
                  <a:lnTo>
                    <a:pt x="93" y="99"/>
                  </a:lnTo>
                  <a:lnTo>
                    <a:pt x="92" y="101"/>
                  </a:lnTo>
                  <a:lnTo>
                    <a:pt x="92" y="103"/>
                  </a:lnTo>
                  <a:lnTo>
                    <a:pt x="92" y="104"/>
                  </a:lnTo>
                  <a:lnTo>
                    <a:pt x="91" y="108"/>
                  </a:lnTo>
                  <a:lnTo>
                    <a:pt x="89" y="111"/>
                  </a:lnTo>
                  <a:lnTo>
                    <a:pt x="87" y="114"/>
                  </a:lnTo>
                  <a:lnTo>
                    <a:pt x="85" y="116"/>
                  </a:lnTo>
                  <a:lnTo>
                    <a:pt x="83" y="118"/>
                  </a:lnTo>
                  <a:lnTo>
                    <a:pt x="81" y="121"/>
                  </a:lnTo>
                  <a:lnTo>
                    <a:pt x="80" y="125"/>
                  </a:lnTo>
                  <a:lnTo>
                    <a:pt x="78" y="127"/>
                  </a:lnTo>
                  <a:lnTo>
                    <a:pt x="76" y="130"/>
                  </a:lnTo>
                  <a:lnTo>
                    <a:pt x="74" y="132"/>
                  </a:lnTo>
                  <a:lnTo>
                    <a:pt x="71" y="135"/>
                  </a:lnTo>
                  <a:lnTo>
                    <a:pt x="70" y="137"/>
                  </a:lnTo>
                  <a:lnTo>
                    <a:pt x="68" y="139"/>
                  </a:lnTo>
                  <a:lnTo>
                    <a:pt x="63" y="150"/>
                  </a:lnTo>
                  <a:lnTo>
                    <a:pt x="61" y="156"/>
                  </a:lnTo>
                  <a:lnTo>
                    <a:pt x="59" y="159"/>
                  </a:lnTo>
                  <a:lnTo>
                    <a:pt x="57" y="162"/>
                  </a:lnTo>
                  <a:lnTo>
                    <a:pt x="55" y="164"/>
                  </a:lnTo>
                  <a:lnTo>
                    <a:pt x="54" y="165"/>
                  </a:lnTo>
                  <a:lnTo>
                    <a:pt x="52" y="165"/>
                  </a:lnTo>
                  <a:lnTo>
                    <a:pt x="50" y="165"/>
                  </a:lnTo>
                  <a:lnTo>
                    <a:pt x="49" y="165"/>
                  </a:lnTo>
                  <a:lnTo>
                    <a:pt x="48" y="167"/>
                  </a:lnTo>
                  <a:lnTo>
                    <a:pt x="47" y="167"/>
                  </a:lnTo>
                  <a:lnTo>
                    <a:pt x="46" y="170"/>
                  </a:lnTo>
                  <a:lnTo>
                    <a:pt x="45" y="172"/>
                  </a:lnTo>
                  <a:lnTo>
                    <a:pt x="42" y="174"/>
                  </a:lnTo>
                  <a:lnTo>
                    <a:pt x="39" y="176"/>
                  </a:lnTo>
                  <a:lnTo>
                    <a:pt x="38" y="176"/>
                  </a:lnTo>
                  <a:lnTo>
                    <a:pt x="37" y="176"/>
                  </a:lnTo>
                  <a:lnTo>
                    <a:pt x="37" y="173"/>
                  </a:lnTo>
                  <a:lnTo>
                    <a:pt x="37" y="171"/>
                  </a:lnTo>
                  <a:lnTo>
                    <a:pt x="35" y="172"/>
                  </a:lnTo>
                  <a:lnTo>
                    <a:pt x="33" y="172"/>
                  </a:lnTo>
                  <a:lnTo>
                    <a:pt x="31" y="174"/>
                  </a:lnTo>
                  <a:lnTo>
                    <a:pt x="29" y="177"/>
                  </a:lnTo>
                  <a:lnTo>
                    <a:pt x="28" y="179"/>
                  </a:lnTo>
                  <a:lnTo>
                    <a:pt x="27" y="181"/>
                  </a:lnTo>
                  <a:lnTo>
                    <a:pt x="23" y="185"/>
                  </a:lnTo>
                  <a:lnTo>
                    <a:pt x="21" y="187"/>
                  </a:lnTo>
                  <a:lnTo>
                    <a:pt x="19" y="190"/>
                  </a:lnTo>
                  <a:lnTo>
                    <a:pt x="20" y="191"/>
                  </a:lnTo>
                  <a:lnTo>
                    <a:pt x="20" y="192"/>
                  </a:lnTo>
                  <a:lnTo>
                    <a:pt x="20" y="193"/>
                  </a:lnTo>
                  <a:lnTo>
                    <a:pt x="22" y="195"/>
                  </a:lnTo>
                  <a:lnTo>
                    <a:pt x="25" y="198"/>
                  </a:lnTo>
                  <a:lnTo>
                    <a:pt x="27" y="200"/>
                  </a:lnTo>
                  <a:lnTo>
                    <a:pt x="31" y="203"/>
                  </a:lnTo>
                  <a:lnTo>
                    <a:pt x="33" y="205"/>
                  </a:lnTo>
                  <a:lnTo>
                    <a:pt x="35" y="207"/>
                  </a:lnTo>
                  <a:lnTo>
                    <a:pt x="36" y="211"/>
                  </a:lnTo>
                  <a:lnTo>
                    <a:pt x="37" y="214"/>
                  </a:lnTo>
                  <a:lnTo>
                    <a:pt x="37" y="217"/>
                  </a:lnTo>
                  <a:lnTo>
                    <a:pt x="37" y="220"/>
                  </a:lnTo>
                  <a:lnTo>
                    <a:pt x="38" y="223"/>
                  </a:lnTo>
                  <a:lnTo>
                    <a:pt x="37" y="229"/>
                  </a:lnTo>
                  <a:lnTo>
                    <a:pt x="37" y="233"/>
                  </a:lnTo>
                  <a:lnTo>
                    <a:pt x="37" y="236"/>
                  </a:lnTo>
                  <a:lnTo>
                    <a:pt x="36" y="238"/>
                  </a:lnTo>
                  <a:lnTo>
                    <a:pt x="36" y="240"/>
                  </a:lnTo>
                  <a:lnTo>
                    <a:pt x="35" y="240"/>
                  </a:lnTo>
                  <a:lnTo>
                    <a:pt x="34" y="240"/>
                  </a:lnTo>
                  <a:lnTo>
                    <a:pt x="32" y="238"/>
                  </a:lnTo>
                  <a:lnTo>
                    <a:pt x="29" y="239"/>
                  </a:lnTo>
                  <a:lnTo>
                    <a:pt x="26" y="240"/>
                  </a:lnTo>
                  <a:lnTo>
                    <a:pt x="23" y="241"/>
                  </a:lnTo>
                  <a:lnTo>
                    <a:pt x="20" y="241"/>
                  </a:lnTo>
                  <a:lnTo>
                    <a:pt x="18" y="241"/>
                  </a:lnTo>
                  <a:lnTo>
                    <a:pt x="15" y="241"/>
                  </a:lnTo>
                  <a:lnTo>
                    <a:pt x="13" y="243"/>
                  </a:lnTo>
                  <a:lnTo>
                    <a:pt x="11" y="244"/>
                  </a:lnTo>
                  <a:lnTo>
                    <a:pt x="7" y="245"/>
                  </a:lnTo>
                  <a:lnTo>
                    <a:pt x="5" y="244"/>
                  </a:lnTo>
                  <a:lnTo>
                    <a:pt x="4" y="244"/>
                  </a:lnTo>
                  <a:lnTo>
                    <a:pt x="2" y="246"/>
                  </a:lnTo>
                  <a:lnTo>
                    <a:pt x="0" y="247"/>
                  </a:lnTo>
                  <a:lnTo>
                    <a:pt x="3" y="248"/>
                  </a:lnTo>
                  <a:lnTo>
                    <a:pt x="5" y="249"/>
                  </a:lnTo>
                  <a:lnTo>
                    <a:pt x="5" y="251"/>
                  </a:lnTo>
                  <a:lnTo>
                    <a:pt x="6" y="253"/>
                  </a:lnTo>
                  <a:lnTo>
                    <a:pt x="7" y="256"/>
                  </a:lnTo>
                  <a:lnTo>
                    <a:pt x="9" y="257"/>
                  </a:lnTo>
                  <a:lnTo>
                    <a:pt x="11" y="258"/>
                  </a:lnTo>
                  <a:lnTo>
                    <a:pt x="15" y="261"/>
                  </a:lnTo>
                  <a:lnTo>
                    <a:pt x="18" y="262"/>
                  </a:lnTo>
                  <a:lnTo>
                    <a:pt x="20" y="262"/>
                  </a:lnTo>
                  <a:lnTo>
                    <a:pt x="25" y="260"/>
                  </a:lnTo>
                  <a:lnTo>
                    <a:pt x="27" y="260"/>
                  </a:lnTo>
                  <a:lnTo>
                    <a:pt x="29" y="260"/>
                  </a:lnTo>
                  <a:lnTo>
                    <a:pt x="32" y="263"/>
                  </a:lnTo>
                  <a:lnTo>
                    <a:pt x="26" y="265"/>
                  </a:lnTo>
                  <a:lnTo>
                    <a:pt x="22" y="267"/>
                  </a:lnTo>
                  <a:lnTo>
                    <a:pt x="17" y="268"/>
                  </a:lnTo>
                  <a:lnTo>
                    <a:pt x="12" y="268"/>
                  </a:lnTo>
                  <a:lnTo>
                    <a:pt x="10" y="270"/>
                  </a:lnTo>
                  <a:lnTo>
                    <a:pt x="10" y="272"/>
                  </a:lnTo>
                  <a:lnTo>
                    <a:pt x="11" y="275"/>
                  </a:lnTo>
                  <a:lnTo>
                    <a:pt x="13" y="278"/>
                  </a:lnTo>
                  <a:lnTo>
                    <a:pt x="16" y="281"/>
                  </a:lnTo>
                  <a:lnTo>
                    <a:pt x="20" y="285"/>
                  </a:lnTo>
                  <a:lnTo>
                    <a:pt x="21" y="286"/>
                  </a:lnTo>
                  <a:lnTo>
                    <a:pt x="22" y="289"/>
                  </a:lnTo>
                  <a:lnTo>
                    <a:pt x="23" y="291"/>
                  </a:lnTo>
                  <a:lnTo>
                    <a:pt x="24" y="292"/>
                  </a:lnTo>
                  <a:lnTo>
                    <a:pt x="25" y="292"/>
                  </a:lnTo>
                  <a:lnTo>
                    <a:pt x="25" y="294"/>
                  </a:lnTo>
                  <a:lnTo>
                    <a:pt x="26" y="295"/>
                  </a:lnTo>
                  <a:lnTo>
                    <a:pt x="27" y="296"/>
                  </a:lnTo>
                  <a:lnTo>
                    <a:pt x="29" y="296"/>
                  </a:lnTo>
                  <a:lnTo>
                    <a:pt x="33" y="296"/>
                  </a:lnTo>
                  <a:lnTo>
                    <a:pt x="36" y="297"/>
                  </a:lnTo>
                  <a:lnTo>
                    <a:pt x="39" y="298"/>
                  </a:lnTo>
                  <a:lnTo>
                    <a:pt x="43" y="300"/>
                  </a:lnTo>
                  <a:lnTo>
                    <a:pt x="45" y="298"/>
                  </a:lnTo>
                  <a:lnTo>
                    <a:pt x="48" y="297"/>
                  </a:lnTo>
                  <a:lnTo>
                    <a:pt x="50" y="295"/>
                  </a:lnTo>
                  <a:lnTo>
                    <a:pt x="53" y="292"/>
                  </a:lnTo>
                  <a:lnTo>
                    <a:pt x="54" y="289"/>
                  </a:lnTo>
                  <a:lnTo>
                    <a:pt x="54" y="286"/>
                  </a:lnTo>
                  <a:lnTo>
                    <a:pt x="53" y="283"/>
                  </a:lnTo>
                  <a:lnTo>
                    <a:pt x="53" y="281"/>
                  </a:lnTo>
                  <a:lnTo>
                    <a:pt x="54" y="280"/>
                  </a:lnTo>
                  <a:lnTo>
                    <a:pt x="55" y="278"/>
                  </a:lnTo>
                  <a:lnTo>
                    <a:pt x="56" y="275"/>
                  </a:lnTo>
                  <a:lnTo>
                    <a:pt x="55" y="274"/>
                  </a:lnTo>
                  <a:lnTo>
                    <a:pt x="55" y="273"/>
                  </a:lnTo>
                  <a:lnTo>
                    <a:pt x="55" y="272"/>
                  </a:lnTo>
                  <a:lnTo>
                    <a:pt x="57" y="271"/>
                  </a:lnTo>
                  <a:lnTo>
                    <a:pt x="59" y="271"/>
                  </a:lnTo>
                  <a:lnTo>
                    <a:pt x="60" y="272"/>
                  </a:lnTo>
                  <a:lnTo>
                    <a:pt x="61" y="274"/>
                  </a:lnTo>
                  <a:lnTo>
                    <a:pt x="62" y="278"/>
                  </a:lnTo>
                  <a:lnTo>
                    <a:pt x="60" y="281"/>
                  </a:lnTo>
                  <a:lnTo>
                    <a:pt x="60" y="283"/>
                  </a:lnTo>
                  <a:lnTo>
                    <a:pt x="60" y="285"/>
                  </a:lnTo>
                  <a:lnTo>
                    <a:pt x="62" y="288"/>
                  </a:lnTo>
                  <a:lnTo>
                    <a:pt x="62" y="290"/>
                  </a:lnTo>
                  <a:lnTo>
                    <a:pt x="62" y="292"/>
                  </a:lnTo>
                  <a:lnTo>
                    <a:pt x="62" y="301"/>
                  </a:lnTo>
                  <a:lnTo>
                    <a:pt x="62" y="305"/>
                  </a:lnTo>
                  <a:lnTo>
                    <a:pt x="61" y="309"/>
                  </a:lnTo>
                  <a:lnTo>
                    <a:pt x="59" y="312"/>
                  </a:lnTo>
                  <a:lnTo>
                    <a:pt x="60" y="314"/>
                  </a:lnTo>
                  <a:lnTo>
                    <a:pt x="61" y="316"/>
                  </a:lnTo>
                  <a:lnTo>
                    <a:pt x="62" y="316"/>
                  </a:lnTo>
                  <a:lnTo>
                    <a:pt x="64" y="318"/>
                  </a:lnTo>
                  <a:lnTo>
                    <a:pt x="63" y="320"/>
                  </a:lnTo>
                  <a:lnTo>
                    <a:pt x="63" y="323"/>
                  </a:lnTo>
                  <a:lnTo>
                    <a:pt x="62" y="327"/>
                  </a:lnTo>
                  <a:lnTo>
                    <a:pt x="62" y="332"/>
                  </a:lnTo>
                  <a:lnTo>
                    <a:pt x="64" y="336"/>
                  </a:lnTo>
                  <a:lnTo>
                    <a:pt x="65" y="337"/>
                  </a:lnTo>
                  <a:lnTo>
                    <a:pt x="65" y="339"/>
                  </a:lnTo>
                  <a:lnTo>
                    <a:pt x="65" y="342"/>
                  </a:lnTo>
                  <a:lnTo>
                    <a:pt x="65" y="345"/>
                  </a:lnTo>
                  <a:lnTo>
                    <a:pt x="66" y="346"/>
                  </a:lnTo>
                  <a:lnTo>
                    <a:pt x="67" y="348"/>
                  </a:lnTo>
                  <a:lnTo>
                    <a:pt x="67" y="349"/>
                  </a:lnTo>
                  <a:lnTo>
                    <a:pt x="66" y="352"/>
                  </a:lnTo>
                  <a:lnTo>
                    <a:pt x="66" y="354"/>
                  </a:lnTo>
                  <a:lnTo>
                    <a:pt x="66" y="355"/>
                  </a:lnTo>
                  <a:lnTo>
                    <a:pt x="68" y="359"/>
                  </a:lnTo>
                  <a:lnTo>
                    <a:pt x="68" y="363"/>
                  </a:lnTo>
                  <a:lnTo>
                    <a:pt x="69" y="368"/>
                  </a:lnTo>
                  <a:lnTo>
                    <a:pt x="72" y="371"/>
                  </a:lnTo>
                  <a:lnTo>
                    <a:pt x="75" y="373"/>
                  </a:lnTo>
                  <a:lnTo>
                    <a:pt x="77" y="374"/>
                  </a:lnTo>
                  <a:lnTo>
                    <a:pt x="77" y="375"/>
                  </a:lnTo>
                  <a:lnTo>
                    <a:pt x="76" y="376"/>
                  </a:lnTo>
                  <a:lnTo>
                    <a:pt x="75" y="379"/>
                  </a:lnTo>
                  <a:lnTo>
                    <a:pt x="75" y="383"/>
                  </a:lnTo>
                  <a:lnTo>
                    <a:pt x="76" y="388"/>
                  </a:lnTo>
                  <a:lnTo>
                    <a:pt x="79" y="394"/>
                  </a:lnTo>
                  <a:lnTo>
                    <a:pt x="81" y="397"/>
                  </a:lnTo>
                  <a:lnTo>
                    <a:pt x="84" y="400"/>
                  </a:lnTo>
                  <a:lnTo>
                    <a:pt x="85" y="402"/>
                  </a:lnTo>
                  <a:lnTo>
                    <a:pt x="85" y="404"/>
                  </a:lnTo>
                  <a:lnTo>
                    <a:pt x="84" y="408"/>
                  </a:lnTo>
                  <a:lnTo>
                    <a:pt x="85" y="411"/>
                  </a:lnTo>
                  <a:lnTo>
                    <a:pt x="86" y="414"/>
                  </a:lnTo>
                  <a:lnTo>
                    <a:pt x="90" y="418"/>
                  </a:lnTo>
                  <a:lnTo>
                    <a:pt x="93" y="422"/>
                  </a:lnTo>
                  <a:lnTo>
                    <a:pt x="94" y="427"/>
                  </a:lnTo>
                  <a:lnTo>
                    <a:pt x="96" y="433"/>
                  </a:lnTo>
                  <a:lnTo>
                    <a:pt x="96" y="439"/>
                  </a:lnTo>
                  <a:lnTo>
                    <a:pt x="98" y="444"/>
                  </a:lnTo>
                  <a:lnTo>
                    <a:pt x="100" y="449"/>
                  </a:lnTo>
                  <a:lnTo>
                    <a:pt x="103" y="454"/>
                  </a:lnTo>
                  <a:lnTo>
                    <a:pt x="105" y="459"/>
                  </a:lnTo>
                  <a:lnTo>
                    <a:pt x="107" y="471"/>
                  </a:lnTo>
                  <a:lnTo>
                    <a:pt x="109" y="478"/>
                  </a:lnTo>
                  <a:lnTo>
                    <a:pt x="111" y="482"/>
                  </a:lnTo>
                  <a:lnTo>
                    <a:pt x="114" y="486"/>
                  </a:lnTo>
                  <a:lnTo>
                    <a:pt x="118" y="489"/>
                  </a:lnTo>
                  <a:lnTo>
                    <a:pt x="120" y="494"/>
                  </a:lnTo>
                  <a:lnTo>
                    <a:pt x="122" y="500"/>
                  </a:lnTo>
                  <a:lnTo>
                    <a:pt x="124" y="503"/>
                  </a:lnTo>
                  <a:lnTo>
                    <a:pt x="126" y="504"/>
                  </a:lnTo>
                  <a:lnTo>
                    <a:pt x="128" y="505"/>
                  </a:lnTo>
                  <a:lnTo>
                    <a:pt x="130" y="504"/>
                  </a:lnTo>
                  <a:lnTo>
                    <a:pt x="134" y="500"/>
                  </a:lnTo>
                  <a:lnTo>
                    <a:pt x="136" y="495"/>
                  </a:lnTo>
                  <a:lnTo>
                    <a:pt x="139" y="490"/>
                  </a:lnTo>
                  <a:lnTo>
                    <a:pt x="142" y="486"/>
                  </a:lnTo>
                  <a:lnTo>
                    <a:pt x="145" y="482"/>
                  </a:lnTo>
                  <a:lnTo>
                    <a:pt x="148" y="478"/>
                  </a:lnTo>
                  <a:lnTo>
                    <a:pt x="150" y="472"/>
                  </a:lnTo>
                  <a:lnTo>
                    <a:pt x="152" y="467"/>
                  </a:lnTo>
                  <a:lnTo>
                    <a:pt x="153" y="459"/>
                  </a:lnTo>
                  <a:lnTo>
                    <a:pt x="157" y="448"/>
                  </a:lnTo>
                  <a:lnTo>
                    <a:pt x="160" y="442"/>
                  </a:lnTo>
                  <a:lnTo>
                    <a:pt x="162" y="436"/>
                  </a:lnTo>
                  <a:lnTo>
                    <a:pt x="162" y="424"/>
                  </a:lnTo>
                  <a:lnTo>
                    <a:pt x="164" y="413"/>
                  </a:lnTo>
                  <a:lnTo>
                    <a:pt x="164" y="406"/>
                  </a:lnTo>
                  <a:lnTo>
                    <a:pt x="163" y="401"/>
                  </a:lnTo>
                  <a:lnTo>
                    <a:pt x="163" y="396"/>
                  </a:lnTo>
                  <a:lnTo>
                    <a:pt x="162" y="390"/>
                  </a:lnTo>
                  <a:lnTo>
                    <a:pt x="162" y="386"/>
                  </a:lnTo>
                  <a:lnTo>
                    <a:pt x="163" y="384"/>
                  </a:lnTo>
                  <a:lnTo>
                    <a:pt x="164" y="382"/>
                  </a:lnTo>
                  <a:lnTo>
                    <a:pt x="167" y="381"/>
                  </a:lnTo>
                  <a:lnTo>
                    <a:pt x="172" y="381"/>
                  </a:lnTo>
                  <a:lnTo>
                    <a:pt x="173" y="380"/>
                  </a:lnTo>
                  <a:lnTo>
                    <a:pt x="174" y="378"/>
                  </a:lnTo>
                  <a:lnTo>
                    <a:pt x="177" y="375"/>
                  </a:lnTo>
                  <a:lnTo>
                    <a:pt x="177" y="374"/>
                  </a:lnTo>
                  <a:lnTo>
                    <a:pt x="176" y="373"/>
                  </a:lnTo>
                  <a:lnTo>
                    <a:pt x="173" y="373"/>
                  </a:lnTo>
                  <a:lnTo>
                    <a:pt x="172" y="373"/>
                  </a:lnTo>
                  <a:lnTo>
                    <a:pt x="171" y="372"/>
                  </a:lnTo>
                  <a:lnTo>
                    <a:pt x="174" y="370"/>
                  </a:lnTo>
                  <a:lnTo>
                    <a:pt x="177" y="369"/>
                  </a:lnTo>
                  <a:lnTo>
                    <a:pt x="182" y="369"/>
                  </a:lnTo>
                  <a:lnTo>
                    <a:pt x="186" y="369"/>
                  </a:lnTo>
                  <a:lnTo>
                    <a:pt x="189" y="368"/>
                  </a:lnTo>
                  <a:lnTo>
                    <a:pt x="192" y="366"/>
                  </a:lnTo>
                  <a:lnTo>
                    <a:pt x="194" y="364"/>
                  </a:lnTo>
                  <a:lnTo>
                    <a:pt x="194" y="362"/>
                  </a:lnTo>
                  <a:lnTo>
                    <a:pt x="193" y="361"/>
                  </a:lnTo>
                  <a:lnTo>
                    <a:pt x="192" y="360"/>
                  </a:lnTo>
                  <a:lnTo>
                    <a:pt x="190" y="358"/>
                  </a:lnTo>
                  <a:lnTo>
                    <a:pt x="190" y="356"/>
                  </a:lnTo>
                  <a:lnTo>
                    <a:pt x="191" y="355"/>
                  </a:lnTo>
                  <a:lnTo>
                    <a:pt x="195" y="353"/>
                  </a:lnTo>
                  <a:lnTo>
                    <a:pt x="198" y="351"/>
                  </a:lnTo>
                  <a:lnTo>
                    <a:pt x="206" y="346"/>
                  </a:lnTo>
                  <a:lnTo>
                    <a:pt x="212" y="339"/>
                  </a:lnTo>
                  <a:lnTo>
                    <a:pt x="214" y="336"/>
                  </a:lnTo>
                  <a:lnTo>
                    <a:pt x="216" y="333"/>
                  </a:lnTo>
                  <a:lnTo>
                    <a:pt x="218" y="331"/>
                  </a:lnTo>
                  <a:lnTo>
                    <a:pt x="221" y="328"/>
                  </a:lnTo>
                  <a:lnTo>
                    <a:pt x="227" y="324"/>
                  </a:lnTo>
                  <a:lnTo>
                    <a:pt x="229" y="320"/>
                  </a:lnTo>
                  <a:lnTo>
                    <a:pt x="233" y="318"/>
                  </a:lnTo>
                  <a:lnTo>
                    <a:pt x="235" y="316"/>
                  </a:lnTo>
                  <a:lnTo>
                    <a:pt x="238" y="315"/>
                  </a:lnTo>
                  <a:lnTo>
                    <a:pt x="244" y="311"/>
                  </a:lnTo>
                  <a:lnTo>
                    <a:pt x="247" y="309"/>
                  </a:lnTo>
                  <a:lnTo>
                    <a:pt x="249" y="307"/>
                  </a:lnTo>
                  <a:lnTo>
                    <a:pt x="250" y="306"/>
                  </a:lnTo>
                  <a:lnTo>
                    <a:pt x="251" y="304"/>
                  </a:lnTo>
                  <a:lnTo>
                    <a:pt x="250" y="301"/>
                  </a:lnTo>
                  <a:lnTo>
                    <a:pt x="250" y="298"/>
                  </a:lnTo>
                  <a:lnTo>
                    <a:pt x="249" y="297"/>
                  </a:lnTo>
                  <a:lnTo>
                    <a:pt x="249" y="295"/>
                  </a:lnTo>
                  <a:lnTo>
                    <a:pt x="250" y="293"/>
                  </a:lnTo>
                  <a:lnTo>
                    <a:pt x="252" y="290"/>
                  </a:lnTo>
                  <a:lnTo>
                    <a:pt x="252" y="288"/>
                  </a:lnTo>
                  <a:lnTo>
                    <a:pt x="253" y="287"/>
                  </a:lnTo>
                  <a:lnTo>
                    <a:pt x="259" y="284"/>
                  </a:lnTo>
                  <a:lnTo>
                    <a:pt x="262" y="282"/>
                  </a:lnTo>
                  <a:lnTo>
                    <a:pt x="264" y="280"/>
                  </a:lnTo>
                  <a:lnTo>
                    <a:pt x="266" y="276"/>
                  </a:lnTo>
                  <a:lnTo>
                    <a:pt x="269" y="275"/>
                  </a:lnTo>
                  <a:lnTo>
                    <a:pt x="271" y="274"/>
                  </a:lnTo>
                  <a:lnTo>
                    <a:pt x="270" y="276"/>
                  </a:lnTo>
                  <a:lnTo>
                    <a:pt x="269" y="278"/>
                  </a:lnTo>
                  <a:lnTo>
                    <a:pt x="267" y="279"/>
                  </a:lnTo>
                  <a:lnTo>
                    <a:pt x="267" y="280"/>
                  </a:lnTo>
                  <a:lnTo>
                    <a:pt x="267" y="282"/>
                  </a:lnTo>
                  <a:lnTo>
                    <a:pt x="266" y="284"/>
                  </a:lnTo>
                  <a:lnTo>
                    <a:pt x="266" y="285"/>
                  </a:lnTo>
                  <a:lnTo>
                    <a:pt x="266" y="286"/>
                  </a:lnTo>
                  <a:lnTo>
                    <a:pt x="267" y="286"/>
                  </a:lnTo>
                  <a:lnTo>
                    <a:pt x="269" y="285"/>
                  </a:lnTo>
                  <a:lnTo>
                    <a:pt x="270" y="285"/>
                  </a:lnTo>
                  <a:lnTo>
                    <a:pt x="271" y="285"/>
                  </a:lnTo>
                  <a:lnTo>
                    <a:pt x="273" y="287"/>
                  </a:lnTo>
                  <a:lnTo>
                    <a:pt x="274" y="287"/>
                  </a:lnTo>
                  <a:lnTo>
                    <a:pt x="275" y="287"/>
                  </a:lnTo>
                  <a:lnTo>
                    <a:pt x="277" y="286"/>
                  </a:lnTo>
                  <a:lnTo>
                    <a:pt x="277" y="285"/>
                  </a:lnTo>
                  <a:lnTo>
                    <a:pt x="277" y="280"/>
                  </a:lnTo>
                  <a:lnTo>
                    <a:pt x="278" y="275"/>
                  </a:lnTo>
                  <a:lnTo>
                    <a:pt x="277" y="272"/>
                  </a:lnTo>
                  <a:lnTo>
                    <a:pt x="276" y="269"/>
                  </a:lnTo>
                  <a:lnTo>
                    <a:pt x="274" y="266"/>
                  </a:lnTo>
                  <a:lnTo>
                    <a:pt x="273" y="264"/>
                  </a:lnTo>
                  <a:lnTo>
                    <a:pt x="273" y="263"/>
                  </a:lnTo>
                  <a:lnTo>
                    <a:pt x="274" y="261"/>
                  </a:lnTo>
                  <a:lnTo>
                    <a:pt x="275" y="260"/>
                  </a:lnTo>
                  <a:lnTo>
                    <a:pt x="276" y="258"/>
                  </a:lnTo>
                  <a:lnTo>
                    <a:pt x="274" y="254"/>
                  </a:lnTo>
                  <a:lnTo>
                    <a:pt x="274" y="249"/>
                  </a:lnTo>
                  <a:lnTo>
                    <a:pt x="273" y="245"/>
                  </a:lnTo>
                  <a:lnTo>
                    <a:pt x="272" y="244"/>
                  </a:lnTo>
                  <a:lnTo>
                    <a:pt x="272" y="242"/>
                  </a:lnTo>
                  <a:lnTo>
                    <a:pt x="270" y="237"/>
                  </a:lnTo>
                  <a:lnTo>
                    <a:pt x="269" y="236"/>
                  </a:lnTo>
                  <a:lnTo>
                    <a:pt x="267" y="236"/>
                  </a:lnTo>
                  <a:lnTo>
                    <a:pt x="267" y="235"/>
                  </a:lnTo>
                  <a:lnTo>
                    <a:pt x="266" y="234"/>
                  </a:lnTo>
                  <a:lnTo>
                    <a:pt x="266" y="231"/>
                  </a:lnTo>
                  <a:lnTo>
                    <a:pt x="266" y="230"/>
                  </a:lnTo>
                  <a:lnTo>
                    <a:pt x="266" y="227"/>
                  </a:lnTo>
                  <a:lnTo>
                    <a:pt x="266" y="226"/>
                  </a:lnTo>
                  <a:lnTo>
                    <a:pt x="267" y="224"/>
                  </a:lnTo>
                  <a:lnTo>
                    <a:pt x="270" y="223"/>
                  </a:lnTo>
                  <a:lnTo>
                    <a:pt x="270" y="222"/>
                  </a:lnTo>
                  <a:lnTo>
                    <a:pt x="270" y="221"/>
                  </a:lnTo>
                  <a:lnTo>
                    <a:pt x="269" y="220"/>
                  </a:lnTo>
                  <a:lnTo>
                    <a:pt x="269" y="218"/>
                  </a:lnTo>
                  <a:lnTo>
                    <a:pt x="270" y="217"/>
                  </a:lnTo>
                  <a:lnTo>
                    <a:pt x="269" y="215"/>
                  </a:lnTo>
                  <a:lnTo>
                    <a:pt x="266" y="212"/>
                  </a:lnTo>
                  <a:lnTo>
                    <a:pt x="265" y="211"/>
                  </a:lnTo>
                  <a:lnTo>
                    <a:pt x="265" y="209"/>
                  </a:lnTo>
                  <a:lnTo>
                    <a:pt x="267" y="207"/>
                  </a:lnTo>
                  <a:lnTo>
                    <a:pt x="269" y="205"/>
                  </a:lnTo>
                  <a:lnTo>
                    <a:pt x="269" y="204"/>
                  </a:lnTo>
                  <a:lnTo>
                    <a:pt x="269" y="202"/>
                  </a:lnTo>
                  <a:lnTo>
                    <a:pt x="267" y="201"/>
                  </a:lnTo>
                  <a:lnTo>
                    <a:pt x="267" y="200"/>
                  </a:lnTo>
                  <a:lnTo>
                    <a:pt x="267" y="199"/>
                  </a:lnTo>
                  <a:lnTo>
                    <a:pt x="265" y="199"/>
                  </a:lnTo>
                  <a:lnTo>
                    <a:pt x="264" y="200"/>
                  </a:lnTo>
                  <a:lnTo>
                    <a:pt x="263" y="200"/>
                  </a:lnTo>
                  <a:lnTo>
                    <a:pt x="261" y="200"/>
                  </a:lnTo>
                  <a:lnTo>
                    <a:pt x="260" y="201"/>
                  </a:lnTo>
                  <a:lnTo>
                    <a:pt x="258" y="201"/>
                  </a:lnTo>
                  <a:lnTo>
                    <a:pt x="256" y="201"/>
                  </a:lnTo>
                  <a:lnTo>
                    <a:pt x="252" y="200"/>
                  </a:lnTo>
                  <a:lnTo>
                    <a:pt x="248" y="198"/>
                  </a:lnTo>
                  <a:lnTo>
                    <a:pt x="242" y="196"/>
                  </a:lnTo>
                  <a:lnTo>
                    <a:pt x="239" y="194"/>
                  </a:lnTo>
                  <a:lnTo>
                    <a:pt x="235" y="192"/>
                  </a:lnTo>
                  <a:lnTo>
                    <a:pt x="231" y="193"/>
                  </a:lnTo>
                  <a:lnTo>
                    <a:pt x="227" y="192"/>
                  </a:lnTo>
                  <a:lnTo>
                    <a:pt x="223" y="190"/>
                  </a:lnTo>
                  <a:lnTo>
                    <a:pt x="220" y="187"/>
                  </a:lnTo>
                  <a:lnTo>
                    <a:pt x="218" y="186"/>
                  </a:lnTo>
                  <a:lnTo>
                    <a:pt x="217" y="186"/>
                  </a:lnTo>
                  <a:lnTo>
                    <a:pt x="215" y="186"/>
                  </a:lnTo>
                  <a:lnTo>
                    <a:pt x="214" y="186"/>
                  </a:lnTo>
                  <a:lnTo>
                    <a:pt x="210" y="186"/>
                  </a:lnTo>
                  <a:lnTo>
                    <a:pt x="208" y="186"/>
                  </a:lnTo>
                  <a:lnTo>
                    <a:pt x="207" y="185"/>
                  </a:lnTo>
                  <a:lnTo>
                    <a:pt x="206" y="184"/>
                  </a:lnTo>
                  <a:lnTo>
                    <a:pt x="205" y="184"/>
                  </a:lnTo>
                  <a:lnTo>
                    <a:pt x="202" y="182"/>
                  </a:lnTo>
                  <a:lnTo>
                    <a:pt x="204" y="184"/>
                  </a:lnTo>
                  <a:lnTo>
                    <a:pt x="201" y="183"/>
                  </a:lnTo>
                  <a:lnTo>
                    <a:pt x="199" y="182"/>
                  </a:lnTo>
                  <a:lnTo>
                    <a:pt x="198" y="182"/>
                  </a:lnTo>
                  <a:lnTo>
                    <a:pt x="197" y="182"/>
                  </a:lnTo>
                  <a:lnTo>
                    <a:pt x="195" y="181"/>
                  </a:lnTo>
                  <a:lnTo>
                    <a:pt x="193" y="180"/>
                  </a:lnTo>
                  <a:lnTo>
                    <a:pt x="190" y="179"/>
                  </a:lnTo>
                  <a:lnTo>
                    <a:pt x="189" y="178"/>
                  </a:lnTo>
                  <a:lnTo>
                    <a:pt x="188" y="177"/>
                  </a:lnTo>
                  <a:lnTo>
                    <a:pt x="186" y="176"/>
                  </a:lnTo>
                  <a:lnTo>
                    <a:pt x="183" y="176"/>
                  </a:lnTo>
                  <a:lnTo>
                    <a:pt x="182" y="176"/>
                  </a:lnTo>
                  <a:lnTo>
                    <a:pt x="180" y="175"/>
                  </a:lnTo>
                  <a:lnTo>
                    <a:pt x="178" y="174"/>
                  </a:lnTo>
                  <a:lnTo>
                    <a:pt x="176" y="173"/>
                  </a:lnTo>
                  <a:lnTo>
                    <a:pt x="175" y="172"/>
                  </a:lnTo>
                  <a:lnTo>
                    <a:pt x="174" y="171"/>
                  </a:lnTo>
                  <a:lnTo>
                    <a:pt x="172" y="170"/>
                  </a:lnTo>
                  <a:lnTo>
                    <a:pt x="170" y="169"/>
                  </a:lnTo>
                  <a:lnTo>
                    <a:pt x="166" y="168"/>
                  </a:lnTo>
                  <a:lnTo>
                    <a:pt x="162" y="164"/>
                  </a:lnTo>
                  <a:lnTo>
                    <a:pt x="160" y="163"/>
                  </a:lnTo>
                  <a:lnTo>
                    <a:pt x="160" y="161"/>
                  </a:lnTo>
                  <a:lnTo>
                    <a:pt x="158" y="160"/>
                  </a:lnTo>
                  <a:lnTo>
                    <a:pt x="158" y="159"/>
                  </a:lnTo>
                  <a:lnTo>
                    <a:pt x="160" y="158"/>
                  </a:lnTo>
                  <a:lnTo>
                    <a:pt x="161" y="157"/>
                  </a:lnTo>
                  <a:lnTo>
                    <a:pt x="161" y="155"/>
                  </a:lnTo>
                  <a:lnTo>
                    <a:pt x="161" y="154"/>
                  </a:lnTo>
                  <a:lnTo>
                    <a:pt x="162" y="150"/>
                  </a:lnTo>
                  <a:lnTo>
                    <a:pt x="164" y="148"/>
                  </a:lnTo>
                  <a:lnTo>
                    <a:pt x="166" y="145"/>
                  </a:lnTo>
                  <a:lnTo>
                    <a:pt x="168" y="142"/>
                  </a:lnTo>
                  <a:lnTo>
                    <a:pt x="169" y="140"/>
                  </a:lnTo>
                  <a:lnTo>
                    <a:pt x="169" y="139"/>
                  </a:lnTo>
                  <a:lnTo>
                    <a:pt x="169" y="138"/>
                  </a:lnTo>
                  <a:lnTo>
                    <a:pt x="169" y="137"/>
                  </a:lnTo>
                  <a:lnTo>
                    <a:pt x="171" y="136"/>
                  </a:lnTo>
                  <a:lnTo>
                    <a:pt x="171" y="135"/>
                  </a:lnTo>
                  <a:lnTo>
                    <a:pt x="166" y="131"/>
                  </a:lnTo>
                  <a:lnTo>
                    <a:pt x="164" y="129"/>
                  </a:lnTo>
                  <a:lnTo>
                    <a:pt x="163" y="129"/>
                  </a:lnTo>
                  <a:lnTo>
                    <a:pt x="162" y="127"/>
                  </a:lnTo>
                  <a:lnTo>
                    <a:pt x="161" y="124"/>
                  </a:lnTo>
                  <a:lnTo>
                    <a:pt x="157" y="121"/>
                  </a:lnTo>
                  <a:lnTo>
                    <a:pt x="152" y="118"/>
                  </a:lnTo>
                  <a:lnTo>
                    <a:pt x="147" y="116"/>
                  </a:lnTo>
                  <a:lnTo>
                    <a:pt x="145" y="115"/>
                  </a:lnTo>
                  <a:lnTo>
                    <a:pt x="143" y="113"/>
                  </a:lnTo>
                  <a:lnTo>
                    <a:pt x="143" y="111"/>
                  </a:lnTo>
                  <a:lnTo>
                    <a:pt x="143" y="110"/>
                  </a:lnTo>
                  <a:lnTo>
                    <a:pt x="143" y="107"/>
                  </a:lnTo>
                  <a:lnTo>
                    <a:pt x="143" y="105"/>
                  </a:lnTo>
                  <a:lnTo>
                    <a:pt x="142" y="103"/>
                  </a:lnTo>
                  <a:lnTo>
                    <a:pt x="142" y="102"/>
                  </a:lnTo>
                  <a:lnTo>
                    <a:pt x="141" y="101"/>
                  </a:lnTo>
                  <a:lnTo>
                    <a:pt x="140" y="99"/>
                  </a:lnTo>
                  <a:lnTo>
                    <a:pt x="141" y="97"/>
                  </a:lnTo>
                  <a:lnTo>
                    <a:pt x="143" y="95"/>
                  </a:lnTo>
                  <a:lnTo>
                    <a:pt x="145" y="93"/>
                  </a:lnTo>
                  <a:lnTo>
                    <a:pt x="146" y="92"/>
                  </a:lnTo>
                  <a:lnTo>
                    <a:pt x="148" y="90"/>
                  </a:lnTo>
                  <a:lnTo>
                    <a:pt x="149" y="89"/>
                  </a:lnTo>
                  <a:lnTo>
                    <a:pt x="149" y="88"/>
                  </a:lnTo>
                  <a:lnTo>
                    <a:pt x="150" y="85"/>
                  </a:lnTo>
                  <a:lnTo>
                    <a:pt x="151" y="83"/>
                  </a:lnTo>
                  <a:lnTo>
                    <a:pt x="151" y="80"/>
                  </a:lnTo>
                  <a:lnTo>
                    <a:pt x="150" y="77"/>
                  </a:lnTo>
                  <a:lnTo>
                    <a:pt x="149" y="74"/>
                  </a:lnTo>
                  <a:lnTo>
                    <a:pt x="148" y="73"/>
                  </a:lnTo>
                  <a:lnTo>
                    <a:pt x="146" y="71"/>
                  </a:lnTo>
                  <a:lnTo>
                    <a:pt x="144" y="70"/>
                  </a:lnTo>
                  <a:lnTo>
                    <a:pt x="143" y="67"/>
                  </a:lnTo>
                  <a:lnTo>
                    <a:pt x="143" y="66"/>
                  </a:lnTo>
                  <a:lnTo>
                    <a:pt x="142" y="65"/>
                  </a:lnTo>
                  <a:lnTo>
                    <a:pt x="144" y="64"/>
                  </a:lnTo>
                  <a:lnTo>
                    <a:pt x="145" y="64"/>
                  </a:lnTo>
                  <a:lnTo>
                    <a:pt x="148" y="65"/>
                  </a:lnTo>
                  <a:lnTo>
                    <a:pt x="149" y="65"/>
                  </a:lnTo>
                  <a:lnTo>
                    <a:pt x="150" y="65"/>
                  </a:lnTo>
                  <a:lnTo>
                    <a:pt x="150" y="62"/>
                  </a:lnTo>
                  <a:lnTo>
                    <a:pt x="152" y="60"/>
                  </a:lnTo>
                  <a:lnTo>
                    <a:pt x="154" y="59"/>
                  </a:lnTo>
                  <a:lnTo>
                    <a:pt x="154" y="55"/>
                  </a:lnTo>
                  <a:lnTo>
                    <a:pt x="154" y="54"/>
                  </a:lnTo>
                  <a:lnTo>
                    <a:pt x="154" y="53"/>
                  </a:lnTo>
                  <a:lnTo>
                    <a:pt x="157" y="52"/>
                  </a:lnTo>
                  <a:lnTo>
                    <a:pt x="160" y="51"/>
                  </a:lnTo>
                  <a:lnTo>
                    <a:pt x="161" y="51"/>
                  </a:lnTo>
                  <a:lnTo>
                    <a:pt x="161" y="49"/>
                  </a:lnTo>
                  <a:lnTo>
                    <a:pt x="161" y="47"/>
                  </a:lnTo>
                  <a:lnTo>
                    <a:pt x="160" y="46"/>
                  </a:lnTo>
                  <a:lnTo>
                    <a:pt x="160" y="44"/>
                  </a:lnTo>
                  <a:lnTo>
                    <a:pt x="162" y="42"/>
                  </a:lnTo>
                  <a:lnTo>
                    <a:pt x="162" y="40"/>
                  </a:lnTo>
                  <a:lnTo>
                    <a:pt x="161" y="39"/>
                  </a:lnTo>
                  <a:lnTo>
                    <a:pt x="160" y="38"/>
                  </a:lnTo>
                  <a:lnTo>
                    <a:pt x="155" y="35"/>
                  </a:lnTo>
                  <a:lnTo>
                    <a:pt x="152" y="31"/>
                  </a:lnTo>
                  <a:lnTo>
                    <a:pt x="147" y="30"/>
                  </a:lnTo>
                  <a:lnTo>
                    <a:pt x="144" y="28"/>
                  </a:lnTo>
                  <a:lnTo>
                    <a:pt x="141" y="27"/>
                  </a:lnTo>
                  <a:lnTo>
                    <a:pt x="134" y="23"/>
                  </a:lnTo>
                  <a:lnTo>
                    <a:pt x="133" y="21"/>
                  </a:lnTo>
                  <a:lnTo>
                    <a:pt x="132" y="20"/>
                  </a:lnTo>
                  <a:lnTo>
                    <a:pt x="130" y="19"/>
                  </a:lnTo>
                  <a:lnTo>
                    <a:pt x="127" y="18"/>
                  </a:lnTo>
                  <a:lnTo>
                    <a:pt x="124" y="16"/>
                  </a:lnTo>
                  <a:lnTo>
                    <a:pt x="123" y="16"/>
                  </a:lnTo>
                  <a:lnTo>
                    <a:pt x="122" y="15"/>
                  </a:lnTo>
                  <a:lnTo>
                    <a:pt x="119" y="13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9"/>
                  </a:lnTo>
                  <a:lnTo>
                    <a:pt x="108" y="7"/>
                  </a:lnTo>
                  <a:lnTo>
                    <a:pt x="107" y="5"/>
                  </a:lnTo>
                  <a:lnTo>
                    <a:pt x="103" y="4"/>
                  </a:lnTo>
                  <a:lnTo>
                    <a:pt x="101" y="3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7" y="0"/>
                  </a:lnTo>
                  <a:lnTo>
                    <a:pt x="92" y="1"/>
                  </a:lnTo>
                  <a:lnTo>
                    <a:pt x="9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7" name="Freeform 1271">
              <a:extLst>
                <a:ext uri="{FF2B5EF4-FFF2-40B4-BE49-F238E27FC236}">
                  <a16:creationId xmlns:a16="http://schemas.microsoft.com/office/drawing/2014/main" id="{A20B9471-1F0D-B54C-94FE-87F1DD588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2680"/>
              <a:ext cx="528" cy="665"/>
            </a:xfrm>
            <a:custGeom>
              <a:avLst/>
              <a:gdLst/>
              <a:ahLst/>
              <a:cxnLst>
                <a:cxn ang="0">
                  <a:pos x="387" y="120"/>
                </a:cxn>
                <a:cxn ang="0">
                  <a:pos x="332" y="138"/>
                </a:cxn>
                <a:cxn ang="0">
                  <a:pos x="306" y="120"/>
                </a:cxn>
                <a:cxn ang="0">
                  <a:pos x="328" y="117"/>
                </a:cxn>
                <a:cxn ang="0">
                  <a:pos x="331" y="93"/>
                </a:cxn>
                <a:cxn ang="0">
                  <a:pos x="311" y="93"/>
                </a:cxn>
                <a:cxn ang="0">
                  <a:pos x="307" y="108"/>
                </a:cxn>
                <a:cxn ang="0">
                  <a:pos x="297" y="109"/>
                </a:cxn>
                <a:cxn ang="0">
                  <a:pos x="307" y="85"/>
                </a:cxn>
                <a:cxn ang="0">
                  <a:pos x="310" y="50"/>
                </a:cxn>
                <a:cxn ang="0">
                  <a:pos x="293" y="41"/>
                </a:cxn>
                <a:cxn ang="0">
                  <a:pos x="267" y="56"/>
                </a:cxn>
                <a:cxn ang="0">
                  <a:pos x="241" y="56"/>
                </a:cxn>
                <a:cxn ang="0">
                  <a:pos x="210" y="63"/>
                </a:cxn>
                <a:cxn ang="0">
                  <a:pos x="191" y="60"/>
                </a:cxn>
                <a:cxn ang="0">
                  <a:pos x="192" y="25"/>
                </a:cxn>
                <a:cxn ang="0">
                  <a:pos x="179" y="1"/>
                </a:cxn>
                <a:cxn ang="0">
                  <a:pos x="165" y="18"/>
                </a:cxn>
                <a:cxn ang="0">
                  <a:pos x="130" y="24"/>
                </a:cxn>
                <a:cxn ang="0">
                  <a:pos x="127" y="42"/>
                </a:cxn>
                <a:cxn ang="0">
                  <a:pos x="136" y="59"/>
                </a:cxn>
                <a:cxn ang="0">
                  <a:pos x="113" y="75"/>
                </a:cxn>
                <a:cxn ang="0">
                  <a:pos x="87" y="61"/>
                </a:cxn>
                <a:cxn ang="0">
                  <a:pos x="69" y="61"/>
                </a:cxn>
                <a:cxn ang="0">
                  <a:pos x="57" y="72"/>
                </a:cxn>
                <a:cxn ang="0">
                  <a:pos x="55" y="93"/>
                </a:cxn>
                <a:cxn ang="0">
                  <a:pos x="56" y="137"/>
                </a:cxn>
                <a:cxn ang="0">
                  <a:pos x="39" y="162"/>
                </a:cxn>
                <a:cxn ang="0">
                  <a:pos x="11" y="190"/>
                </a:cxn>
                <a:cxn ang="0">
                  <a:pos x="5" y="216"/>
                </a:cxn>
                <a:cxn ang="0">
                  <a:pos x="14" y="245"/>
                </a:cxn>
                <a:cxn ang="0">
                  <a:pos x="35" y="252"/>
                </a:cxn>
                <a:cxn ang="0">
                  <a:pos x="52" y="272"/>
                </a:cxn>
                <a:cxn ang="0">
                  <a:pos x="79" y="270"/>
                </a:cxn>
                <a:cxn ang="0">
                  <a:pos x="113" y="254"/>
                </a:cxn>
                <a:cxn ang="0">
                  <a:pos x="127" y="286"/>
                </a:cxn>
                <a:cxn ang="0">
                  <a:pos x="150" y="305"/>
                </a:cxn>
                <a:cxn ang="0">
                  <a:pos x="182" y="317"/>
                </a:cxn>
                <a:cxn ang="0">
                  <a:pos x="186" y="353"/>
                </a:cxn>
                <a:cxn ang="0">
                  <a:pos x="209" y="363"/>
                </a:cxn>
                <a:cxn ang="0">
                  <a:pos x="230" y="391"/>
                </a:cxn>
                <a:cxn ang="0">
                  <a:pos x="220" y="422"/>
                </a:cxn>
                <a:cxn ang="0">
                  <a:pos x="223" y="459"/>
                </a:cxn>
                <a:cxn ang="0">
                  <a:pos x="248" y="469"/>
                </a:cxn>
                <a:cxn ang="0">
                  <a:pos x="267" y="485"/>
                </a:cxn>
                <a:cxn ang="0">
                  <a:pos x="273" y="521"/>
                </a:cxn>
                <a:cxn ang="0">
                  <a:pos x="272" y="551"/>
                </a:cxn>
                <a:cxn ang="0">
                  <a:pos x="238" y="584"/>
                </a:cxn>
                <a:cxn ang="0">
                  <a:pos x="251" y="611"/>
                </a:cxn>
                <a:cxn ang="0">
                  <a:pos x="279" y="647"/>
                </a:cxn>
                <a:cxn ang="0">
                  <a:pos x="291" y="653"/>
                </a:cxn>
                <a:cxn ang="0">
                  <a:pos x="294" y="633"/>
                </a:cxn>
                <a:cxn ang="0">
                  <a:pos x="303" y="643"/>
                </a:cxn>
                <a:cxn ang="0">
                  <a:pos x="314" y="601"/>
                </a:cxn>
                <a:cxn ang="0">
                  <a:pos x="325" y="599"/>
                </a:cxn>
                <a:cxn ang="0">
                  <a:pos x="351" y="530"/>
                </a:cxn>
                <a:cxn ang="0">
                  <a:pos x="394" y="487"/>
                </a:cxn>
                <a:cxn ang="0">
                  <a:pos x="419" y="473"/>
                </a:cxn>
                <a:cxn ang="0">
                  <a:pos x="433" y="474"/>
                </a:cxn>
                <a:cxn ang="0">
                  <a:pos x="451" y="457"/>
                </a:cxn>
                <a:cxn ang="0">
                  <a:pos x="462" y="428"/>
                </a:cxn>
                <a:cxn ang="0">
                  <a:pos x="476" y="321"/>
                </a:cxn>
                <a:cxn ang="0">
                  <a:pos x="520" y="195"/>
                </a:cxn>
              </a:cxnLst>
              <a:rect l="0" t="0" r="r" b="b"/>
              <a:pathLst>
                <a:path w="528" h="665">
                  <a:moveTo>
                    <a:pt x="479" y="154"/>
                  </a:moveTo>
                  <a:lnTo>
                    <a:pt x="468" y="147"/>
                  </a:lnTo>
                  <a:lnTo>
                    <a:pt x="457" y="140"/>
                  </a:lnTo>
                  <a:lnTo>
                    <a:pt x="444" y="134"/>
                  </a:lnTo>
                  <a:lnTo>
                    <a:pt x="438" y="133"/>
                  </a:lnTo>
                  <a:lnTo>
                    <a:pt x="431" y="132"/>
                  </a:lnTo>
                  <a:lnTo>
                    <a:pt x="423" y="132"/>
                  </a:lnTo>
                  <a:lnTo>
                    <a:pt x="414" y="132"/>
                  </a:lnTo>
                  <a:lnTo>
                    <a:pt x="405" y="131"/>
                  </a:lnTo>
                  <a:lnTo>
                    <a:pt x="401" y="130"/>
                  </a:lnTo>
                  <a:lnTo>
                    <a:pt x="397" y="128"/>
                  </a:lnTo>
                  <a:lnTo>
                    <a:pt x="387" y="120"/>
                  </a:lnTo>
                  <a:lnTo>
                    <a:pt x="379" y="112"/>
                  </a:lnTo>
                  <a:lnTo>
                    <a:pt x="374" y="108"/>
                  </a:lnTo>
                  <a:lnTo>
                    <a:pt x="368" y="106"/>
                  </a:lnTo>
                  <a:lnTo>
                    <a:pt x="363" y="104"/>
                  </a:lnTo>
                  <a:lnTo>
                    <a:pt x="357" y="103"/>
                  </a:lnTo>
                  <a:lnTo>
                    <a:pt x="351" y="104"/>
                  </a:lnTo>
                  <a:lnTo>
                    <a:pt x="345" y="106"/>
                  </a:lnTo>
                  <a:lnTo>
                    <a:pt x="341" y="109"/>
                  </a:lnTo>
                  <a:lnTo>
                    <a:pt x="338" y="115"/>
                  </a:lnTo>
                  <a:lnTo>
                    <a:pt x="335" y="120"/>
                  </a:lnTo>
                  <a:lnTo>
                    <a:pt x="333" y="125"/>
                  </a:lnTo>
                  <a:lnTo>
                    <a:pt x="332" y="138"/>
                  </a:lnTo>
                  <a:lnTo>
                    <a:pt x="331" y="150"/>
                  </a:lnTo>
                  <a:lnTo>
                    <a:pt x="327" y="144"/>
                  </a:lnTo>
                  <a:lnTo>
                    <a:pt x="325" y="140"/>
                  </a:lnTo>
                  <a:lnTo>
                    <a:pt x="324" y="137"/>
                  </a:lnTo>
                  <a:lnTo>
                    <a:pt x="324" y="129"/>
                  </a:lnTo>
                  <a:lnTo>
                    <a:pt x="323" y="126"/>
                  </a:lnTo>
                  <a:lnTo>
                    <a:pt x="322" y="123"/>
                  </a:lnTo>
                  <a:lnTo>
                    <a:pt x="316" y="122"/>
                  </a:lnTo>
                  <a:lnTo>
                    <a:pt x="311" y="122"/>
                  </a:lnTo>
                  <a:lnTo>
                    <a:pt x="308" y="123"/>
                  </a:lnTo>
                  <a:lnTo>
                    <a:pt x="307" y="122"/>
                  </a:lnTo>
                  <a:lnTo>
                    <a:pt x="306" y="120"/>
                  </a:lnTo>
                  <a:lnTo>
                    <a:pt x="306" y="118"/>
                  </a:lnTo>
                  <a:lnTo>
                    <a:pt x="308" y="116"/>
                  </a:lnTo>
                  <a:lnTo>
                    <a:pt x="311" y="115"/>
                  </a:lnTo>
                  <a:lnTo>
                    <a:pt x="314" y="115"/>
                  </a:lnTo>
                  <a:lnTo>
                    <a:pt x="315" y="116"/>
                  </a:lnTo>
                  <a:lnTo>
                    <a:pt x="316" y="117"/>
                  </a:lnTo>
                  <a:lnTo>
                    <a:pt x="318" y="119"/>
                  </a:lnTo>
                  <a:lnTo>
                    <a:pt x="319" y="120"/>
                  </a:lnTo>
                  <a:lnTo>
                    <a:pt x="320" y="120"/>
                  </a:lnTo>
                  <a:lnTo>
                    <a:pt x="322" y="118"/>
                  </a:lnTo>
                  <a:lnTo>
                    <a:pt x="325" y="118"/>
                  </a:lnTo>
                  <a:lnTo>
                    <a:pt x="328" y="117"/>
                  </a:lnTo>
                  <a:lnTo>
                    <a:pt x="330" y="115"/>
                  </a:lnTo>
                  <a:lnTo>
                    <a:pt x="332" y="112"/>
                  </a:lnTo>
                  <a:lnTo>
                    <a:pt x="333" y="110"/>
                  </a:lnTo>
                  <a:lnTo>
                    <a:pt x="335" y="108"/>
                  </a:lnTo>
                  <a:lnTo>
                    <a:pt x="337" y="107"/>
                  </a:lnTo>
                  <a:lnTo>
                    <a:pt x="338" y="105"/>
                  </a:lnTo>
                  <a:lnTo>
                    <a:pt x="339" y="102"/>
                  </a:lnTo>
                  <a:lnTo>
                    <a:pt x="340" y="98"/>
                  </a:lnTo>
                  <a:lnTo>
                    <a:pt x="339" y="96"/>
                  </a:lnTo>
                  <a:lnTo>
                    <a:pt x="337" y="94"/>
                  </a:lnTo>
                  <a:lnTo>
                    <a:pt x="334" y="93"/>
                  </a:lnTo>
                  <a:lnTo>
                    <a:pt x="331" y="93"/>
                  </a:lnTo>
                  <a:lnTo>
                    <a:pt x="328" y="93"/>
                  </a:lnTo>
                  <a:lnTo>
                    <a:pt x="324" y="93"/>
                  </a:lnTo>
                  <a:lnTo>
                    <a:pt x="318" y="93"/>
                  </a:lnTo>
                  <a:lnTo>
                    <a:pt x="319" y="89"/>
                  </a:lnTo>
                  <a:lnTo>
                    <a:pt x="320" y="88"/>
                  </a:lnTo>
                  <a:lnTo>
                    <a:pt x="319" y="87"/>
                  </a:lnTo>
                  <a:lnTo>
                    <a:pt x="319" y="86"/>
                  </a:lnTo>
                  <a:lnTo>
                    <a:pt x="317" y="85"/>
                  </a:lnTo>
                  <a:lnTo>
                    <a:pt x="315" y="86"/>
                  </a:lnTo>
                  <a:lnTo>
                    <a:pt x="313" y="89"/>
                  </a:lnTo>
                  <a:lnTo>
                    <a:pt x="311" y="91"/>
                  </a:lnTo>
                  <a:lnTo>
                    <a:pt x="311" y="93"/>
                  </a:lnTo>
                  <a:lnTo>
                    <a:pt x="311" y="94"/>
                  </a:lnTo>
                  <a:lnTo>
                    <a:pt x="313" y="96"/>
                  </a:lnTo>
                  <a:lnTo>
                    <a:pt x="315" y="97"/>
                  </a:lnTo>
                  <a:lnTo>
                    <a:pt x="315" y="99"/>
                  </a:lnTo>
                  <a:lnTo>
                    <a:pt x="311" y="104"/>
                  </a:lnTo>
                  <a:lnTo>
                    <a:pt x="309" y="106"/>
                  </a:lnTo>
                  <a:lnTo>
                    <a:pt x="308" y="109"/>
                  </a:lnTo>
                  <a:lnTo>
                    <a:pt x="309" y="111"/>
                  </a:lnTo>
                  <a:lnTo>
                    <a:pt x="310" y="113"/>
                  </a:lnTo>
                  <a:lnTo>
                    <a:pt x="309" y="113"/>
                  </a:lnTo>
                  <a:lnTo>
                    <a:pt x="308" y="111"/>
                  </a:lnTo>
                  <a:lnTo>
                    <a:pt x="307" y="108"/>
                  </a:lnTo>
                  <a:lnTo>
                    <a:pt x="306" y="106"/>
                  </a:lnTo>
                  <a:lnTo>
                    <a:pt x="303" y="104"/>
                  </a:lnTo>
                  <a:lnTo>
                    <a:pt x="304" y="105"/>
                  </a:lnTo>
                  <a:lnTo>
                    <a:pt x="304" y="106"/>
                  </a:lnTo>
                  <a:lnTo>
                    <a:pt x="304" y="109"/>
                  </a:lnTo>
                  <a:lnTo>
                    <a:pt x="304" y="112"/>
                  </a:lnTo>
                  <a:lnTo>
                    <a:pt x="302" y="115"/>
                  </a:lnTo>
                  <a:lnTo>
                    <a:pt x="299" y="115"/>
                  </a:lnTo>
                  <a:lnTo>
                    <a:pt x="298" y="115"/>
                  </a:lnTo>
                  <a:lnTo>
                    <a:pt x="297" y="112"/>
                  </a:lnTo>
                  <a:lnTo>
                    <a:pt x="299" y="108"/>
                  </a:lnTo>
                  <a:lnTo>
                    <a:pt x="297" y="109"/>
                  </a:lnTo>
                  <a:lnTo>
                    <a:pt x="295" y="111"/>
                  </a:lnTo>
                  <a:lnTo>
                    <a:pt x="294" y="113"/>
                  </a:lnTo>
                  <a:lnTo>
                    <a:pt x="293" y="113"/>
                  </a:lnTo>
                  <a:lnTo>
                    <a:pt x="292" y="113"/>
                  </a:lnTo>
                  <a:lnTo>
                    <a:pt x="292" y="112"/>
                  </a:lnTo>
                  <a:lnTo>
                    <a:pt x="293" y="110"/>
                  </a:lnTo>
                  <a:lnTo>
                    <a:pt x="295" y="106"/>
                  </a:lnTo>
                  <a:lnTo>
                    <a:pt x="298" y="102"/>
                  </a:lnTo>
                  <a:lnTo>
                    <a:pt x="301" y="98"/>
                  </a:lnTo>
                  <a:lnTo>
                    <a:pt x="303" y="93"/>
                  </a:lnTo>
                  <a:lnTo>
                    <a:pt x="304" y="87"/>
                  </a:lnTo>
                  <a:lnTo>
                    <a:pt x="307" y="85"/>
                  </a:lnTo>
                  <a:lnTo>
                    <a:pt x="309" y="83"/>
                  </a:lnTo>
                  <a:lnTo>
                    <a:pt x="312" y="80"/>
                  </a:lnTo>
                  <a:lnTo>
                    <a:pt x="315" y="76"/>
                  </a:lnTo>
                  <a:lnTo>
                    <a:pt x="318" y="71"/>
                  </a:lnTo>
                  <a:lnTo>
                    <a:pt x="319" y="65"/>
                  </a:lnTo>
                  <a:lnTo>
                    <a:pt x="319" y="62"/>
                  </a:lnTo>
                  <a:lnTo>
                    <a:pt x="318" y="60"/>
                  </a:lnTo>
                  <a:lnTo>
                    <a:pt x="314" y="58"/>
                  </a:lnTo>
                  <a:lnTo>
                    <a:pt x="312" y="56"/>
                  </a:lnTo>
                  <a:lnTo>
                    <a:pt x="310" y="56"/>
                  </a:lnTo>
                  <a:lnTo>
                    <a:pt x="310" y="53"/>
                  </a:lnTo>
                  <a:lnTo>
                    <a:pt x="310" y="50"/>
                  </a:lnTo>
                  <a:lnTo>
                    <a:pt x="307" y="46"/>
                  </a:lnTo>
                  <a:lnTo>
                    <a:pt x="303" y="43"/>
                  </a:lnTo>
                  <a:lnTo>
                    <a:pt x="301" y="39"/>
                  </a:lnTo>
                  <a:lnTo>
                    <a:pt x="300" y="34"/>
                  </a:lnTo>
                  <a:lnTo>
                    <a:pt x="299" y="28"/>
                  </a:lnTo>
                  <a:lnTo>
                    <a:pt x="299" y="23"/>
                  </a:lnTo>
                  <a:lnTo>
                    <a:pt x="298" y="27"/>
                  </a:lnTo>
                  <a:lnTo>
                    <a:pt x="296" y="30"/>
                  </a:lnTo>
                  <a:lnTo>
                    <a:pt x="294" y="34"/>
                  </a:lnTo>
                  <a:lnTo>
                    <a:pt x="294" y="36"/>
                  </a:lnTo>
                  <a:lnTo>
                    <a:pt x="293" y="38"/>
                  </a:lnTo>
                  <a:lnTo>
                    <a:pt x="293" y="41"/>
                  </a:lnTo>
                  <a:lnTo>
                    <a:pt x="292" y="44"/>
                  </a:lnTo>
                  <a:lnTo>
                    <a:pt x="290" y="47"/>
                  </a:lnTo>
                  <a:lnTo>
                    <a:pt x="288" y="51"/>
                  </a:lnTo>
                  <a:lnTo>
                    <a:pt x="281" y="58"/>
                  </a:lnTo>
                  <a:lnTo>
                    <a:pt x="279" y="62"/>
                  </a:lnTo>
                  <a:lnTo>
                    <a:pt x="277" y="66"/>
                  </a:lnTo>
                  <a:lnTo>
                    <a:pt x="276" y="67"/>
                  </a:lnTo>
                  <a:lnTo>
                    <a:pt x="274" y="67"/>
                  </a:lnTo>
                  <a:lnTo>
                    <a:pt x="273" y="66"/>
                  </a:lnTo>
                  <a:lnTo>
                    <a:pt x="272" y="64"/>
                  </a:lnTo>
                  <a:lnTo>
                    <a:pt x="270" y="59"/>
                  </a:lnTo>
                  <a:lnTo>
                    <a:pt x="267" y="56"/>
                  </a:lnTo>
                  <a:lnTo>
                    <a:pt x="264" y="54"/>
                  </a:lnTo>
                  <a:lnTo>
                    <a:pt x="260" y="51"/>
                  </a:lnTo>
                  <a:lnTo>
                    <a:pt x="257" y="47"/>
                  </a:lnTo>
                  <a:lnTo>
                    <a:pt x="256" y="47"/>
                  </a:lnTo>
                  <a:lnTo>
                    <a:pt x="254" y="47"/>
                  </a:lnTo>
                  <a:lnTo>
                    <a:pt x="250" y="49"/>
                  </a:lnTo>
                  <a:lnTo>
                    <a:pt x="247" y="47"/>
                  </a:lnTo>
                  <a:lnTo>
                    <a:pt x="244" y="49"/>
                  </a:lnTo>
                  <a:lnTo>
                    <a:pt x="243" y="50"/>
                  </a:lnTo>
                  <a:lnTo>
                    <a:pt x="241" y="52"/>
                  </a:lnTo>
                  <a:lnTo>
                    <a:pt x="241" y="54"/>
                  </a:lnTo>
                  <a:lnTo>
                    <a:pt x="241" y="56"/>
                  </a:lnTo>
                  <a:lnTo>
                    <a:pt x="243" y="57"/>
                  </a:lnTo>
                  <a:lnTo>
                    <a:pt x="244" y="58"/>
                  </a:lnTo>
                  <a:lnTo>
                    <a:pt x="244" y="59"/>
                  </a:lnTo>
                  <a:lnTo>
                    <a:pt x="243" y="60"/>
                  </a:lnTo>
                  <a:lnTo>
                    <a:pt x="242" y="62"/>
                  </a:lnTo>
                  <a:lnTo>
                    <a:pt x="236" y="60"/>
                  </a:lnTo>
                  <a:lnTo>
                    <a:pt x="231" y="58"/>
                  </a:lnTo>
                  <a:lnTo>
                    <a:pt x="228" y="57"/>
                  </a:lnTo>
                  <a:lnTo>
                    <a:pt x="225" y="57"/>
                  </a:lnTo>
                  <a:lnTo>
                    <a:pt x="222" y="57"/>
                  </a:lnTo>
                  <a:lnTo>
                    <a:pt x="219" y="58"/>
                  </a:lnTo>
                  <a:lnTo>
                    <a:pt x="210" y="63"/>
                  </a:lnTo>
                  <a:lnTo>
                    <a:pt x="206" y="65"/>
                  </a:lnTo>
                  <a:lnTo>
                    <a:pt x="204" y="66"/>
                  </a:lnTo>
                  <a:lnTo>
                    <a:pt x="202" y="66"/>
                  </a:lnTo>
                  <a:lnTo>
                    <a:pt x="201" y="66"/>
                  </a:lnTo>
                  <a:lnTo>
                    <a:pt x="198" y="65"/>
                  </a:lnTo>
                  <a:lnTo>
                    <a:pt x="200" y="67"/>
                  </a:lnTo>
                  <a:lnTo>
                    <a:pt x="199" y="67"/>
                  </a:lnTo>
                  <a:lnTo>
                    <a:pt x="198" y="66"/>
                  </a:lnTo>
                  <a:lnTo>
                    <a:pt x="197" y="65"/>
                  </a:lnTo>
                  <a:lnTo>
                    <a:pt x="194" y="63"/>
                  </a:lnTo>
                  <a:lnTo>
                    <a:pt x="193" y="61"/>
                  </a:lnTo>
                  <a:lnTo>
                    <a:pt x="191" y="60"/>
                  </a:lnTo>
                  <a:lnTo>
                    <a:pt x="190" y="58"/>
                  </a:lnTo>
                  <a:lnTo>
                    <a:pt x="189" y="55"/>
                  </a:lnTo>
                  <a:lnTo>
                    <a:pt x="189" y="52"/>
                  </a:lnTo>
                  <a:lnTo>
                    <a:pt x="188" y="49"/>
                  </a:lnTo>
                  <a:lnTo>
                    <a:pt x="187" y="45"/>
                  </a:lnTo>
                  <a:lnTo>
                    <a:pt x="187" y="43"/>
                  </a:lnTo>
                  <a:lnTo>
                    <a:pt x="186" y="40"/>
                  </a:lnTo>
                  <a:lnTo>
                    <a:pt x="187" y="38"/>
                  </a:lnTo>
                  <a:lnTo>
                    <a:pt x="188" y="35"/>
                  </a:lnTo>
                  <a:lnTo>
                    <a:pt x="190" y="33"/>
                  </a:lnTo>
                  <a:lnTo>
                    <a:pt x="192" y="30"/>
                  </a:lnTo>
                  <a:lnTo>
                    <a:pt x="192" y="25"/>
                  </a:lnTo>
                  <a:lnTo>
                    <a:pt x="192" y="22"/>
                  </a:lnTo>
                  <a:lnTo>
                    <a:pt x="191" y="20"/>
                  </a:lnTo>
                  <a:lnTo>
                    <a:pt x="191" y="17"/>
                  </a:lnTo>
                  <a:lnTo>
                    <a:pt x="190" y="14"/>
                  </a:lnTo>
                  <a:lnTo>
                    <a:pt x="189" y="12"/>
                  </a:lnTo>
                  <a:lnTo>
                    <a:pt x="188" y="10"/>
                  </a:lnTo>
                  <a:lnTo>
                    <a:pt x="187" y="8"/>
                  </a:lnTo>
                  <a:lnTo>
                    <a:pt x="186" y="7"/>
                  </a:lnTo>
                  <a:lnTo>
                    <a:pt x="182" y="3"/>
                  </a:lnTo>
                  <a:lnTo>
                    <a:pt x="179" y="0"/>
                  </a:lnTo>
                  <a:lnTo>
                    <a:pt x="178" y="1"/>
                  </a:lnTo>
                  <a:lnTo>
                    <a:pt x="179" y="1"/>
                  </a:lnTo>
                  <a:lnTo>
                    <a:pt x="180" y="3"/>
                  </a:lnTo>
                  <a:lnTo>
                    <a:pt x="179" y="5"/>
                  </a:lnTo>
                  <a:lnTo>
                    <a:pt x="178" y="7"/>
                  </a:lnTo>
                  <a:lnTo>
                    <a:pt x="177" y="8"/>
                  </a:lnTo>
                  <a:lnTo>
                    <a:pt x="174" y="8"/>
                  </a:lnTo>
                  <a:lnTo>
                    <a:pt x="174" y="10"/>
                  </a:lnTo>
                  <a:lnTo>
                    <a:pt x="176" y="12"/>
                  </a:lnTo>
                  <a:lnTo>
                    <a:pt x="172" y="14"/>
                  </a:lnTo>
                  <a:lnTo>
                    <a:pt x="169" y="15"/>
                  </a:lnTo>
                  <a:lnTo>
                    <a:pt x="168" y="15"/>
                  </a:lnTo>
                  <a:lnTo>
                    <a:pt x="166" y="16"/>
                  </a:lnTo>
                  <a:lnTo>
                    <a:pt x="165" y="18"/>
                  </a:lnTo>
                  <a:lnTo>
                    <a:pt x="165" y="20"/>
                  </a:lnTo>
                  <a:lnTo>
                    <a:pt x="162" y="21"/>
                  </a:lnTo>
                  <a:lnTo>
                    <a:pt x="158" y="22"/>
                  </a:lnTo>
                  <a:lnTo>
                    <a:pt x="156" y="22"/>
                  </a:lnTo>
                  <a:lnTo>
                    <a:pt x="152" y="22"/>
                  </a:lnTo>
                  <a:lnTo>
                    <a:pt x="148" y="23"/>
                  </a:lnTo>
                  <a:lnTo>
                    <a:pt x="144" y="24"/>
                  </a:lnTo>
                  <a:lnTo>
                    <a:pt x="141" y="25"/>
                  </a:lnTo>
                  <a:lnTo>
                    <a:pt x="136" y="24"/>
                  </a:lnTo>
                  <a:lnTo>
                    <a:pt x="134" y="24"/>
                  </a:lnTo>
                  <a:lnTo>
                    <a:pt x="131" y="24"/>
                  </a:lnTo>
                  <a:lnTo>
                    <a:pt x="130" y="24"/>
                  </a:lnTo>
                  <a:lnTo>
                    <a:pt x="129" y="24"/>
                  </a:lnTo>
                  <a:lnTo>
                    <a:pt x="127" y="25"/>
                  </a:lnTo>
                  <a:lnTo>
                    <a:pt x="126" y="28"/>
                  </a:lnTo>
                  <a:lnTo>
                    <a:pt x="127" y="28"/>
                  </a:lnTo>
                  <a:lnTo>
                    <a:pt x="130" y="30"/>
                  </a:lnTo>
                  <a:lnTo>
                    <a:pt x="131" y="31"/>
                  </a:lnTo>
                  <a:lnTo>
                    <a:pt x="131" y="32"/>
                  </a:lnTo>
                  <a:lnTo>
                    <a:pt x="130" y="34"/>
                  </a:lnTo>
                  <a:lnTo>
                    <a:pt x="129" y="37"/>
                  </a:lnTo>
                  <a:lnTo>
                    <a:pt x="128" y="39"/>
                  </a:lnTo>
                  <a:lnTo>
                    <a:pt x="129" y="40"/>
                  </a:lnTo>
                  <a:lnTo>
                    <a:pt x="127" y="42"/>
                  </a:lnTo>
                  <a:lnTo>
                    <a:pt x="129" y="45"/>
                  </a:lnTo>
                  <a:lnTo>
                    <a:pt x="131" y="47"/>
                  </a:lnTo>
                  <a:lnTo>
                    <a:pt x="133" y="47"/>
                  </a:lnTo>
                  <a:lnTo>
                    <a:pt x="135" y="47"/>
                  </a:lnTo>
                  <a:lnTo>
                    <a:pt x="137" y="50"/>
                  </a:lnTo>
                  <a:lnTo>
                    <a:pt x="137" y="52"/>
                  </a:lnTo>
                  <a:lnTo>
                    <a:pt x="140" y="54"/>
                  </a:lnTo>
                  <a:lnTo>
                    <a:pt x="141" y="57"/>
                  </a:lnTo>
                  <a:lnTo>
                    <a:pt x="141" y="58"/>
                  </a:lnTo>
                  <a:lnTo>
                    <a:pt x="140" y="58"/>
                  </a:lnTo>
                  <a:lnTo>
                    <a:pt x="138" y="58"/>
                  </a:lnTo>
                  <a:lnTo>
                    <a:pt x="136" y="59"/>
                  </a:lnTo>
                  <a:lnTo>
                    <a:pt x="133" y="59"/>
                  </a:lnTo>
                  <a:lnTo>
                    <a:pt x="130" y="60"/>
                  </a:lnTo>
                  <a:lnTo>
                    <a:pt x="129" y="61"/>
                  </a:lnTo>
                  <a:lnTo>
                    <a:pt x="126" y="63"/>
                  </a:lnTo>
                  <a:lnTo>
                    <a:pt x="123" y="65"/>
                  </a:lnTo>
                  <a:lnTo>
                    <a:pt x="120" y="67"/>
                  </a:lnTo>
                  <a:lnTo>
                    <a:pt x="120" y="69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8" y="73"/>
                  </a:lnTo>
                  <a:lnTo>
                    <a:pt x="116" y="73"/>
                  </a:lnTo>
                  <a:lnTo>
                    <a:pt x="113" y="75"/>
                  </a:lnTo>
                  <a:lnTo>
                    <a:pt x="111" y="75"/>
                  </a:lnTo>
                  <a:lnTo>
                    <a:pt x="109" y="76"/>
                  </a:lnTo>
                  <a:lnTo>
                    <a:pt x="107" y="73"/>
                  </a:lnTo>
                  <a:lnTo>
                    <a:pt x="104" y="71"/>
                  </a:lnTo>
                  <a:lnTo>
                    <a:pt x="100" y="69"/>
                  </a:lnTo>
                  <a:lnTo>
                    <a:pt x="96" y="71"/>
                  </a:lnTo>
                  <a:lnTo>
                    <a:pt x="91" y="69"/>
                  </a:lnTo>
                  <a:lnTo>
                    <a:pt x="89" y="69"/>
                  </a:lnTo>
                  <a:lnTo>
                    <a:pt x="87" y="67"/>
                  </a:lnTo>
                  <a:lnTo>
                    <a:pt x="87" y="65"/>
                  </a:lnTo>
                  <a:lnTo>
                    <a:pt x="87" y="63"/>
                  </a:lnTo>
                  <a:lnTo>
                    <a:pt x="87" y="61"/>
                  </a:lnTo>
                  <a:lnTo>
                    <a:pt x="86" y="59"/>
                  </a:lnTo>
                  <a:lnTo>
                    <a:pt x="85" y="58"/>
                  </a:lnTo>
                  <a:lnTo>
                    <a:pt x="83" y="58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0" y="58"/>
                  </a:lnTo>
                  <a:lnTo>
                    <a:pt x="77" y="58"/>
                  </a:lnTo>
                  <a:lnTo>
                    <a:pt x="75" y="60"/>
                  </a:lnTo>
                  <a:lnTo>
                    <a:pt x="74" y="61"/>
                  </a:lnTo>
                  <a:lnTo>
                    <a:pt x="73" y="62"/>
                  </a:lnTo>
                  <a:lnTo>
                    <a:pt x="72" y="62"/>
                  </a:lnTo>
                  <a:lnTo>
                    <a:pt x="69" y="61"/>
                  </a:lnTo>
                  <a:lnTo>
                    <a:pt x="66" y="62"/>
                  </a:lnTo>
                  <a:lnTo>
                    <a:pt x="63" y="64"/>
                  </a:lnTo>
                  <a:lnTo>
                    <a:pt x="61" y="64"/>
                  </a:lnTo>
                  <a:lnTo>
                    <a:pt x="61" y="63"/>
                  </a:lnTo>
                  <a:lnTo>
                    <a:pt x="61" y="62"/>
                  </a:lnTo>
                  <a:lnTo>
                    <a:pt x="59" y="62"/>
                  </a:lnTo>
                  <a:lnTo>
                    <a:pt x="57" y="63"/>
                  </a:lnTo>
                  <a:lnTo>
                    <a:pt x="55" y="65"/>
                  </a:lnTo>
                  <a:lnTo>
                    <a:pt x="54" y="65"/>
                  </a:lnTo>
                  <a:lnTo>
                    <a:pt x="53" y="66"/>
                  </a:lnTo>
                  <a:lnTo>
                    <a:pt x="55" y="68"/>
                  </a:lnTo>
                  <a:lnTo>
                    <a:pt x="57" y="72"/>
                  </a:lnTo>
                  <a:lnTo>
                    <a:pt x="60" y="74"/>
                  </a:lnTo>
                  <a:lnTo>
                    <a:pt x="63" y="78"/>
                  </a:lnTo>
                  <a:lnTo>
                    <a:pt x="64" y="80"/>
                  </a:lnTo>
                  <a:lnTo>
                    <a:pt x="63" y="81"/>
                  </a:lnTo>
                  <a:lnTo>
                    <a:pt x="61" y="82"/>
                  </a:lnTo>
                  <a:lnTo>
                    <a:pt x="58" y="83"/>
                  </a:lnTo>
                  <a:lnTo>
                    <a:pt x="55" y="86"/>
                  </a:lnTo>
                  <a:lnTo>
                    <a:pt x="53" y="86"/>
                  </a:lnTo>
                  <a:lnTo>
                    <a:pt x="53" y="87"/>
                  </a:lnTo>
                  <a:lnTo>
                    <a:pt x="53" y="88"/>
                  </a:lnTo>
                  <a:lnTo>
                    <a:pt x="53" y="90"/>
                  </a:lnTo>
                  <a:lnTo>
                    <a:pt x="55" y="93"/>
                  </a:lnTo>
                  <a:lnTo>
                    <a:pt x="55" y="98"/>
                  </a:lnTo>
                  <a:lnTo>
                    <a:pt x="57" y="102"/>
                  </a:lnTo>
                  <a:lnTo>
                    <a:pt x="58" y="107"/>
                  </a:lnTo>
                  <a:lnTo>
                    <a:pt x="59" y="113"/>
                  </a:lnTo>
                  <a:lnTo>
                    <a:pt x="59" y="117"/>
                  </a:lnTo>
                  <a:lnTo>
                    <a:pt x="59" y="119"/>
                  </a:lnTo>
                  <a:lnTo>
                    <a:pt x="57" y="121"/>
                  </a:lnTo>
                  <a:lnTo>
                    <a:pt x="57" y="122"/>
                  </a:lnTo>
                  <a:lnTo>
                    <a:pt x="58" y="123"/>
                  </a:lnTo>
                  <a:lnTo>
                    <a:pt x="57" y="125"/>
                  </a:lnTo>
                  <a:lnTo>
                    <a:pt x="56" y="128"/>
                  </a:lnTo>
                  <a:lnTo>
                    <a:pt x="56" y="137"/>
                  </a:lnTo>
                  <a:lnTo>
                    <a:pt x="55" y="139"/>
                  </a:lnTo>
                  <a:lnTo>
                    <a:pt x="55" y="143"/>
                  </a:lnTo>
                  <a:lnTo>
                    <a:pt x="54" y="146"/>
                  </a:lnTo>
                  <a:lnTo>
                    <a:pt x="54" y="148"/>
                  </a:lnTo>
                  <a:lnTo>
                    <a:pt x="54" y="150"/>
                  </a:lnTo>
                  <a:lnTo>
                    <a:pt x="52" y="153"/>
                  </a:lnTo>
                  <a:lnTo>
                    <a:pt x="52" y="155"/>
                  </a:lnTo>
                  <a:lnTo>
                    <a:pt x="51" y="157"/>
                  </a:lnTo>
                  <a:lnTo>
                    <a:pt x="49" y="159"/>
                  </a:lnTo>
                  <a:lnTo>
                    <a:pt x="48" y="159"/>
                  </a:lnTo>
                  <a:lnTo>
                    <a:pt x="43" y="161"/>
                  </a:lnTo>
                  <a:lnTo>
                    <a:pt x="39" y="162"/>
                  </a:lnTo>
                  <a:lnTo>
                    <a:pt x="37" y="163"/>
                  </a:lnTo>
                  <a:lnTo>
                    <a:pt x="35" y="164"/>
                  </a:lnTo>
                  <a:lnTo>
                    <a:pt x="33" y="164"/>
                  </a:lnTo>
                  <a:lnTo>
                    <a:pt x="31" y="164"/>
                  </a:lnTo>
                  <a:lnTo>
                    <a:pt x="30" y="165"/>
                  </a:lnTo>
                  <a:lnTo>
                    <a:pt x="23" y="169"/>
                  </a:lnTo>
                  <a:lnTo>
                    <a:pt x="18" y="173"/>
                  </a:lnTo>
                  <a:lnTo>
                    <a:pt x="16" y="176"/>
                  </a:lnTo>
                  <a:lnTo>
                    <a:pt x="14" y="178"/>
                  </a:lnTo>
                  <a:lnTo>
                    <a:pt x="12" y="183"/>
                  </a:lnTo>
                  <a:lnTo>
                    <a:pt x="11" y="186"/>
                  </a:lnTo>
                  <a:lnTo>
                    <a:pt x="11" y="190"/>
                  </a:lnTo>
                  <a:lnTo>
                    <a:pt x="10" y="192"/>
                  </a:lnTo>
                  <a:lnTo>
                    <a:pt x="11" y="193"/>
                  </a:lnTo>
                  <a:lnTo>
                    <a:pt x="11" y="197"/>
                  </a:lnTo>
                  <a:lnTo>
                    <a:pt x="10" y="200"/>
                  </a:lnTo>
                  <a:lnTo>
                    <a:pt x="6" y="205"/>
                  </a:lnTo>
                  <a:lnTo>
                    <a:pt x="4" y="207"/>
                  </a:lnTo>
                  <a:lnTo>
                    <a:pt x="3" y="208"/>
                  </a:lnTo>
                  <a:lnTo>
                    <a:pt x="0" y="209"/>
                  </a:lnTo>
                  <a:lnTo>
                    <a:pt x="0" y="211"/>
                  </a:lnTo>
                  <a:lnTo>
                    <a:pt x="0" y="212"/>
                  </a:lnTo>
                  <a:lnTo>
                    <a:pt x="3" y="214"/>
                  </a:lnTo>
                  <a:lnTo>
                    <a:pt x="5" y="216"/>
                  </a:lnTo>
                  <a:lnTo>
                    <a:pt x="6" y="217"/>
                  </a:lnTo>
                  <a:lnTo>
                    <a:pt x="8" y="219"/>
                  </a:lnTo>
                  <a:lnTo>
                    <a:pt x="9" y="223"/>
                  </a:lnTo>
                  <a:lnTo>
                    <a:pt x="10" y="227"/>
                  </a:lnTo>
                  <a:lnTo>
                    <a:pt x="12" y="231"/>
                  </a:lnTo>
                  <a:lnTo>
                    <a:pt x="13" y="232"/>
                  </a:lnTo>
                  <a:lnTo>
                    <a:pt x="15" y="231"/>
                  </a:lnTo>
                  <a:lnTo>
                    <a:pt x="15" y="232"/>
                  </a:lnTo>
                  <a:lnTo>
                    <a:pt x="14" y="233"/>
                  </a:lnTo>
                  <a:lnTo>
                    <a:pt x="14" y="237"/>
                  </a:lnTo>
                  <a:lnTo>
                    <a:pt x="12" y="244"/>
                  </a:lnTo>
                  <a:lnTo>
                    <a:pt x="14" y="245"/>
                  </a:lnTo>
                  <a:lnTo>
                    <a:pt x="15" y="245"/>
                  </a:lnTo>
                  <a:lnTo>
                    <a:pt x="16" y="244"/>
                  </a:lnTo>
                  <a:lnTo>
                    <a:pt x="18" y="245"/>
                  </a:lnTo>
                  <a:lnTo>
                    <a:pt x="23" y="250"/>
                  </a:lnTo>
                  <a:lnTo>
                    <a:pt x="25" y="249"/>
                  </a:lnTo>
                  <a:lnTo>
                    <a:pt x="26" y="250"/>
                  </a:lnTo>
                  <a:lnTo>
                    <a:pt x="27" y="252"/>
                  </a:lnTo>
                  <a:lnTo>
                    <a:pt x="28" y="253"/>
                  </a:lnTo>
                  <a:lnTo>
                    <a:pt x="30" y="252"/>
                  </a:lnTo>
                  <a:lnTo>
                    <a:pt x="31" y="252"/>
                  </a:lnTo>
                  <a:lnTo>
                    <a:pt x="32" y="252"/>
                  </a:lnTo>
                  <a:lnTo>
                    <a:pt x="35" y="252"/>
                  </a:lnTo>
                  <a:lnTo>
                    <a:pt x="38" y="251"/>
                  </a:lnTo>
                  <a:lnTo>
                    <a:pt x="40" y="251"/>
                  </a:lnTo>
                  <a:lnTo>
                    <a:pt x="41" y="251"/>
                  </a:lnTo>
                  <a:lnTo>
                    <a:pt x="42" y="250"/>
                  </a:lnTo>
                  <a:lnTo>
                    <a:pt x="44" y="251"/>
                  </a:lnTo>
                  <a:lnTo>
                    <a:pt x="46" y="252"/>
                  </a:lnTo>
                  <a:lnTo>
                    <a:pt x="47" y="254"/>
                  </a:lnTo>
                  <a:lnTo>
                    <a:pt x="50" y="261"/>
                  </a:lnTo>
                  <a:lnTo>
                    <a:pt x="50" y="265"/>
                  </a:lnTo>
                  <a:lnTo>
                    <a:pt x="50" y="271"/>
                  </a:lnTo>
                  <a:lnTo>
                    <a:pt x="51" y="273"/>
                  </a:lnTo>
                  <a:lnTo>
                    <a:pt x="52" y="272"/>
                  </a:lnTo>
                  <a:lnTo>
                    <a:pt x="54" y="270"/>
                  </a:lnTo>
                  <a:lnTo>
                    <a:pt x="56" y="270"/>
                  </a:lnTo>
                  <a:lnTo>
                    <a:pt x="58" y="270"/>
                  </a:lnTo>
                  <a:lnTo>
                    <a:pt x="61" y="272"/>
                  </a:lnTo>
                  <a:lnTo>
                    <a:pt x="63" y="272"/>
                  </a:lnTo>
                  <a:lnTo>
                    <a:pt x="64" y="273"/>
                  </a:lnTo>
                  <a:lnTo>
                    <a:pt x="66" y="274"/>
                  </a:lnTo>
                  <a:lnTo>
                    <a:pt x="69" y="274"/>
                  </a:lnTo>
                  <a:lnTo>
                    <a:pt x="73" y="274"/>
                  </a:lnTo>
                  <a:lnTo>
                    <a:pt x="77" y="273"/>
                  </a:lnTo>
                  <a:lnTo>
                    <a:pt x="78" y="272"/>
                  </a:lnTo>
                  <a:lnTo>
                    <a:pt x="79" y="270"/>
                  </a:lnTo>
                  <a:lnTo>
                    <a:pt x="81" y="270"/>
                  </a:lnTo>
                  <a:lnTo>
                    <a:pt x="84" y="267"/>
                  </a:lnTo>
                  <a:lnTo>
                    <a:pt x="87" y="264"/>
                  </a:lnTo>
                  <a:lnTo>
                    <a:pt x="91" y="262"/>
                  </a:lnTo>
                  <a:lnTo>
                    <a:pt x="94" y="262"/>
                  </a:lnTo>
                  <a:lnTo>
                    <a:pt x="97" y="260"/>
                  </a:lnTo>
                  <a:lnTo>
                    <a:pt x="100" y="260"/>
                  </a:lnTo>
                  <a:lnTo>
                    <a:pt x="102" y="259"/>
                  </a:lnTo>
                  <a:lnTo>
                    <a:pt x="103" y="258"/>
                  </a:lnTo>
                  <a:lnTo>
                    <a:pt x="105" y="256"/>
                  </a:lnTo>
                  <a:lnTo>
                    <a:pt x="108" y="254"/>
                  </a:lnTo>
                  <a:lnTo>
                    <a:pt x="113" y="254"/>
                  </a:lnTo>
                  <a:lnTo>
                    <a:pt x="115" y="254"/>
                  </a:lnTo>
                  <a:lnTo>
                    <a:pt x="117" y="253"/>
                  </a:lnTo>
                  <a:lnTo>
                    <a:pt x="119" y="257"/>
                  </a:lnTo>
                  <a:lnTo>
                    <a:pt x="120" y="259"/>
                  </a:lnTo>
                  <a:lnTo>
                    <a:pt x="119" y="262"/>
                  </a:lnTo>
                  <a:lnTo>
                    <a:pt x="120" y="269"/>
                  </a:lnTo>
                  <a:lnTo>
                    <a:pt x="120" y="271"/>
                  </a:lnTo>
                  <a:lnTo>
                    <a:pt x="121" y="275"/>
                  </a:lnTo>
                  <a:lnTo>
                    <a:pt x="122" y="277"/>
                  </a:lnTo>
                  <a:lnTo>
                    <a:pt x="122" y="280"/>
                  </a:lnTo>
                  <a:lnTo>
                    <a:pt x="124" y="284"/>
                  </a:lnTo>
                  <a:lnTo>
                    <a:pt x="127" y="286"/>
                  </a:lnTo>
                  <a:lnTo>
                    <a:pt x="128" y="288"/>
                  </a:lnTo>
                  <a:lnTo>
                    <a:pt x="129" y="290"/>
                  </a:lnTo>
                  <a:lnTo>
                    <a:pt x="130" y="294"/>
                  </a:lnTo>
                  <a:lnTo>
                    <a:pt x="131" y="295"/>
                  </a:lnTo>
                  <a:lnTo>
                    <a:pt x="135" y="297"/>
                  </a:lnTo>
                  <a:lnTo>
                    <a:pt x="138" y="299"/>
                  </a:lnTo>
                  <a:lnTo>
                    <a:pt x="143" y="302"/>
                  </a:lnTo>
                  <a:lnTo>
                    <a:pt x="145" y="304"/>
                  </a:lnTo>
                  <a:lnTo>
                    <a:pt x="147" y="304"/>
                  </a:lnTo>
                  <a:lnTo>
                    <a:pt x="148" y="303"/>
                  </a:lnTo>
                  <a:lnTo>
                    <a:pt x="149" y="304"/>
                  </a:lnTo>
                  <a:lnTo>
                    <a:pt x="150" y="305"/>
                  </a:lnTo>
                  <a:lnTo>
                    <a:pt x="152" y="305"/>
                  </a:lnTo>
                  <a:lnTo>
                    <a:pt x="154" y="305"/>
                  </a:lnTo>
                  <a:lnTo>
                    <a:pt x="157" y="304"/>
                  </a:lnTo>
                  <a:lnTo>
                    <a:pt x="159" y="305"/>
                  </a:lnTo>
                  <a:lnTo>
                    <a:pt x="164" y="307"/>
                  </a:lnTo>
                  <a:lnTo>
                    <a:pt x="166" y="307"/>
                  </a:lnTo>
                  <a:lnTo>
                    <a:pt x="169" y="309"/>
                  </a:lnTo>
                  <a:lnTo>
                    <a:pt x="173" y="310"/>
                  </a:lnTo>
                  <a:lnTo>
                    <a:pt x="176" y="311"/>
                  </a:lnTo>
                  <a:lnTo>
                    <a:pt x="178" y="314"/>
                  </a:lnTo>
                  <a:lnTo>
                    <a:pt x="180" y="316"/>
                  </a:lnTo>
                  <a:lnTo>
                    <a:pt x="182" y="317"/>
                  </a:lnTo>
                  <a:lnTo>
                    <a:pt x="184" y="319"/>
                  </a:lnTo>
                  <a:lnTo>
                    <a:pt x="186" y="321"/>
                  </a:lnTo>
                  <a:lnTo>
                    <a:pt x="186" y="324"/>
                  </a:lnTo>
                  <a:lnTo>
                    <a:pt x="188" y="326"/>
                  </a:lnTo>
                  <a:lnTo>
                    <a:pt x="189" y="330"/>
                  </a:lnTo>
                  <a:lnTo>
                    <a:pt x="190" y="333"/>
                  </a:lnTo>
                  <a:lnTo>
                    <a:pt x="190" y="336"/>
                  </a:lnTo>
                  <a:lnTo>
                    <a:pt x="189" y="343"/>
                  </a:lnTo>
                  <a:lnTo>
                    <a:pt x="188" y="347"/>
                  </a:lnTo>
                  <a:lnTo>
                    <a:pt x="186" y="351"/>
                  </a:lnTo>
                  <a:lnTo>
                    <a:pt x="186" y="352"/>
                  </a:lnTo>
                  <a:lnTo>
                    <a:pt x="186" y="353"/>
                  </a:lnTo>
                  <a:lnTo>
                    <a:pt x="187" y="354"/>
                  </a:lnTo>
                  <a:lnTo>
                    <a:pt x="189" y="358"/>
                  </a:lnTo>
                  <a:lnTo>
                    <a:pt x="191" y="360"/>
                  </a:lnTo>
                  <a:lnTo>
                    <a:pt x="192" y="361"/>
                  </a:lnTo>
                  <a:lnTo>
                    <a:pt x="194" y="362"/>
                  </a:lnTo>
                  <a:lnTo>
                    <a:pt x="198" y="362"/>
                  </a:lnTo>
                  <a:lnTo>
                    <a:pt x="200" y="363"/>
                  </a:lnTo>
                  <a:lnTo>
                    <a:pt x="202" y="362"/>
                  </a:lnTo>
                  <a:lnTo>
                    <a:pt x="205" y="362"/>
                  </a:lnTo>
                  <a:lnTo>
                    <a:pt x="208" y="362"/>
                  </a:lnTo>
                  <a:lnTo>
                    <a:pt x="209" y="362"/>
                  </a:lnTo>
                  <a:lnTo>
                    <a:pt x="209" y="363"/>
                  </a:lnTo>
                  <a:lnTo>
                    <a:pt x="209" y="365"/>
                  </a:lnTo>
                  <a:lnTo>
                    <a:pt x="210" y="367"/>
                  </a:lnTo>
                  <a:lnTo>
                    <a:pt x="212" y="368"/>
                  </a:lnTo>
                  <a:lnTo>
                    <a:pt x="215" y="371"/>
                  </a:lnTo>
                  <a:lnTo>
                    <a:pt x="219" y="372"/>
                  </a:lnTo>
                  <a:lnTo>
                    <a:pt x="220" y="374"/>
                  </a:lnTo>
                  <a:lnTo>
                    <a:pt x="220" y="377"/>
                  </a:lnTo>
                  <a:lnTo>
                    <a:pt x="222" y="381"/>
                  </a:lnTo>
                  <a:lnTo>
                    <a:pt x="225" y="384"/>
                  </a:lnTo>
                  <a:lnTo>
                    <a:pt x="228" y="386"/>
                  </a:lnTo>
                  <a:lnTo>
                    <a:pt x="229" y="388"/>
                  </a:lnTo>
                  <a:lnTo>
                    <a:pt x="230" y="391"/>
                  </a:lnTo>
                  <a:lnTo>
                    <a:pt x="230" y="393"/>
                  </a:lnTo>
                  <a:lnTo>
                    <a:pt x="230" y="395"/>
                  </a:lnTo>
                  <a:lnTo>
                    <a:pt x="231" y="397"/>
                  </a:lnTo>
                  <a:lnTo>
                    <a:pt x="230" y="400"/>
                  </a:lnTo>
                  <a:lnTo>
                    <a:pt x="230" y="404"/>
                  </a:lnTo>
                  <a:lnTo>
                    <a:pt x="228" y="408"/>
                  </a:lnTo>
                  <a:lnTo>
                    <a:pt x="225" y="412"/>
                  </a:lnTo>
                  <a:lnTo>
                    <a:pt x="222" y="416"/>
                  </a:lnTo>
                  <a:lnTo>
                    <a:pt x="219" y="419"/>
                  </a:lnTo>
                  <a:lnTo>
                    <a:pt x="217" y="420"/>
                  </a:lnTo>
                  <a:lnTo>
                    <a:pt x="220" y="421"/>
                  </a:lnTo>
                  <a:lnTo>
                    <a:pt x="220" y="422"/>
                  </a:lnTo>
                  <a:lnTo>
                    <a:pt x="220" y="427"/>
                  </a:lnTo>
                  <a:lnTo>
                    <a:pt x="220" y="429"/>
                  </a:lnTo>
                  <a:lnTo>
                    <a:pt x="221" y="432"/>
                  </a:lnTo>
                  <a:lnTo>
                    <a:pt x="222" y="436"/>
                  </a:lnTo>
                  <a:lnTo>
                    <a:pt x="223" y="441"/>
                  </a:lnTo>
                  <a:lnTo>
                    <a:pt x="222" y="446"/>
                  </a:lnTo>
                  <a:lnTo>
                    <a:pt x="223" y="447"/>
                  </a:lnTo>
                  <a:lnTo>
                    <a:pt x="224" y="449"/>
                  </a:lnTo>
                  <a:lnTo>
                    <a:pt x="224" y="451"/>
                  </a:lnTo>
                  <a:lnTo>
                    <a:pt x="225" y="453"/>
                  </a:lnTo>
                  <a:lnTo>
                    <a:pt x="223" y="457"/>
                  </a:lnTo>
                  <a:lnTo>
                    <a:pt x="223" y="459"/>
                  </a:lnTo>
                  <a:lnTo>
                    <a:pt x="224" y="461"/>
                  </a:lnTo>
                  <a:lnTo>
                    <a:pt x="226" y="461"/>
                  </a:lnTo>
                  <a:lnTo>
                    <a:pt x="228" y="460"/>
                  </a:lnTo>
                  <a:lnTo>
                    <a:pt x="231" y="458"/>
                  </a:lnTo>
                  <a:lnTo>
                    <a:pt x="236" y="459"/>
                  </a:lnTo>
                  <a:lnTo>
                    <a:pt x="239" y="459"/>
                  </a:lnTo>
                  <a:lnTo>
                    <a:pt x="241" y="458"/>
                  </a:lnTo>
                  <a:lnTo>
                    <a:pt x="244" y="459"/>
                  </a:lnTo>
                  <a:lnTo>
                    <a:pt x="246" y="462"/>
                  </a:lnTo>
                  <a:lnTo>
                    <a:pt x="247" y="464"/>
                  </a:lnTo>
                  <a:lnTo>
                    <a:pt x="247" y="466"/>
                  </a:lnTo>
                  <a:lnTo>
                    <a:pt x="248" y="469"/>
                  </a:lnTo>
                  <a:lnTo>
                    <a:pt x="249" y="470"/>
                  </a:lnTo>
                  <a:lnTo>
                    <a:pt x="250" y="470"/>
                  </a:lnTo>
                  <a:lnTo>
                    <a:pt x="252" y="471"/>
                  </a:lnTo>
                  <a:lnTo>
                    <a:pt x="252" y="473"/>
                  </a:lnTo>
                  <a:lnTo>
                    <a:pt x="252" y="476"/>
                  </a:lnTo>
                  <a:lnTo>
                    <a:pt x="252" y="477"/>
                  </a:lnTo>
                  <a:lnTo>
                    <a:pt x="253" y="478"/>
                  </a:lnTo>
                  <a:lnTo>
                    <a:pt x="255" y="479"/>
                  </a:lnTo>
                  <a:lnTo>
                    <a:pt x="265" y="481"/>
                  </a:lnTo>
                  <a:lnTo>
                    <a:pt x="265" y="482"/>
                  </a:lnTo>
                  <a:lnTo>
                    <a:pt x="266" y="483"/>
                  </a:lnTo>
                  <a:lnTo>
                    <a:pt x="267" y="485"/>
                  </a:lnTo>
                  <a:lnTo>
                    <a:pt x="268" y="487"/>
                  </a:lnTo>
                  <a:lnTo>
                    <a:pt x="271" y="490"/>
                  </a:lnTo>
                  <a:lnTo>
                    <a:pt x="274" y="493"/>
                  </a:lnTo>
                  <a:lnTo>
                    <a:pt x="275" y="497"/>
                  </a:lnTo>
                  <a:lnTo>
                    <a:pt x="276" y="501"/>
                  </a:lnTo>
                  <a:lnTo>
                    <a:pt x="274" y="505"/>
                  </a:lnTo>
                  <a:lnTo>
                    <a:pt x="272" y="508"/>
                  </a:lnTo>
                  <a:lnTo>
                    <a:pt x="271" y="513"/>
                  </a:lnTo>
                  <a:lnTo>
                    <a:pt x="270" y="516"/>
                  </a:lnTo>
                  <a:lnTo>
                    <a:pt x="272" y="519"/>
                  </a:lnTo>
                  <a:lnTo>
                    <a:pt x="272" y="520"/>
                  </a:lnTo>
                  <a:lnTo>
                    <a:pt x="273" y="521"/>
                  </a:lnTo>
                  <a:lnTo>
                    <a:pt x="274" y="522"/>
                  </a:lnTo>
                  <a:lnTo>
                    <a:pt x="275" y="526"/>
                  </a:lnTo>
                  <a:lnTo>
                    <a:pt x="275" y="528"/>
                  </a:lnTo>
                  <a:lnTo>
                    <a:pt x="277" y="530"/>
                  </a:lnTo>
                  <a:lnTo>
                    <a:pt x="278" y="535"/>
                  </a:lnTo>
                  <a:lnTo>
                    <a:pt x="278" y="537"/>
                  </a:lnTo>
                  <a:lnTo>
                    <a:pt x="278" y="540"/>
                  </a:lnTo>
                  <a:lnTo>
                    <a:pt x="278" y="543"/>
                  </a:lnTo>
                  <a:lnTo>
                    <a:pt x="278" y="545"/>
                  </a:lnTo>
                  <a:lnTo>
                    <a:pt x="277" y="547"/>
                  </a:lnTo>
                  <a:lnTo>
                    <a:pt x="275" y="549"/>
                  </a:lnTo>
                  <a:lnTo>
                    <a:pt x="272" y="551"/>
                  </a:lnTo>
                  <a:lnTo>
                    <a:pt x="268" y="554"/>
                  </a:lnTo>
                  <a:lnTo>
                    <a:pt x="266" y="556"/>
                  </a:lnTo>
                  <a:lnTo>
                    <a:pt x="263" y="556"/>
                  </a:lnTo>
                  <a:lnTo>
                    <a:pt x="262" y="557"/>
                  </a:lnTo>
                  <a:lnTo>
                    <a:pt x="259" y="559"/>
                  </a:lnTo>
                  <a:lnTo>
                    <a:pt x="254" y="563"/>
                  </a:lnTo>
                  <a:lnTo>
                    <a:pt x="252" y="567"/>
                  </a:lnTo>
                  <a:lnTo>
                    <a:pt x="250" y="571"/>
                  </a:lnTo>
                  <a:lnTo>
                    <a:pt x="245" y="577"/>
                  </a:lnTo>
                  <a:lnTo>
                    <a:pt x="242" y="581"/>
                  </a:lnTo>
                  <a:lnTo>
                    <a:pt x="239" y="582"/>
                  </a:lnTo>
                  <a:lnTo>
                    <a:pt x="238" y="584"/>
                  </a:lnTo>
                  <a:lnTo>
                    <a:pt x="234" y="589"/>
                  </a:lnTo>
                  <a:lnTo>
                    <a:pt x="231" y="593"/>
                  </a:lnTo>
                  <a:lnTo>
                    <a:pt x="229" y="597"/>
                  </a:lnTo>
                  <a:lnTo>
                    <a:pt x="231" y="596"/>
                  </a:lnTo>
                  <a:lnTo>
                    <a:pt x="233" y="596"/>
                  </a:lnTo>
                  <a:lnTo>
                    <a:pt x="234" y="598"/>
                  </a:lnTo>
                  <a:lnTo>
                    <a:pt x="236" y="601"/>
                  </a:lnTo>
                  <a:lnTo>
                    <a:pt x="237" y="604"/>
                  </a:lnTo>
                  <a:lnTo>
                    <a:pt x="239" y="606"/>
                  </a:lnTo>
                  <a:lnTo>
                    <a:pt x="242" y="607"/>
                  </a:lnTo>
                  <a:lnTo>
                    <a:pt x="247" y="609"/>
                  </a:lnTo>
                  <a:lnTo>
                    <a:pt x="251" y="611"/>
                  </a:lnTo>
                  <a:lnTo>
                    <a:pt x="253" y="613"/>
                  </a:lnTo>
                  <a:lnTo>
                    <a:pt x="256" y="615"/>
                  </a:lnTo>
                  <a:lnTo>
                    <a:pt x="258" y="619"/>
                  </a:lnTo>
                  <a:lnTo>
                    <a:pt x="260" y="620"/>
                  </a:lnTo>
                  <a:lnTo>
                    <a:pt x="263" y="623"/>
                  </a:lnTo>
                  <a:lnTo>
                    <a:pt x="266" y="625"/>
                  </a:lnTo>
                  <a:lnTo>
                    <a:pt x="269" y="629"/>
                  </a:lnTo>
                  <a:lnTo>
                    <a:pt x="273" y="636"/>
                  </a:lnTo>
                  <a:lnTo>
                    <a:pt x="275" y="639"/>
                  </a:lnTo>
                  <a:lnTo>
                    <a:pt x="278" y="642"/>
                  </a:lnTo>
                  <a:lnTo>
                    <a:pt x="279" y="645"/>
                  </a:lnTo>
                  <a:lnTo>
                    <a:pt x="279" y="647"/>
                  </a:lnTo>
                  <a:lnTo>
                    <a:pt x="279" y="650"/>
                  </a:lnTo>
                  <a:lnTo>
                    <a:pt x="280" y="652"/>
                  </a:lnTo>
                  <a:lnTo>
                    <a:pt x="281" y="653"/>
                  </a:lnTo>
                  <a:lnTo>
                    <a:pt x="282" y="655"/>
                  </a:lnTo>
                  <a:lnTo>
                    <a:pt x="285" y="659"/>
                  </a:lnTo>
                  <a:lnTo>
                    <a:pt x="285" y="662"/>
                  </a:lnTo>
                  <a:lnTo>
                    <a:pt x="285" y="665"/>
                  </a:lnTo>
                  <a:lnTo>
                    <a:pt x="287" y="662"/>
                  </a:lnTo>
                  <a:lnTo>
                    <a:pt x="287" y="659"/>
                  </a:lnTo>
                  <a:lnTo>
                    <a:pt x="288" y="657"/>
                  </a:lnTo>
                  <a:lnTo>
                    <a:pt x="290" y="655"/>
                  </a:lnTo>
                  <a:lnTo>
                    <a:pt x="291" y="653"/>
                  </a:lnTo>
                  <a:lnTo>
                    <a:pt x="291" y="652"/>
                  </a:lnTo>
                  <a:lnTo>
                    <a:pt x="289" y="653"/>
                  </a:lnTo>
                  <a:lnTo>
                    <a:pt x="288" y="652"/>
                  </a:lnTo>
                  <a:lnTo>
                    <a:pt x="286" y="649"/>
                  </a:lnTo>
                  <a:lnTo>
                    <a:pt x="286" y="645"/>
                  </a:lnTo>
                  <a:lnTo>
                    <a:pt x="286" y="641"/>
                  </a:lnTo>
                  <a:lnTo>
                    <a:pt x="288" y="635"/>
                  </a:lnTo>
                  <a:lnTo>
                    <a:pt x="290" y="632"/>
                  </a:lnTo>
                  <a:lnTo>
                    <a:pt x="292" y="629"/>
                  </a:lnTo>
                  <a:lnTo>
                    <a:pt x="292" y="632"/>
                  </a:lnTo>
                  <a:lnTo>
                    <a:pt x="293" y="633"/>
                  </a:lnTo>
                  <a:lnTo>
                    <a:pt x="294" y="633"/>
                  </a:lnTo>
                  <a:lnTo>
                    <a:pt x="295" y="634"/>
                  </a:lnTo>
                  <a:lnTo>
                    <a:pt x="295" y="635"/>
                  </a:lnTo>
                  <a:lnTo>
                    <a:pt x="294" y="636"/>
                  </a:lnTo>
                  <a:lnTo>
                    <a:pt x="293" y="640"/>
                  </a:lnTo>
                  <a:lnTo>
                    <a:pt x="293" y="645"/>
                  </a:lnTo>
                  <a:lnTo>
                    <a:pt x="293" y="652"/>
                  </a:lnTo>
                  <a:lnTo>
                    <a:pt x="293" y="658"/>
                  </a:lnTo>
                  <a:lnTo>
                    <a:pt x="292" y="664"/>
                  </a:lnTo>
                  <a:lnTo>
                    <a:pt x="296" y="660"/>
                  </a:lnTo>
                  <a:lnTo>
                    <a:pt x="299" y="655"/>
                  </a:lnTo>
                  <a:lnTo>
                    <a:pt x="302" y="648"/>
                  </a:lnTo>
                  <a:lnTo>
                    <a:pt x="303" y="643"/>
                  </a:lnTo>
                  <a:lnTo>
                    <a:pt x="303" y="639"/>
                  </a:lnTo>
                  <a:lnTo>
                    <a:pt x="302" y="635"/>
                  </a:lnTo>
                  <a:lnTo>
                    <a:pt x="302" y="633"/>
                  </a:lnTo>
                  <a:lnTo>
                    <a:pt x="303" y="631"/>
                  </a:lnTo>
                  <a:lnTo>
                    <a:pt x="307" y="626"/>
                  </a:lnTo>
                  <a:lnTo>
                    <a:pt x="311" y="620"/>
                  </a:lnTo>
                  <a:lnTo>
                    <a:pt x="312" y="617"/>
                  </a:lnTo>
                  <a:lnTo>
                    <a:pt x="312" y="615"/>
                  </a:lnTo>
                  <a:lnTo>
                    <a:pt x="311" y="610"/>
                  </a:lnTo>
                  <a:lnTo>
                    <a:pt x="311" y="608"/>
                  </a:lnTo>
                  <a:lnTo>
                    <a:pt x="312" y="606"/>
                  </a:lnTo>
                  <a:lnTo>
                    <a:pt x="314" y="601"/>
                  </a:lnTo>
                  <a:lnTo>
                    <a:pt x="316" y="599"/>
                  </a:lnTo>
                  <a:lnTo>
                    <a:pt x="317" y="598"/>
                  </a:lnTo>
                  <a:lnTo>
                    <a:pt x="318" y="598"/>
                  </a:lnTo>
                  <a:lnTo>
                    <a:pt x="318" y="599"/>
                  </a:lnTo>
                  <a:lnTo>
                    <a:pt x="319" y="601"/>
                  </a:lnTo>
                  <a:lnTo>
                    <a:pt x="319" y="604"/>
                  </a:lnTo>
                  <a:lnTo>
                    <a:pt x="318" y="609"/>
                  </a:lnTo>
                  <a:lnTo>
                    <a:pt x="317" y="614"/>
                  </a:lnTo>
                  <a:lnTo>
                    <a:pt x="319" y="612"/>
                  </a:lnTo>
                  <a:lnTo>
                    <a:pt x="320" y="610"/>
                  </a:lnTo>
                  <a:lnTo>
                    <a:pt x="324" y="603"/>
                  </a:lnTo>
                  <a:lnTo>
                    <a:pt x="325" y="599"/>
                  </a:lnTo>
                  <a:lnTo>
                    <a:pt x="327" y="595"/>
                  </a:lnTo>
                  <a:lnTo>
                    <a:pt x="328" y="591"/>
                  </a:lnTo>
                  <a:lnTo>
                    <a:pt x="330" y="588"/>
                  </a:lnTo>
                  <a:lnTo>
                    <a:pt x="336" y="581"/>
                  </a:lnTo>
                  <a:lnTo>
                    <a:pt x="340" y="574"/>
                  </a:lnTo>
                  <a:lnTo>
                    <a:pt x="345" y="568"/>
                  </a:lnTo>
                  <a:lnTo>
                    <a:pt x="349" y="565"/>
                  </a:lnTo>
                  <a:lnTo>
                    <a:pt x="351" y="561"/>
                  </a:lnTo>
                  <a:lnTo>
                    <a:pt x="352" y="553"/>
                  </a:lnTo>
                  <a:lnTo>
                    <a:pt x="353" y="546"/>
                  </a:lnTo>
                  <a:lnTo>
                    <a:pt x="353" y="539"/>
                  </a:lnTo>
                  <a:lnTo>
                    <a:pt x="351" y="530"/>
                  </a:lnTo>
                  <a:lnTo>
                    <a:pt x="351" y="527"/>
                  </a:lnTo>
                  <a:lnTo>
                    <a:pt x="352" y="523"/>
                  </a:lnTo>
                  <a:lnTo>
                    <a:pt x="356" y="516"/>
                  </a:lnTo>
                  <a:lnTo>
                    <a:pt x="366" y="504"/>
                  </a:lnTo>
                  <a:lnTo>
                    <a:pt x="372" y="497"/>
                  </a:lnTo>
                  <a:lnTo>
                    <a:pt x="375" y="493"/>
                  </a:lnTo>
                  <a:lnTo>
                    <a:pt x="378" y="490"/>
                  </a:lnTo>
                  <a:lnTo>
                    <a:pt x="385" y="486"/>
                  </a:lnTo>
                  <a:lnTo>
                    <a:pt x="387" y="485"/>
                  </a:lnTo>
                  <a:lnTo>
                    <a:pt x="389" y="486"/>
                  </a:lnTo>
                  <a:lnTo>
                    <a:pt x="392" y="487"/>
                  </a:lnTo>
                  <a:lnTo>
                    <a:pt x="394" y="487"/>
                  </a:lnTo>
                  <a:lnTo>
                    <a:pt x="396" y="486"/>
                  </a:lnTo>
                  <a:lnTo>
                    <a:pt x="398" y="484"/>
                  </a:lnTo>
                  <a:lnTo>
                    <a:pt x="401" y="480"/>
                  </a:lnTo>
                  <a:lnTo>
                    <a:pt x="406" y="477"/>
                  </a:lnTo>
                  <a:lnTo>
                    <a:pt x="408" y="476"/>
                  </a:lnTo>
                  <a:lnTo>
                    <a:pt x="411" y="475"/>
                  </a:lnTo>
                  <a:lnTo>
                    <a:pt x="411" y="474"/>
                  </a:lnTo>
                  <a:lnTo>
                    <a:pt x="412" y="473"/>
                  </a:lnTo>
                  <a:lnTo>
                    <a:pt x="415" y="473"/>
                  </a:lnTo>
                  <a:lnTo>
                    <a:pt x="416" y="473"/>
                  </a:lnTo>
                  <a:lnTo>
                    <a:pt x="417" y="474"/>
                  </a:lnTo>
                  <a:lnTo>
                    <a:pt x="419" y="473"/>
                  </a:lnTo>
                  <a:lnTo>
                    <a:pt x="420" y="472"/>
                  </a:lnTo>
                  <a:lnTo>
                    <a:pt x="421" y="472"/>
                  </a:lnTo>
                  <a:lnTo>
                    <a:pt x="423" y="472"/>
                  </a:lnTo>
                  <a:lnTo>
                    <a:pt x="424" y="472"/>
                  </a:lnTo>
                  <a:lnTo>
                    <a:pt x="426" y="471"/>
                  </a:lnTo>
                  <a:lnTo>
                    <a:pt x="427" y="472"/>
                  </a:lnTo>
                  <a:lnTo>
                    <a:pt x="428" y="471"/>
                  </a:lnTo>
                  <a:lnTo>
                    <a:pt x="429" y="471"/>
                  </a:lnTo>
                  <a:lnTo>
                    <a:pt x="430" y="472"/>
                  </a:lnTo>
                  <a:lnTo>
                    <a:pt x="431" y="474"/>
                  </a:lnTo>
                  <a:lnTo>
                    <a:pt x="432" y="474"/>
                  </a:lnTo>
                  <a:lnTo>
                    <a:pt x="433" y="474"/>
                  </a:lnTo>
                  <a:lnTo>
                    <a:pt x="435" y="472"/>
                  </a:lnTo>
                  <a:lnTo>
                    <a:pt x="436" y="472"/>
                  </a:lnTo>
                  <a:lnTo>
                    <a:pt x="437" y="471"/>
                  </a:lnTo>
                  <a:lnTo>
                    <a:pt x="439" y="470"/>
                  </a:lnTo>
                  <a:lnTo>
                    <a:pt x="441" y="469"/>
                  </a:lnTo>
                  <a:lnTo>
                    <a:pt x="442" y="468"/>
                  </a:lnTo>
                  <a:lnTo>
                    <a:pt x="442" y="465"/>
                  </a:lnTo>
                  <a:lnTo>
                    <a:pt x="442" y="464"/>
                  </a:lnTo>
                  <a:lnTo>
                    <a:pt x="443" y="462"/>
                  </a:lnTo>
                  <a:lnTo>
                    <a:pt x="448" y="459"/>
                  </a:lnTo>
                  <a:lnTo>
                    <a:pt x="450" y="458"/>
                  </a:lnTo>
                  <a:lnTo>
                    <a:pt x="451" y="457"/>
                  </a:lnTo>
                  <a:lnTo>
                    <a:pt x="452" y="456"/>
                  </a:lnTo>
                  <a:lnTo>
                    <a:pt x="452" y="454"/>
                  </a:lnTo>
                  <a:lnTo>
                    <a:pt x="452" y="453"/>
                  </a:lnTo>
                  <a:lnTo>
                    <a:pt x="452" y="451"/>
                  </a:lnTo>
                  <a:lnTo>
                    <a:pt x="452" y="449"/>
                  </a:lnTo>
                  <a:lnTo>
                    <a:pt x="452" y="448"/>
                  </a:lnTo>
                  <a:lnTo>
                    <a:pt x="453" y="448"/>
                  </a:lnTo>
                  <a:lnTo>
                    <a:pt x="454" y="446"/>
                  </a:lnTo>
                  <a:lnTo>
                    <a:pt x="458" y="441"/>
                  </a:lnTo>
                  <a:lnTo>
                    <a:pt x="460" y="435"/>
                  </a:lnTo>
                  <a:lnTo>
                    <a:pt x="462" y="431"/>
                  </a:lnTo>
                  <a:lnTo>
                    <a:pt x="462" y="428"/>
                  </a:lnTo>
                  <a:lnTo>
                    <a:pt x="462" y="426"/>
                  </a:lnTo>
                  <a:lnTo>
                    <a:pt x="461" y="425"/>
                  </a:lnTo>
                  <a:lnTo>
                    <a:pt x="460" y="425"/>
                  </a:lnTo>
                  <a:lnTo>
                    <a:pt x="458" y="425"/>
                  </a:lnTo>
                  <a:lnTo>
                    <a:pt x="462" y="413"/>
                  </a:lnTo>
                  <a:lnTo>
                    <a:pt x="465" y="402"/>
                  </a:lnTo>
                  <a:lnTo>
                    <a:pt x="467" y="388"/>
                  </a:lnTo>
                  <a:lnTo>
                    <a:pt x="468" y="374"/>
                  </a:lnTo>
                  <a:lnTo>
                    <a:pt x="469" y="361"/>
                  </a:lnTo>
                  <a:lnTo>
                    <a:pt x="470" y="347"/>
                  </a:lnTo>
                  <a:lnTo>
                    <a:pt x="472" y="333"/>
                  </a:lnTo>
                  <a:lnTo>
                    <a:pt x="476" y="321"/>
                  </a:lnTo>
                  <a:lnTo>
                    <a:pt x="483" y="309"/>
                  </a:lnTo>
                  <a:lnTo>
                    <a:pt x="488" y="299"/>
                  </a:lnTo>
                  <a:lnTo>
                    <a:pt x="502" y="278"/>
                  </a:lnTo>
                  <a:lnTo>
                    <a:pt x="515" y="255"/>
                  </a:lnTo>
                  <a:lnTo>
                    <a:pt x="522" y="242"/>
                  </a:lnTo>
                  <a:lnTo>
                    <a:pt x="526" y="229"/>
                  </a:lnTo>
                  <a:lnTo>
                    <a:pt x="527" y="222"/>
                  </a:lnTo>
                  <a:lnTo>
                    <a:pt x="528" y="216"/>
                  </a:lnTo>
                  <a:lnTo>
                    <a:pt x="527" y="211"/>
                  </a:lnTo>
                  <a:lnTo>
                    <a:pt x="526" y="206"/>
                  </a:lnTo>
                  <a:lnTo>
                    <a:pt x="524" y="200"/>
                  </a:lnTo>
                  <a:lnTo>
                    <a:pt x="520" y="195"/>
                  </a:lnTo>
                  <a:lnTo>
                    <a:pt x="514" y="186"/>
                  </a:lnTo>
                  <a:lnTo>
                    <a:pt x="507" y="176"/>
                  </a:lnTo>
                  <a:lnTo>
                    <a:pt x="497" y="169"/>
                  </a:lnTo>
                  <a:lnTo>
                    <a:pt x="480" y="154"/>
                  </a:lnTo>
                  <a:lnTo>
                    <a:pt x="479" y="15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8" name="Freeform 1272">
              <a:extLst>
                <a:ext uri="{FF2B5EF4-FFF2-40B4-BE49-F238E27FC236}">
                  <a16:creationId xmlns:a16="http://schemas.microsoft.com/office/drawing/2014/main" id="{91F1CBEB-90D4-3E41-A701-FA3262E5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9" name="Freeform 1273">
              <a:extLst>
                <a:ext uri="{FF2B5EF4-FFF2-40B4-BE49-F238E27FC236}">
                  <a16:creationId xmlns:a16="http://schemas.microsoft.com/office/drawing/2014/main" id="{9939C4E8-D477-304A-BFDA-942C9A64F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0" name="Freeform 1274">
              <a:extLst>
                <a:ext uri="{FF2B5EF4-FFF2-40B4-BE49-F238E27FC236}">
                  <a16:creationId xmlns:a16="http://schemas.microsoft.com/office/drawing/2014/main" id="{ED5D0E9B-A5B3-184C-8BED-C9F591C55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5" y="1904"/>
              <a:ext cx="6" cy="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</a:cxnLst>
              <a:rect l="0" t="0" r="r" b="b"/>
              <a:pathLst>
                <a:path w="6" h="2">
                  <a:moveTo>
                    <a:pt x="4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5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1" name="Freeform 1275">
              <a:extLst>
                <a:ext uri="{FF2B5EF4-FFF2-40B4-BE49-F238E27FC236}">
                  <a16:creationId xmlns:a16="http://schemas.microsoft.com/office/drawing/2014/main" id="{60E2D6E7-D48B-A242-9143-D904E84DB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2" name="Freeform 1276">
              <a:extLst>
                <a:ext uri="{FF2B5EF4-FFF2-40B4-BE49-F238E27FC236}">
                  <a16:creationId xmlns:a16="http://schemas.microsoft.com/office/drawing/2014/main" id="{A4890F3B-852B-1346-8BE1-F625C37A8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3" name="Freeform 1277">
              <a:extLst>
                <a:ext uri="{FF2B5EF4-FFF2-40B4-BE49-F238E27FC236}">
                  <a16:creationId xmlns:a16="http://schemas.microsoft.com/office/drawing/2014/main" id="{91E30CC0-CFD2-5246-9D14-E27B9681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" y="1530"/>
              <a:ext cx="4" cy="8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2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1" y="4"/>
                </a:cxn>
              </a:cxnLst>
              <a:rect l="0" t="0" r="r" b="b"/>
              <a:pathLst>
                <a:path w="4" h="8">
                  <a:moveTo>
                    <a:pt x="1" y="4"/>
                  </a:moveTo>
                  <a:lnTo>
                    <a:pt x="2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4" name="Freeform 1278">
              <a:extLst>
                <a:ext uri="{FF2B5EF4-FFF2-40B4-BE49-F238E27FC236}">
                  <a16:creationId xmlns:a16="http://schemas.microsoft.com/office/drawing/2014/main" id="{1C56AEE6-F423-3D45-BC83-AD5756619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5" name="Freeform 1279">
              <a:extLst>
                <a:ext uri="{FF2B5EF4-FFF2-40B4-BE49-F238E27FC236}">
                  <a16:creationId xmlns:a16="http://schemas.microsoft.com/office/drawing/2014/main" id="{EB56DDDB-26DC-8842-A37B-FCEFB494F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3049"/>
              <a:ext cx="1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6" name="Freeform 1280">
              <a:extLst>
                <a:ext uri="{FF2B5EF4-FFF2-40B4-BE49-F238E27FC236}">
                  <a16:creationId xmlns:a16="http://schemas.microsoft.com/office/drawing/2014/main" id="{87C8FE9A-9117-E94C-9EF0-7B3C936AB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" y="2424"/>
              <a:ext cx="7" cy="5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4"/>
                </a:cxn>
                <a:cxn ang="0">
                  <a:pos x="7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6" y="3"/>
                </a:cxn>
              </a:cxnLst>
              <a:rect l="0" t="0" r="r" b="b"/>
              <a:pathLst>
                <a:path w="7" h="5">
                  <a:moveTo>
                    <a:pt x="6" y="3"/>
                  </a:moveTo>
                  <a:lnTo>
                    <a:pt x="6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3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7" name="Freeform 1281">
              <a:extLst>
                <a:ext uri="{FF2B5EF4-FFF2-40B4-BE49-F238E27FC236}">
                  <a16:creationId xmlns:a16="http://schemas.microsoft.com/office/drawing/2014/main" id="{050A61E5-1D21-ED4D-996C-F5B8E8D9A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" y="2439"/>
              <a:ext cx="1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8" name="Freeform 1282">
              <a:extLst>
                <a:ext uri="{FF2B5EF4-FFF2-40B4-BE49-F238E27FC236}">
                  <a16:creationId xmlns:a16="http://schemas.microsoft.com/office/drawing/2014/main" id="{9D2B58DA-AEF2-CF4B-A35A-BB0E479D9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2439"/>
              <a:ext cx="14" cy="22"/>
            </a:xfrm>
            <a:custGeom>
              <a:avLst/>
              <a:gdLst/>
              <a:ahLst/>
              <a:cxnLst>
                <a:cxn ang="0">
                  <a:pos x="12" y="13"/>
                </a:cxn>
                <a:cxn ang="0">
                  <a:pos x="12" y="10"/>
                </a:cxn>
                <a:cxn ang="0">
                  <a:pos x="11" y="8"/>
                </a:cxn>
                <a:cxn ang="0">
                  <a:pos x="10" y="5"/>
                </a:cxn>
                <a:cxn ang="0">
                  <a:pos x="9" y="4"/>
                </a:cxn>
                <a:cxn ang="0">
                  <a:pos x="8" y="4"/>
                </a:cxn>
                <a:cxn ang="0">
                  <a:pos x="5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1" y="16"/>
                </a:cxn>
                <a:cxn ang="0">
                  <a:pos x="2" y="20"/>
                </a:cxn>
                <a:cxn ang="0">
                  <a:pos x="2" y="21"/>
                </a:cxn>
                <a:cxn ang="0">
                  <a:pos x="4" y="22"/>
                </a:cxn>
                <a:cxn ang="0">
                  <a:pos x="5" y="21"/>
                </a:cxn>
                <a:cxn ang="0">
                  <a:pos x="6" y="20"/>
                </a:cxn>
                <a:cxn ang="0">
                  <a:pos x="8" y="17"/>
                </a:cxn>
                <a:cxn ang="0">
                  <a:pos x="9" y="17"/>
                </a:cxn>
                <a:cxn ang="0">
                  <a:pos x="10" y="17"/>
                </a:cxn>
                <a:cxn ang="0">
                  <a:pos x="13" y="17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3" y="13"/>
                </a:cxn>
                <a:cxn ang="0">
                  <a:pos x="12" y="13"/>
                </a:cxn>
              </a:cxnLst>
              <a:rect l="0" t="0" r="r" b="b"/>
              <a:pathLst>
                <a:path w="14" h="22">
                  <a:moveTo>
                    <a:pt x="12" y="13"/>
                  </a:moveTo>
                  <a:lnTo>
                    <a:pt x="12" y="10"/>
                  </a:lnTo>
                  <a:lnTo>
                    <a:pt x="11" y="8"/>
                  </a:lnTo>
                  <a:lnTo>
                    <a:pt x="10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3"/>
                  </a:lnTo>
                  <a:lnTo>
                    <a:pt x="12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39" name="Freeform 1283">
              <a:extLst>
                <a:ext uri="{FF2B5EF4-FFF2-40B4-BE49-F238E27FC236}">
                  <a16:creationId xmlns:a16="http://schemas.microsoft.com/office/drawing/2014/main" id="{B8770AD1-1C1E-3C4C-9EF3-C14F9B9EA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2428"/>
              <a:ext cx="10" cy="8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8" y="2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8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9" y="4"/>
                </a:cxn>
              </a:cxnLst>
              <a:rect l="0" t="0" r="r" b="b"/>
              <a:pathLst>
                <a:path w="10" h="8">
                  <a:moveTo>
                    <a:pt x="9" y="4"/>
                  </a:moveTo>
                  <a:lnTo>
                    <a:pt x="8" y="2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0" name="Freeform 1284">
              <a:extLst>
                <a:ext uri="{FF2B5EF4-FFF2-40B4-BE49-F238E27FC236}">
                  <a16:creationId xmlns:a16="http://schemas.microsoft.com/office/drawing/2014/main" id="{32D57762-FAEC-DF43-BFDB-8BBD236AC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" y="2431"/>
              <a:ext cx="4" cy="4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1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1" name="Freeform 1285">
              <a:extLst>
                <a:ext uri="{FF2B5EF4-FFF2-40B4-BE49-F238E27FC236}">
                  <a16:creationId xmlns:a16="http://schemas.microsoft.com/office/drawing/2014/main" id="{8E5C6F0D-8CEB-3043-B36A-60BBCF4C7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2412"/>
              <a:ext cx="5" cy="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3" y="6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5"/>
                  </a:lnTo>
                  <a:lnTo>
                    <a:pt x="4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2" name="Freeform 1286">
              <a:extLst>
                <a:ext uri="{FF2B5EF4-FFF2-40B4-BE49-F238E27FC236}">
                  <a16:creationId xmlns:a16="http://schemas.microsoft.com/office/drawing/2014/main" id="{61374CAD-D52D-3444-9A28-47A9BD81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2414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5" h="4">
                  <a:moveTo>
                    <a:pt x="4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3" name="Freeform 1287">
              <a:extLst>
                <a:ext uri="{FF2B5EF4-FFF2-40B4-BE49-F238E27FC236}">
                  <a16:creationId xmlns:a16="http://schemas.microsoft.com/office/drawing/2014/main" id="{57703D57-5C14-0548-8190-08BA6337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3" y="1568"/>
              <a:ext cx="42" cy="22"/>
            </a:xfrm>
            <a:custGeom>
              <a:avLst/>
              <a:gdLst/>
              <a:ahLst/>
              <a:cxnLst>
                <a:cxn ang="0">
                  <a:pos x="38" y="11"/>
                </a:cxn>
                <a:cxn ang="0">
                  <a:pos x="36" y="10"/>
                </a:cxn>
                <a:cxn ang="0">
                  <a:pos x="35" y="9"/>
                </a:cxn>
                <a:cxn ang="0">
                  <a:pos x="30" y="7"/>
                </a:cxn>
                <a:cxn ang="0">
                  <a:pos x="28" y="8"/>
                </a:cxn>
                <a:cxn ang="0">
                  <a:pos x="27" y="8"/>
                </a:cxn>
                <a:cxn ang="0">
                  <a:pos x="26" y="8"/>
                </a:cxn>
                <a:cxn ang="0">
                  <a:pos x="24" y="6"/>
                </a:cxn>
                <a:cxn ang="0">
                  <a:pos x="22" y="4"/>
                </a:cxn>
                <a:cxn ang="0">
                  <a:pos x="20" y="3"/>
                </a:cxn>
                <a:cxn ang="0">
                  <a:pos x="17" y="3"/>
                </a:cxn>
                <a:cxn ang="0">
                  <a:pos x="14" y="5"/>
                </a:cxn>
                <a:cxn ang="0">
                  <a:pos x="12" y="6"/>
                </a:cxn>
                <a:cxn ang="0">
                  <a:pos x="11" y="6"/>
                </a:cxn>
                <a:cxn ang="0">
                  <a:pos x="9" y="5"/>
                </a:cxn>
                <a:cxn ang="0">
                  <a:pos x="8" y="5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5" y="10"/>
                </a:cxn>
                <a:cxn ang="0">
                  <a:pos x="8" y="9"/>
                </a:cxn>
                <a:cxn ang="0">
                  <a:pos x="11" y="9"/>
                </a:cxn>
                <a:cxn ang="0">
                  <a:pos x="13" y="10"/>
                </a:cxn>
                <a:cxn ang="0">
                  <a:pos x="15" y="11"/>
                </a:cxn>
                <a:cxn ang="0">
                  <a:pos x="19" y="14"/>
                </a:cxn>
                <a:cxn ang="0">
                  <a:pos x="22" y="16"/>
                </a:cxn>
                <a:cxn ang="0">
                  <a:pos x="25" y="19"/>
                </a:cxn>
                <a:cxn ang="0">
                  <a:pos x="28" y="21"/>
                </a:cxn>
                <a:cxn ang="0">
                  <a:pos x="33" y="22"/>
                </a:cxn>
                <a:cxn ang="0">
                  <a:pos x="35" y="22"/>
                </a:cxn>
                <a:cxn ang="0">
                  <a:pos x="37" y="21"/>
                </a:cxn>
                <a:cxn ang="0">
                  <a:pos x="42" y="15"/>
                </a:cxn>
                <a:cxn ang="0">
                  <a:pos x="39" y="11"/>
                </a:cxn>
                <a:cxn ang="0">
                  <a:pos x="38" y="11"/>
                </a:cxn>
              </a:cxnLst>
              <a:rect l="0" t="0" r="r" b="b"/>
              <a:pathLst>
                <a:path w="42" h="22">
                  <a:moveTo>
                    <a:pt x="38" y="11"/>
                  </a:moveTo>
                  <a:lnTo>
                    <a:pt x="36" y="10"/>
                  </a:lnTo>
                  <a:lnTo>
                    <a:pt x="35" y="9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7" y="8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17" y="3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9" y="5"/>
                  </a:lnTo>
                  <a:lnTo>
                    <a:pt x="8" y="5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5" y="10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3" y="10"/>
                  </a:lnTo>
                  <a:lnTo>
                    <a:pt x="15" y="11"/>
                  </a:lnTo>
                  <a:lnTo>
                    <a:pt x="19" y="14"/>
                  </a:lnTo>
                  <a:lnTo>
                    <a:pt x="22" y="16"/>
                  </a:lnTo>
                  <a:lnTo>
                    <a:pt x="25" y="19"/>
                  </a:lnTo>
                  <a:lnTo>
                    <a:pt x="28" y="21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37" y="21"/>
                  </a:lnTo>
                  <a:lnTo>
                    <a:pt x="42" y="15"/>
                  </a:lnTo>
                  <a:lnTo>
                    <a:pt x="39" y="11"/>
                  </a:lnTo>
                  <a:lnTo>
                    <a:pt x="38" y="1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4" name="Freeform 1288">
              <a:extLst>
                <a:ext uri="{FF2B5EF4-FFF2-40B4-BE49-F238E27FC236}">
                  <a16:creationId xmlns:a16="http://schemas.microsoft.com/office/drawing/2014/main" id="{12D79E07-9415-4E4D-9074-01A264FBA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651"/>
              <a:ext cx="26" cy="22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6" y="1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2" y="7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4" y="13"/>
                </a:cxn>
                <a:cxn ang="0">
                  <a:pos x="7" y="14"/>
                </a:cxn>
                <a:cxn ang="0">
                  <a:pos x="9" y="14"/>
                </a:cxn>
                <a:cxn ang="0">
                  <a:pos x="12" y="18"/>
                </a:cxn>
                <a:cxn ang="0">
                  <a:pos x="16" y="21"/>
                </a:cxn>
                <a:cxn ang="0">
                  <a:pos x="18" y="22"/>
                </a:cxn>
                <a:cxn ang="0">
                  <a:pos x="20" y="20"/>
                </a:cxn>
                <a:cxn ang="0">
                  <a:pos x="21" y="19"/>
                </a:cxn>
                <a:cxn ang="0">
                  <a:pos x="20" y="18"/>
                </a:cxn>
                <a:cxn ang="0">
                  <a:pos x="20" y="14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23" y="12"/>
                </a:cxn>
                <a:cxn ang="0">
                  <a:pos x="25" y="11"/>
                </a:cxn>
                <a:cxn ang="0">
                  <a:pos x="26" y="11"/>
                </a:cxn>
                <a:cxn ang="0">
                  <a:pos x="26" y="10"/>
                </a:cxn>
                <a:cxn ang="0">
                  <a:pos x="25" y="8"/>
                </a:cxn>
                <a:cxn ang="0">
                  <a:pos x="24" y="6"/>
                </a:cxn>
                <a:cxn ang="0">
                  <a:pos x="23" y="3"/>
                </a:cxn>
                <a:cxn ang="0">
                  <a:pos x="22" y="3"/>
                </a:cxn>
              </a:cxnLst>
              <a:rect l="0" t="0" r="r" b="b"/>
              <a:pathLst>
                <a:path w="26" h="22">
                  <a:moveTo>
                    <a:pt x="22" y="3"/>
                  </a:moveTo>
                  <a:lnTo>
                    <a:pt x="18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7" y="6"/>
                  </a:lnTo>
                  <a:lnTo>
                    <a:pt x="2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2" y="18"/>
                  </a:lnTo>
                  <a:lnTo>
                    <a:pt x="16" y="21"/>
                  </a:lnTo>
                  <a:lnTo>
                    <a:pt x="18" y="22"/>
                  </a:lnTo>
                  <a:lnTo>
                    <a:pt x="20" y="20"/>
                  </a:lnTo>
                  <a:lnTo>
                    <a:pt x="21" y="19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5" y="8"/>
                  </a:lnTo>
                  <a:lnTo>
                    <a:pt x="24" y="6"/>
                  </a:lnTo>
                  <a:lnTo>
                    <a:pt x="23" y="3"/>
                  </a:lnTo>
                  <a:lnTo>
                    <a:pt x="2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5" name="Freeform 1289">
              <a:extLst>
                <a:ext uri="{FF2B5EF4-FFF2-40B4-BE49-F238E27FC236}">
                  <a16:creationId xmlns:a16="http://schemas.microsoft.com/office/drawing/2014/main" id="{4B23EC1B-8C52-2C45-A80C-2E126B70D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1888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6" name="Freeform 1290">
              <a:extLst>
                <a:ext uri="{FF2B5EF4-FFF2-40B4-BE49-F238E27FC236}">
                  <a16:creationId xmlns:a16="http://schemas.microsoft.com/office/drawing/2014/main" id="{67DE89E2-5E91-C94A-BA01-FF50A29BE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1877"/>
              <a:ext cx="14" cy="15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5" y="14"/>
                </a:cxn>
                <a:cxn ang="0">
                  <a:pos x="7" y="13"/>
                </a:cxn>
                <a:cxn ang="0">
                  <a:pos x="10" y="10"/>
                </a:cxn>
                <a:cxn ang="0">
                  <a:pos x="11" y="9"/>
                </a:cxn>
                <a:cxn ang="0">
                  <a:pos x="11" y="7"/>
                </a:cxn>
                <a:cxn ang="0">
                  <a:pos x="11" y="5"/>
                </a:cxn>
                <a:cxn ang="0">
                  <a:pos x="14" y="3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10" y="1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1" y="11"/>
                </a:cxn>
                <a:cxn ang="0">
                  <a:pos x="0" y="15"/>
                </a:cxn>
                <a:cxn ang="0">
                  <a:pos x="1" y="15"/>
                </a:cxn>
                <a:cxn ang="0">
                  <a:pos x="2" y="15"/>
                </a:cxn>
              </a:cxnLst>
              <a:rect l="0" t="0" r="r" b="b"/>
              <a:pathLst>
                <a:path w="14" h="15">
                  <a:moveTo>
                    <a:pt x="2" y="15"/>
                  </a:moveTo>
                  <a:lnTo>
                    <a:pt x="5" y="14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4" y="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0" y="1"/>
                  </a:lnTo>
                  <a:lnTo>
                    <a:pt x="9" y="4"/>
                  </a:lnTo>
                  <a:lnTo>
                    <a:pt x="7" y="5"/>
                  </a:lnTo>
                  <a:lnTo>
                    <a:pt x="6" y="8"/>
                  </a:lnTo>
                  <a:lnTo>
                    <a:pt x="4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7" name="Freeform 1291">
              <a:extLst>
                <a:ext uri="{FF2B5EF4-FFF2-40B4-BE49-F238E27FC236}">
                  <a16:creationId xmlns:a16="http://schemas.microsoft.com/office/drawing/2014/main" id="{69022E31-409C-1D40-B7A3-D567A0495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2" y="1769"/>
              <a:ext cx="19" cy="21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3" y="4"/>
                </a:cxn>
                <a:cxn ang="0">
                  <a:pos x="5" y="5"/>
                </a:cxn>
                <a:cxn ang="0">
                  <a:pos x="6" y="7"/>
                </a:cxn>
                <a:cxn ang="0">
                  <a:pos x="10" y="10"/>
                </a:cxn>
                <a:cxn ang="0">
                  <a:pos x="11" y="11"/>
                </a:cxn>
                <a:cxn ang="0">
                  <a:pos x="12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4" y="20"/>
                </a:cxn>
                <a:cxn ang="0">
                  <a:pos x="15" y="21"/>
                </a:cxn>
                <a:cxn ang="0">
                  <a:pos x="16" y="21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19" y="14"/>
                </a:cxn>
                <a:cxn ang="0">
                  <a:pos x="18" y="11"/>
                </a:cxn>
                <a:cxn ang="0">
                  <a:pos x="16" y="7"/>
                </a:cxn>
                <a:cxn ang="0">
                  <a:pos x="14" y="6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7" y="4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</a:cxnLst>
              <a:rect l="0" t="0" r="r" b="b"/>
              <a:pathLst>
                <a:path w="19" h="21">
                  <a:moveTo>
                    <a:pt x="10" y="3"/>
                  </a:moveTo>
                  <a:lnTo>
                    <a:pt x="8" y="1"/>
                  </a:lnTo>
                  <a:lnTo>
                    <a:pt x="6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3"/>
                  </a:lnTo>
                  <a:lnTo>
                    <a:pt x="3" y="4"/>
                  </a:lnTo>
                  <a:lnTo>
                    <a:pt x="5" y="5"/>
                  </a:lnTo>
                  <a:lnTo>
                    <a:pt x="6" y="7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4" y="20"/>
                  </a:lnTo>
                  <a:lnTo>
                    <a:pt x="15" y="21"/>
                  </a:lnTo>
                  <a:lnTo>
                    <a:pt x="16" y="21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19" y="14"/>
                  </a:lnTo>
                  <a:lnTo>
                    <a:pt x="18" y="11"/>
                  </a:lnTo>
                  <a:lnTo>
                    <a:pt x="16" y="7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7" y="4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8" name="Freeform 1292">
              <a:extLst>
                <a:ext uri="{FF2B5EF4-FFF2-40B4-BE49-F238E27FC236}">
                  <a16:creationId xmlns:a16="http://schemas.microsoft.com/office/drawing/2014/main" id="{FA3AC1E3-74F7-234F-9EF8-AE304717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1773"/>
              <a:ext cx="3" cy="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3" y="3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49" name="Freeform 1293">
              <a:extLst>
                <a:ext uri="{FF2B5EF4-FFF2-40B4-BE49-F238E27FC236}">
                  <a16:creationId xmlns:a16="http://schemas.microsoft.com/office/drawing/2014/main" id="{B6F6B76C-9BC5-C04E-B214-BBDD565D5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" y="1788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3" y="3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0" name="Freeform 1294">
              <a:extLst>
                <a:ext uri="{FF2B5EF4-FFF2-40B4-BE49-F238E27FC236}">
                  <a16:creationId xmlns:a16="http://schemas.microsoft.com/office/drawing/2014/main" id="{BCF37C01-66B7-D44C-A494-C759F1193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1784"/>
              <a:ext cx="13" cy="15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9" y="5"/>
                </a:cxn>
                <a:cxn ang="0">
                  <a:pos x="8" y="5"/>
                </a:cxn>
                <a:cxn ang="0">
                  <a:pos x="9" y="7"/>
                </a:cxn>
                <a:cxn ang="0">
                  <a:pos x="6" y="4"/>
                </a:cxn>
                <a:cxn ang="0">
                  <a:pos x="7" y="5"/>
                </a:cxn>
                <a:cxn ang="0">
                  <a:pos x="8" y="5"/>
                </a:cxn>
                <a:cxn ang="0">
                  <a:pos x="7" y="2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5"/>
                </a:cxn>
                <a:cxn ang="0">
                  <a:pos x="5" y="7"/>
                </a:cxn>
                <a:cxn ang="0">
                  <a:pos x="6" y="10"/>
                </a:cxn>
                <a:cxn ang="0">
                  <a:pos x="8" y="13"/>
                </a:cxn>
                <a:cxn ang="0">
                  <a:pos x="11" y="15"/>
                </a:cxn>
                <a:cxn ang="0">
                  <a:pos x="12" y="13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3" y="7"/>
                </a:cxn>
                <a:cxn ang="0">
                  <a:pos x="12" y="7"/>
                </a:cxn>
              </a:cxnLst>
              <a:rect l="0" t="0" r="r" b="b"/>
              <a:pathLst>
                <a:path w="13" h="15">
                  <a:moveTo>
                    <a:pt x="12" y="7"/>
                  </a:moveTo>
                  <a:lnTo>
                    <a:pt x="9" y="5"/>
                  </a:lnTo>
                  <a:lnTo>
                    <a:pt x="8" y="5"/>
                  </a:lnTo>
                  <a:lnTo>
                    <a:pt x="9" y="7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5"/>
                  </a:lnTo>
                  <a:lnTo>
                    <a:pt x="7" y="2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5" y="7"/>
                  </a:lnTo>
                  <a:lnTo>
                    <a:pt x="6" y="10"/>
                  </a:lnTo>
                  <a:lnTo>
                    <a:pt x="8" y="13"/>
                  </a:lnTo>
                  <a:lnTo>
                    <a:pt x="11" y="15"/>
                  </a:lnTo>
                  <a:lnTo>
                    <a:pt x="12" y="13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1" name="Freeform 1295">
              <a:extLst>
                <a:ext uri="{FF2B5EF4-FFF2-40B4-BE49-F238E27FC236}">
                  <a16:creationId xmlns:a16="http://schemas.microsoft.com/office/drawing/2014/main" id="{696AD5A8-EF94-8045-815E-9B9995D95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3" y="1822"/>
              <a:ext cx="19" cy="13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3" y="6"/>
                </a:cxn>
                <a:cxn ang="0">
                  <a:pos x="6" y="7"/>
                </a:cxn>
                <a:cxn ang="0">
                  <a:pos x="8" y="9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1" y="12"/>
                </a:cxn>
                <a:cxn ang="0">
                  <a:pos x="14" y="13"/>
                </a:cxn>
                <a:cxn ang="0">
                  <a:pos x="15" y="11"/>
                </a:cxn>
                <a:cxn ang="0">
                  <a:pos x="17" y="10"/>
                </a:cxn>
                <a:cxn ang="0">
                  <a:pos x="18" y="9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5"/>
                </a:cxn>
                <a:cxn ang="0">
                  <a:pos x="15" y="4"/>
                </a:cxn>
                <a:cxn ang="0">
                  <a:pos x="13" y="3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8" y="3"/>
                </a:cxn>
                <a:cxn ang="0">
                  <a:pos x="9" y="3"/>
                </a:cxn>
                <a:cxn ang="0">
                  <a:pos x="8" y="3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3" y="3"/>
                </a:cxn>
              </a:cxnLst>
              <a:rect l="0" t="0" r="r" b="b"/>
              <a:pathLst>
                <a:path w="19" h="13">
                  <a:moveTo>
                    <a:pt x="3" y="3"/>
                  </a:moveTo>
                  <a:lnTo>
                    <a:pt x="1" y="4"/>
                  </a:lnTo>
                  <a:lnTo>
                    <a:pt x="0" y="5"/>
                  </a:lnTo>
                  <a:lnTo>
                    <a:pt x="3" y="6"/>
                  </a:lnTo>
                  <a:lnTo>
                    <a:pt x="6" y="7"/>
                  </a:lnTo>
                  <a:lnTo>
                    <a:pt x="8" y="9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4" y="13"/>
                  </a:lnTo>
                  <a:lnTo>
                    <a:pt x="15" y="11"/>
                  </a:lnTo>
                  <a:lnTo>
                    <a:pt x="17" y="10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5" y="4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7" y="0"/>
                  </a:lnTo>
                  <a:lnTo>
                    <a:pt x="8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2" name="Freeform 1296">
              <a:extLst>
                <a:ext uri="{FF2B5EF4-FFF2-40B4-BE49-F238E27FC236}">
                  <a16:creationId xmlns:a16="http://schemas.microsoft.com/office/drawing/2014/main" id="{17352E8F-C3B1-4144-80F4-DE9B8AF5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1795"/>
              <a:ext cx="42" cy="32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38" y="0"/>
                </a:cxn>
                <a:cxn ang="0">
                  <a:pos x="33" y="2"/>
                </a:cxn>
                <a:cxn ang="0">
                  <a:pos x="32" y="2"/>
                </a:cxn>
                <a:cxn ang="0">
                  <a:pos x="30" y="2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8" y="6"/>
                </a:cxn>
                <a:cxn ang="0">
                  <a:pos x="29" y="7"/>
                </a:cxn>
                <a:cxn ang="0">
                  <a:pos x="29" y="9"/>
                </a:cxn>
                <a:cxn ang="0">
                  <a:pos x="29" y="10"/>
                </a:cxn>
                <a:cxn ang="0">
                  <a:pos x="28" y="11"/>
                </a:cxn>
                <a:cxn ang="0">
                  <a:pos x="25" y="13"/>
                </a:cxn>
                <a:cxn ang="0">
                  <a:pos x="21" y="16"/>
                </a:cxn>
                <a:cxn ang="0">
                  <a:pos x="21" y="18"/>
                </a:cxn>
                <a:cxn ang="0">
                  <a:pos x="21" y="19"/>
                </a:cxn>
                <a:cxn ang="0">
                  <a:pos x="23" y="21"/>
                </a:cxn>
                <a:cxn ang="0">
                  <a:pos x="20" y="20"/>
                </a:cxn>
                <a:cxn ang="0">
                  <a:pos x="16" y="19"/>
                </a:cxn>
                <a:cxn ang="0">
                  <a:pos x="14" y="18"/>
                </a:cxn>
                <a:cxn ang="0">
                  <a:pos x="10" y="19"/>
                </a:cxn>
                <a:cxn ang="0">
                  <a:pos x="11" y="19"/>
                </a:cxn>
                <a:cxn ang="0">
                  <a:pos x="14" y="19"/>
                </a:cxn>
                <a:cxn ang="0">
                  <a:pos x="15" y="19"/>
                </a:cxn>
                <a:cxn ang="0">
                  <a:pos x="16" y="21"/>
                </a:cxn>
                <a:cxn ang="0">
                  <a:pos x="11" y="19"/>
                </a:cxn>
                <a:cxn ang="0">
                  <a:pos x="8" y="21"/>
                </a:cxn>
                <a:cxn ang="0">
                  <a:pos x="7" y="22"/>
                </a:cxn>
                <a:cxn ang="0">
                  <a:pos x="6" y="23"/>
                </a:cxn>
                <a:cxn ang="0">
                  <a:pos x="6" y="25"/>
                </a:cxn>
                <a:cxn ang="0">
                  <a:pos x="6" y="26"/>
                </a:cxn>
                <a:cxn ang="0">
                  <a:pos x="6" y="27"/>
                </a:cxn>
                <a:cxn ang="0">
                  <a:pos x="6" y="29"/>
                </a:cxn>
                <a:cxn ang="0">
                  <a:pos x="3" y="31"/>
                </a:cxn>
                <a:cxn ang="0">
                  <a:pos x="0" y="32"/>
                </a:cxn>
                <a:cxn ang="0">
                  <a:pos x="4" y="31"/>
                </a:cxn>
                <a:cxn ang="0">
                  <a:pos x="7" y="29"/>
                </a:cxn>
                <a:cxn ang="0">
                  <a:pos x="8" y="27"/>
                </a:cxn>
                <a:cxn ang="0">
                  <a:pos x="10" y="26"/>
                </a:cxn>
                <a:cxn ang="0">
                  <a:pos x="14" y="27"/>
                </a:cxn>
                <a:cxn ang="0">
                  <a:pos x="17" y="25"/>
                </a:cxn>
                <a:cxn ang="0">
                  <a:pos x="20" y="24"/>
                </a:cxn>
                <a:cxn ang="0">
                  <a:pos x="27" y="22"/>
                </a:cxn>
                <a:cxn ang="0">
                  <a:pos x="33" y="20"/>
                </a:cxn>
                <a:cxn ang="0">
                  <a:pos x="40" y="16"/>
                </a:cxn>
                <a:cxn ang="0">
                  <a:pos x="41" y="14"/>
                </a:cxn>
                <a:cxn ang="0">
                  <a:pos x="42" y="12"/>
                </a:cxn>
                <a:cxn ang="0">
                  <a:pos x="42" y="9"/>
                </a:cxn>
                <a:cxn ang="0">
                  <a:pos x="41" y="4"/>
                </a:cxn>
                <a:cxn ang="0">
                  <a:pos x="41" y="1"/>
                </a:cxn>
                <a:cxn ang="0">
                  <a:pos x="41" y="0"/>
                </a:cxn>
              </a:cxnLst>
              <a:rect l="0" t="0" r="r" b="b"/>
              <a:pathLst>
                <a:path w="42" h="32">
                  <a:moveTo>
                    <a:pt x="41" y="0"/>
                  </a:moveTo>
                  <a:lnTo>
                    <a:pt x="38" y="0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8" y="6"/>
                  </a:lnTo>
                  <a:lnTo>
                    <a:pt x="29" y="7"/>
                  </a:lnTo>
                  <a:lnTo>
                    <a:pt x="29" y="9"/>
                  </a:lnTo>
                  <a:lnTo>
                    <a:pt x="29" y="10"/>
                  </a:lnTo>
                  <a:lnTo>
                    <a:pt x="28" y="11"/>
                  </a:lnTo>
                  <a:lnTo>
                    <a:pt x="25" y="13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1" y="19"/>
                  </a:lnTo>
                  <a:lnTo>
                    <a:pt x="23" y="21"/>
                  </a:lnTo>
                  <a:lnTo>
                    <a:pt x="20" y="20"/>
                  </a:lnTo>
                  <a:lnTo>
                    <a:pt x="16" y="19"/>
                  </a:lnTo>
                  <a:lnTo>
                    <a:pt x="14" y="18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6" y="21"/>
                  </a:lnTo>
                  <a:lnTo>
                    <a:pt x="11" y="19"/>
                  </a:lnTo>
                  <a:lnTo>
                    <a:pt x="8" y="21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0" y="32"/>
                  </a:lnTo>
                  <a:lnTo>
                    <a:pt x="4" y="31"/>
                  </a:lnTo>
                  <a:lnTo>
                    <a:pt x="7" y="29"/>
                  </a:lnTo>
                  <a:lnTo>
                    <a:pt x="8" y="27"/>
                  </a:lnTo>
                  <a:lnTo>
                    <a:pt x="10" y="26"/>
                  </a:lnTo>
                  <a:lnTo>
                    <a:pt x="14" y="27"/>
                  </a:lnTo>
                  <a:lnTo>
                    <a:pt x="17" y="25"/>
                  </a:lnTo>
                  <a:lnTo>
                    <a:pt x="20" y="24"/>
                  </a:lnTo>
                  <a:lnTo>
                    <a:pt x="27" y="22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1" y="14"/>
                  </a:lnTo>
                  <a:lnTo>
                    <a:pt x="42" y="12"/>
                  </a:lnTo>
                  <a:lnTo>
                    <a:pt x="42" y="9"/>
                  </a:lnTo>
                  <a:lnTo>
                    <a:pt x="41" y="4"/>
                  </a:lnTo>
                  <a:lnTo>
                    <a:pt x="41" y="1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3" name="Freeform 1297">
              <a:extLst>
                <a:ext uri="{FF2B5EF4-FFF2-40B4-BE49-F238E27FC236}">
                  <a16:creationId xmlns:a16="http://schemas.microsoft.com/office/drawing/2014/main" id="{45DBF044-19C0-8C44-9C4F-F191EF59D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1814"/>
              <a:ext cx="5" cy="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5" h="2">
                  <a:moveTo>
                    <a:pt x="4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4" name="Freeform 1298">
              <a:extLst>
                <a:ext uri="{FF2B5EF4-FFF2-40B4-BE49-F238E27FC236}">
                  <a16:creationId xmlns:a16="http://schemas.microsoft.com/office/drawing/2014/main" id="{D2396CB6-4046-EB4B-8728-89DA3ECB2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7" y="2388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5" name="Freeform 1299">
              <a:extLst>
                <a:ext uri="{FF2B5EF4-FFF2-40B4-BE49-F238E27FC236}">
                  <a16:creationId xmlns:a16="http://schemas.microsoft.com/office/drawing/2014/main" id="{B8253061-27E0-BD45-B44E-A5172CEC8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1538"/>
              <a:ext cx="1" cy="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6" name="Freeform 1300">
              <a:extLst>
                <a:ext uri="{FF2B5EF4-FFF2-40B4-BE49-F238E27FC236}">
                  <a16:creationId xmlns:a16="http://schemas.microsoft.com/office/drawing/2014/main" id="{99313BEC-6C66-AF45-9E58-9A7D2F361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1116"/>
              <a:ext cx="4" cy="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0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2" y="4"/>
                </a:cxn>
              </a:cxnLst>
              <a:rect l="0" t="0" r="r" b="b"/>
              <a:pathLst>
                <a:path w="4" h="6">
                  <a:moveTo>
                    <a:pt x="2" y="4"/>
                  </a:moveTo>
                  <a:lnTo>
                    <a:pt x="4" y="0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7" name="Freeform 1301">
              <a:extLst>
                <a:ext uri="{FF2B5EF4-FFF2-40B4-BE49-F238E27FC236}">
                  <a16:creationId xmlns:a16="http://schemas.microsoft.com/office/drawing/2014/main" id="{631FCE34-534F-6E4E-9493-FF28BB7AA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" y="1122"/>
              <a:ext cx="23" cy="26"/>
            </a:xfrm>
            <a:custGeom>
              <a:avLst/>
              <a:gdLst/>
              <a:ahLst/>
              <a:cxnLst>
                <a:cxn ang="0">
                  <a:pos x="23" y="24"/>
                </a:cxn>
                <a:cxn ang="0">
                  <a:pos x="23" y="22"/>
                </a:cxn>
                <a:cxn ang="0">
                  <a:pos x="23" y="20"/>
                </a:cxn>
                <a:cxn ang="0">
                  <a:pos x="20" y="16"/>
                </a:cxn>
                <a:cxn ang="0">
                  <a:pos x="16" y="13"/>
                </a:cxn>
                <a:cxn ang="0">
                  <a:pos x="13" y="10"/>
                </a:cxn>
                <a:cxn ang="0">
                  <a:pos x="10" y="8"/>
                </a:cxn>
                <a:cxn ang="0">
                  <a:pos x="9" y="7"/>
                </a:cxn>
                <a:cxn ang="0">
                  <a:pos x="10" y="5"/>
                </a:cxn>
                <a:cxn ang="0">
                  <a:pos x="11" y="3"/>
                </a:cxn>
                <a:cxn ang="0">
                  <a:pos x="12" y="0"/>
                </a:cxn>
                <a:cxn ang="0">
                  <a:pos x="9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11"/>
                </a:cxn>
                <a:cxn ang="0">
                  <a:pos x="4" y="15"/>
                </a:cxn>
                <a:cxn ang="0">
                  <a:pos x="7" y="19"/>
                </a:cxn>
                <a:cxn ang="0">
                  <a:pos x="12" y="24"/>
                </a:cxn>
                <a:cxn ang="0">
                  <a:pos x="15" y="25"/>
                </a:cxn>
                <a:cxn ang="0">
                  <a:pos x="17" y="26"/>
                </a:cxn>
                <a:cxn ang="0">
                  <a:pos x="21" y="26"/>
                </a:cxn>
                <a:cxn ang="0">
                  <a:pos x="22" y="24"/>
                </a:cxn>
                <a:cxn ang="0">
                  <a:pos x="23" y="24"/>
                </a:cxn>
              </a:cxnLst>
              <a:rect l="0" t="0" r="r" b="b"/>
              <a:pathLst>
                <a:path w="23" h="26">
                  <a:moveTo>
                    <a:pt x="23" y="24"/>
                  </a:moveTo>
                  <a:lnTo>
                    <a:pt x="23" y="22"/>
                  </a:lnTo>
                  <a:lnTo>
                    <a:pt x="23" y="20"/>
                  </a:lnTo>
                  <a:lnTo>
                    <a:pt x="20" y="16"/>
                  </a:lnTo>
                  <a:lnTo>
                    <a:pt x="16" y="13"/>
                  </a:lnTo>
                  <a:lnTo>
                    <a:pt x="13" y="10"/>
                  </a:lnTo>
                  <a:lnTo>
                    <a:pt x="10" y="8"/>
                  </a:lnTo>
                  <a:lnTo>
                    <a:pt x="9" y="7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2" y="24"/>
                  </a:lnTo>
                  <a:lnTo>
                    <a:pt x="15" y="25"/>
                  </a:lnTo>
                  <a:lnTo>
                    <a:pt x="17" y="26"/>
                  </a:lnTo>
                  <a:lnTo>
                    <a:pt x="21" y="26"/>
                  </a:lnTo>
                  <a:lnTo>
                    <a:pt x="22" y="24"/>
                  </a:lnTo>
                  <a:lnTo>
                    <a:pt x="23" y="2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8" name="Freeform 1302">
              <a:extLst>
                <a:ext uri="{FF2B5EF4-FFF2-40B4-BE49-F238E27FC236}">
                  <a16:creationId xmlns:a16="http://schemas.microsoft.com/office/drawing/2014/main" id="{926D3BA3-BE15-934D-8A33-CBD986F85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" y="1136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59" name="Freeform 1303">
              <a:extLst>
                <a:ext uri="{FF2B5EF4-FFF2-40B4-BE49-F238E27FC236}">
                  <a16:creationId xmlns:a16="http://schemas.microsoft.com/office/drawing/2014/main" id="{08C1C948-B99E-674A-8077-3CC5EF95B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1065"/>
              <a:ext cx="234" cy="141"/>
            </a:xfrm>
            <a:custGeom>
              <a:avLst/>
              <a:gdLst/>
              <a:ahLst/>
              <a:cxnLst>
                <a:cxn ang="0">
                  <a:pos x="13" y="59"/>
                </a:cxn>
                <a:cxn ang="0">
                  <a:pos x="31" y="72"/>
                </a:cxn>
                <a:cxn ang="0">
                  <a:pos x="46" y="77"/>
                </a:cxn>
                <a:cxn ang="0">
                  <a:pos x="58" y="64"/>
                </a:cxn>
                <a:cxn ang="0">
                  <a:pos x="73" y="67"/>
                </a:cxn>
                <a:cxn ang="0">
                  <a:pos x="90" y="77"/>
                </a:cxn>
                <a:cxn ang="0">
                  <a:pos x="50" y="83"/>
                </a:cxn>
                <a:cxn ang="0">
                  <a:pos x="54" y="98"/>
                </a:cxn>
                <a:cxn ang="0">
                  <a:pos x="85" y="95"/>
                </a:cxn>
                <a:cxn ang="0">
                  <a:pos x="68" y="100"/>
                </a:cxn>
                <a:cxn ang="0">
                  <a:pos x="68" y="107"/>
                </a:cxn>
                <a:cxn ang="0">
                  <a:pos x="45" y="105"/>
                </a:cxn>
                <a:cxn ang="0">
                  <a:pos x="61" y="121"/>
                </a:cxn>
                <a:cxn ang="0">
                  <a:pos x="68" y="129"/>
                </a:cxn>
                <a:cxn ang="0">
                  <a:pos x="87" y="128"/>
                </a:cxn>
                <a:cxn ang="0">
                  <a:pos x="99" y="104"/>
                </a:cxn>
                <a:cxn ang="0">
                  <a:pos x="104" y="84"/>
                </a:cxn>
                <a:cxn ang="0">
                  <a:pos x="109" y="71"/>
                </a:cxn>
                <a:cxn ang="0">
                  <a:pos x="138" y="68"/>
                </a:cxn>
                <a:cxn ang="0">
                  <a:pos x="129" y="72"/>
                </a:cxn>
                <a:cxn ang="0">
                  <a:pos x="142" y="83"/>
                </a:cxn>
                <a:cxn ang="0">
                  <a:pos x="144" y="97"/>
                </a:cxn>
                <a:cxn ang="0">
                  <a:pos x="156" y="104"/>
                </a:cxn>
                <a:cxn ang="0">
                  <a:pos x="168" y="114"/>
                </a:cxn>
                <a:cxn ang="0">
                  <a:pos x="190" y="102"/>
                </a:cxn>
                <a:cxn ang="0">
                  <a:pos x="172" y="84"/>
                </a:cxn>
                <a:cxn ang="0">
                  <a:pos x="156" y="82"/>
                </a:cxn>
                <a:cxn ang="0">
                  <a:pos x="155" y="69"/>
                </a:cxn>
                <a:cxn ang="0">
                  <a:pos x="141" y="61"/>
                </a:cxn>
                <a:cxn ang="0">
                  <a:pos x="127" y="53"/>
                </a:cxn>
                <a:cxn ang="0">
                  <a:pos x="148" y="40"/>
                </a:cxn>
                <a:cxn ang="0">
                  <a:pos x="201" y="34"/>
                </a:cxn>
                <a:cxn ang="0">
                  <a:pos x="223" y="17"/>
                </a:cxn>
                <a:cxn ang="0">
                  <a:pos x="207" y="9"/>
                </a:cxn>
                <a:cxn ang="0">
                  <a:pos x="174" y="3"/>
                </a:cxn>
                <a:cxn ang="0">
                  <a:pos x="156" y="4"/>
                </a:cxn>
                <a:cxn ang="0">
                  <a:pos x="152" y="12"/>
                </a:cxn>
                <a:cxn ang="0">
                  <a:pos x="128" y="7"/>
                </a:cxn>
                <a:cxn ang="0">
                  <a:pos x="123" y="12"/>
                </a:cxn>
                <a:cxn ang="0">
                  <a:pos x="97" y="5"/>
                </a:cxn>
                <a:cxn ang="0">
                  <a:pos x="98" y="12"/>
                </a:cxn>
                <a:cxn ang="0">
                  <a:pos x="119" y="28"/>
                </a:cxn>
                <a:cxn ang="0">
                  <a:pos x="145" y="33"/>
                </a:cxn>
                <a:cxn ang="0">
                  <a:pos x="127" y="38"/>
                </a:cxn>
                <a:cxn ang="0">
                  <a:pos x="129" y="47"/>
                </a:cxn>
                <a:cxn ang="0">
                  <a:pos x="116" y="46"/>
                </a:cxn>
                <a:cxn ang="0">
                  <a:pos x="103" y="27"/>
                </a:cxn>
                <a:cxn ang="0">
                  <a:pos x="95" y="32"/>
                </a:cxn>
                <a:cxn ang="0">
                  <a:pos x="79" y="19"/>
                </a:cxn>
                <a:cxn ang="0">
                  <a:pos x="69" y="34"/>
                </a:cxn>
                <a:cxn ang="0">
                  <a:pos x="67" y="53"/>
                </a:cxn>
                <a:cxn ang="0">
                  <a:pos x="67" y="41"/>
                </a:cxn>
                <a:cxn ang="0">
                  <a:pos x="51" y="33"/>
                </a:cxn>
                <a:cxn ang="0">
                  <a:pos x="32" y="37"/>
                </a:cxn>
                <a:cxn ang="0">
                  <a:pos x="39" y="28"/>
                </a:cxn>
                <a:cxn ang="0">
                  <a:pos x="24" y="25"/>
                </a:cxn>
                <a:cxn ang="0">
                  <a:pos x="15" y="24"/>
                </a:cxn>
                <a:cxn ang="0">
                  <a:pos x="0" y="34"/>
                </a:cxn>
                <a:cxn ang="0">
                  <a:pos x="9" y="47"/>
                </a:cxn>
                <a:cxn ang="0">
                  <a:pos x="21" y="41"/>
                </a:cxn>
                <a:cxn ang="0">
                  <a:pos x="25" y="54"/>
                </a:cxn>
              </a:cxnLst>
              <a:rect l="0" t="0" r="r" b="b"/>
              <a:pathLst>
                <a:path w="234" h="141">
                  <a:moveTo>
                    <a:pt x="25" y="55"/>
                  </a:moveTo>
                  <a:lnTo>
                    <a:pt x="25" y="57"/>
                  </a:lnTo>
                  <a:lnTo>
                    <a:pt x="24" y="58"/>
                  </a:lnTo>
                  <a:lnTo>
                    <a:pt x="22" y="57"/>
                  </a:lnTo>
                  <a:lnTo>
                    <a:pt x="21" y="55"/>
                  </a:lnTo>
                  <a:lnTo>
                    <a:pt x="19" y="54"/>
                  </a:lnTo>
                  <a:lnTo>
                    <a:pt x="16" y="53"/>
                  </a:lnTo>
                  <a:lnTo>
                    <a:pt x="13" y="54"/>
                  </a:lnTo>
                  <a:lnTo>
                    <a:pt x="12" y="57"/>
                  </a:lnTo>
                  <a:lnTo>
                    <a:pt x="13" y="59"/>
                  </a:lnTo>
                  <a:lnTo>
                    <a:pt x="15" y="61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2" y="66"/>
                  </a:lnTo>
                  <a:lnTo>
                    <a:pt x="27" y="66"/>
                  </a:lnTo>
                  <a:lnTo>
                    <a:pt x="31" y="67"/>
                  </a:lnTo>
                  <a:lnTo>
                    <a:pt x="33" y="68"/>
                  </a:lnTo>
                  <a:lnTo>
                    <a:pt x="34" y="70"/>
                  </a:lnTo>
                  <a:lnTo>
                    <a:pt x="33" y="71"/>
                  </a:lnTo>
                  <a:lnTo>
                    <a:pt x="31" y="72"/>
                  </a:lnTo>
                  <a:lnTo>
                    <a:pt x="26" y="75"/>
                  </a:lnTo>
                  <a:lnTo>
                    <a:pt x="29" y="79"/>
                  </a:lnTo>
                  <a:lnTo>
                    <a:pt x="31" y="78"/>
                  </a:lnTo>
                  <a:lnTo>
                    <a:pt x="34" y="77"/>
                  </a:lnTo>
                  <a:lnTo>
                    <a:pt x="37" y="77"/>
                  </a:lnTo>
                  <a:lnTo>
                    <a:pt x="39" y="78"/>
                  </a:lnTo>
                  <a:lnTo>
                    <a:pt x="41" y="80"/>
                  </a:lnTo>
                  <a:lnTo>
                    <a:pt x="44" y="80"/>
                  </a:lnTo>
                  <a:lnTo>
                    <a:pt x="47" y="78"/>
                  </a:lnTo>
                  <a:lnTo>
                    <a:pt x="46" y="77"/>
                  </a:lnTo>
                  <a:lnTo>
                    <a:pt x="45" y="77"/>
                  </a:lnTo>
                  <a:lnTo>
                    <a:pt x="48" y="76"/>
                  </a:lnTo>
                  <a:lnTo>
                    <a:pt x="50" y="76"/>
                  </a:lnTo>
                  <a:lnTo>
                    <a:pt x="52" y="73"/>
                  </a:lnTo>
                  <a:lnTo>
                    <a:pt x="51" y="71"/>
                  </a:lnTo>
                  <a:lnTo>
                    <a:pt x="50" y="69"/>
                  </a:lnTo>
                  <a:lnTo>
                    <a:pt x="50" y="67"/>
                  </a:lnTo>
                  <a:lnTo>
                    <a:pt x="51" y="66"/>
                  </a:lnTo>
                  <a:lnTo>
                    <a:pt x="53" y="65"/>
                  </a:lnTo>
                  <a:lnTo>
                    <a:pt x="58" y="64"/>
                  </a:lnTo>
                  <a:lnTo>
                    <a:pt x="61" y="63"/>
                  </a:lnTo>
                  <a:lnTo>
                    <a:pt x="60" y="65"/>
                  </a:lnTo>
                  <a:lnTo>
                    <a:pt x="60" y="67"/>
                  </a:lnTo>
                  <a:lnTo>
                    <a:pt x="59" y="69"/>
                  </a:lnTo>
                  <a:lnTo>
                    <a:pt x="60" y="71"/>
                  </a:lnTo>
                  <a:lnTo>
                    <a:pt x="62" y="72"/>
                  </a:lnTo>
                  <a:lnTo>
                    <a:pt x="63" y="72"/>
                  </a:lnTo>
                  <a:lnTo>
                    <a:pt x="66" y="70"/>
                  </a:lnTo>
                  <a:lnTo>
                    <a:pt x="69" y="68"/>
                  </a:lnTo>
                  <a:lnTo>
                    <a:pt x="73" y="67"/>
                  </a:lnTo>
                  <a:lnTo>
                    <a:pt x="79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1" y="69"/>
                  </a:lnTo>
                  <a:lnTo>
                    <a:pt x="81" y="71"/>
                  </a:lnTo>
                  <a:lnTo>
                    <a:pt x="85" y="70"/>
                  </a:lnTo>
                  <a:lnTo>
                    <a:pt x="87" y="71"/>
                  </a:lnTo>
                  <a:lnTo>
                    <a:pt x="89" y="72"/>
                  </a:lnTo>
                  <a:lnTo>
                    <a:pt x="91" y="75"/>
                  </a:lnTo>
                  <a:lnTo>
                    <a:pt x="90" y="77"/>
                  </a:lnTo>
                  <a:lnTo>
                    <a:pt x="88" y="78"/>
                  </a:lnTo>
                  <a:lnTo>
                    <a:pt x="86" y="78"/>
                  </a:lnTo>
                  <a:lnTo>
                    <a:pt x="83" y="78"/>
                  </a:lnTo>
                  <a:lnTo>
                    <a:pt x="80" y="78"/>
                  </a:lnTo>
                  <a:lnTo>
                    <a:pt x="74" y="80"/>
                  </a:lnTo>
                  <a:lnTo>
                    <a:pt x="69" y="81"/>
                  </a:lnTo>
                  <a:lnTo>
                    <a:pt x="63" y="81"/>
                  </a:lnTo>
                  <a:lnTo>
                    <a:pt x="56" y="82"/>
                  </a:lnTo>
                  <a:lnTo>
                    <a:pt x="53" y="82"/>
                  </a:lnTo>
                  <a:lnTo>
                    <a:pt x="50" y="83"/>
                  </a:lnTo>
                  <a:lnTo>
                    <a:pt x="46" y="84"/>
                  </a:lnTo>
                  <a:lnTo>
                    <a:pt x="43" y="86"/>
                  </a:lnTo>
                  <a:lnTo>
                    <a:pt x="42" y="88"/>
                  </a:lnTo>
                  <a:lnTo>
                    <a:pt x="42" y="90"/>
                  </a:lnTo>
                  <a:lnTo>
                    <a:pt x="43" y="93"/>
                  </a:lnTo>
                  <a:lnTo>
                    <a:pt x="44" y="97"/>
                  </a:lnTo>
                  <a:lnTo>
                    <a:pt x="46" y="99"/>
                  </a:lnTo>
                  <a:lnTo>
                    <a:pt x="49" y="100"/>
                  </a:lnTo>
                  <a:lnTo>
                    <a:pt x="51" y="99"/>
                  </a:lnTo>
                  <a:lnTo>
                    <a:pt x="54" y="98"/>
                  </a:lnTo>
                  <a:lnTo>
                    <a:pt x="61" y="97"/>
                  </a:lnTo>
                  <a:lnTo>
                    <a:pt x="62" y="93"/>
                  </a:lnTo>
                  <a:lnTo>
                    <a:pt x="65" y="92"/>
                  </a:lnTo>
                  <a:lnTo>
                    <a:pt x="73" y="92"/>
                  </a:lnTo>
                  <a:lnTo>
                    <a:pt x="76" y="91"/>
                  </a:lnTo>
                  <a:lnTo>
                    <a:pt x="77" y="91"/>
                  </a:lnTo>
                  <a:lnTo>
                    <a:pt x="80" y="92"/>
                  </a:lnTo>
                  <a:lnTo>
                    <a:pt x="82" y="93"/>
                  </a:lnTo>
                  <a:lnTo>
                    <a:pt x="85" y="94"/>
                  </a:lnTo>
                  <a:lnTo>
                    <a:pt x="85" y="95"/>
                  </a:lnTo>
                  <a:lnTo>
                    <a:pt x="83" y="97"/>
                  </a:lnTo>
                  <a:lnTo>
                    <a:pt x="80" y="98"/>
                  </a:lnTo>
                  <a:lnTo>
                    <a:pt x="79" y="98"/>
                  </a:lnTo>
                  <a:lnTo>
                    <a:pt x="77" y="97"/>
                  </a:lnTo>
                  <a:lnTo>
                    <a:pt x="74" y="98"/>
                  </a:lnTo>
                  <a:lnTo>
                    <a:pt x="68" y="98"/>
                  </a:lnTo>
                  <a:lnTo>
                    <a:pt x="65" y="100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8" y="100"/>
                  </a:lnTo>
                  <a:lnTo>
                    <a:pt x="70" y="100"/>
                  </a:lnTo>
                  <a:lnTo>
                    <a:pt x="72" y="101"/>
                  </a:lnTo>
                  <a:lnTo>
                    <a:pt x="77" y="102"/>
                  </a:lnTo>
                  <a:lnTo>
                    <a:pt x="79" y="104"/>
                  </a:lnTo>
                  <a:lnTo>
                    <a:pt x="79" y="106"/>
                  </a:lnTo>
                  <a:lnTo>
                    <a:pt x="76" y="107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68" y="107"/>
                  </a:lnTo>
                  <a:lnTo>
                    <a:pt x="67" y="108"/>
                  </a:lnTo>
                  <a:lnTo>
                    <a:pt x="65" y="107"/>
                  </a:lnTo>
                  <a:lnTo>
                    <a:pt x="64" y="106"/>
                  </a:lnTo>
                  <a:lnTo>
                    <a:pt x="61" y="108"/>
                  </a:lnTo>
                  <a:lnTo>
                    <a:pt x="56" y="108"/>
                  </a:lnTo>
                  <a:lnTo>
                    <a:pt x="53" y="105"/>
                  </a:lnTo>
                  <a:lnTo>
                    <a:pt x="51" y="104"/>
                  </a:lnTo>
                  <a:lnTo>
                    <a:pt x="49" y="104"/>
                  </a:lnTo>
                  <a:lnTo>
                    <a:pt x="47" y="104"/>
                  </a:lnTo>
                  <a:lnTo>
                    <a:pt x="45" y="105"/>
                  </a:lnTo>
                  <a:lnTo>
                    <a:pt x="44" y="107"/>
                  </a:lnTo>
                  <a:lnTo>
                    <a:pt x="44" y="109"/>
                  </a:lnTo>
                  <a:lnTo>
                    <a:pt x="45" y="110"/>
                  </a:lnTo>
                  <a:lnTo>
                    <a:pt x="46" y="112"/>
                  </a:lnTo>
                  <a:lnTo>
                    <a:pt x="49" y="114"/>
                  </a:lnTo>
                  <a:lnTo>
                    <a:pt x="51" y="119"/>
                  </a:lnTo>
                  <a:lnTo>
                    <a:pt x="53" y="122"/>
                  </a:lnTo>
                  <a:lnTo>
                    <a:pt x="55" y="123"/>
                  </a:lnTo>
                  <a:lnTo>
                    <a:pt x="58" y="123"/>
                  </a:lnTo>
                  <a:lnTo>
                    <a:pt x="61" y="121"/>
                  </a:lnTo>
                  <a:lnTo>
                    <a:pt x="65" y="120"/>
                  </a:lnTo>
                  <a:lnTo>
                    <a:pt x="69" y="119"/>
                  </a:lnTo>
                  <a:lnTo>
                    <a:pt x="71" y="119"/>
                  </a:lnTo>
                  <a:lnTo>
                    <a:pt x="73" y="119"/>
                  </a:lnTo>
                  <a:lnTo>
                    <a:pt x="74" y="121"/>
                  </a:lnTo>
                  <a:lnTo>
                    <a:pt x="74" y="123"/>
                  </a:lnTo>
                  <a:lnTo>
                    <a:pt x="71" y="123"/>
                  </a:lnTo>
                  <a:lnTo>
                    <a:pt x="69" y="124"/>
                  </a:lnTo>
                  <a:lnTo>
                    <a:pt x="68" y="126"/>
                  </a:lnTo>
                  <a:lnTo>
                    <a:pt x="68" y="129"/>
                  </a:lnTo>
                  <a:lnTo>
                    <a:pt x="70" y="133"/>
                  </a:lnTo>
                  <a:lnTo>
                    <a:pt x="71" y="135"/>
                  </a:lnTo>
                  <a:lnTo>
                    <a:pt x="72" y="137"/>
                  </a:lnTo>
                  <a:lnTo>
                    <a:pt x="74" y="139"/>
                  </a:lnTo>
                  <a:lnTo>
                    <a:pt x="77" y="139"/>
                  </a:lnTo>
                  <a:lnTo>
                    <a:pt x="83" y="141"/>
                  </a:lnTo>
                  <a:lnTo>
                    <a:pt x="85" y="138"/>
                  </a:lnTo>
                  <a:lnTo>
                    <a:pt x="87" y="136"/>
                  </a:lnTo>
                  <a:lnTo>
                    <a:pt x="87" y="131"/>
                  </a:lnTo>
                  <a:lnTo>
                    <a:pt x="87" y="128"/>
                  </a:lnTo>
                  <a:lnTo>
                    <a:pt x="88" y="126"/>
                  </a:lnTo>
                  <a:lnTo>
                    <a:pt x="89" y="123"/>
                  </a:lnTo>
                  <a:lnTo>
                    <a:pt x="90" y="120"/>
                  </a:lnTo>
                  <a:lnTo>
                    <a:pt x="90" y="117"/>
                  </a:lnTo>
                  <a:lnTo>
                    <a:pt x="91" y="116"/>
                  </a:lnTo>
                  <a:lnTo>
                    <a:pt x="93" y="115"/>
                  </a:lnTo>
                  <a:lnTo>
                    <a:pt x="95" y="114"/>
                  </a:lnTo>
                  <a:lnTo>
                    <a:pt x="96" y="112"/>
                  </a:lnTo>
                  <a:lnTo>
                    <a:pt x="98" y="109"/>
                  </a:lnTo>
                  <a:lnTo>
                    <a:pt x="99" y="104"/>
                  </a:lnTo>
                  <a:lnTo>
                    <a:pt x="99" y="101"/>
                  </a:lnTo>
                  <a:lnTo>
                    <a:pt x="98" y="99"/>
                  </a:lnTo>
                  <a:lnTo>
                    <a:pt x="96" y="93"/>
                  </a:lnTo>
                  <a:lnTo>
                    <a:pt x="101" y="92"/>
                  </a:lnTo>
                  <a:lnTo>
                    <a:pt x="104" y="91"/>
                  </a:lnTo>
                  <a:lnTo>
                    <a:pt x="105" y="90"/>
                  </a:lnTo>
                  <a:lnTo>
                    <a:pt x="105" y="88"/>
                  </a:lnTo>
                  <a:lnTo>
                    <a:pt x="104" y="87"/>
                  </a:lnTo>
                  <a:lnTo>
                    <a:pt x="104" y="86"/>
                  </a:lnTo>
                  <a:lnTo>
                    <a:pt x="104" y="84"/>
                  </a:lnTo>
                  <a:lnTo>
                    <a:pt x="106" y="83"/>
                  </a:lnTo>
                  <a:lnTo>
                    <a:pt x="108" y="82"/>
                  </a:lnTo>
                  <a:lnTo>
                    <a:pt x="111" y="80"/>
                  </a:lnTo>
                  <a:lnTo>
                    <a:pt x="112" y="78"/>
                  </a:lnTo>
                  <a:lnTo>
                    <a:pt x="111" y="77"/>
                  </a:lnTo>
                  <a:lnTo>
                    <a:pt x="109" y="76"/>
                  </a:lnTo>
                  <a:lnTo>
                    <a:pt x="108" y="75"/>
                  </a:lnTo>
                  <a:lnTo>
                    <a:pt x="107" y="73"/>
                  </a:lnTo>
                  <a:lnTo>
                    <a:pt x="108" y="72"/>
                  </a:lnTo>
                  <a:lnTo>
                    <a:pt x="109" y="71"/>
                  </a:lnTo>
                  <a:lnTo>
                    <a:pt x="112" y="70"/>
                  </a:lnTo>
                  <a:lnTo>
                    <a:pt x="115" y="67"/>
                  </a:lnTo>
                  <a:lnTo>
                    <a:pt x="121" y="66"/>
                  </a:lnTo>
                  <a:lnTo>
                    <a:pt x="127" y="65"/>
                  </a:lnTo>
                  <a:lnTo>
                    <a:pt x="130" y="64"/>
                  </a:lnTo>
                  <a:lnTo>
                    <a:pt x="132" y="64"/>
                  </a:lnTo>
                  <a:lnTo>
                    <a:pt x="137" y="65"/>
                  </a:lnTo>
                  <a:lnTo>
                    <a:pt x="138" y="66"/>
                  </a:lnTo>
                  <a:lnTo>
                    <a:pt x="139" y="67"/>
                  </a:lnTo>
                  <a:lnTo>
                    <a:pt x="138" y="68"/>
                  </a:lnTo>
                  <a:lnTo>
                    <a:pt x="137" y="68"/>
                  </a:lnTo>
                  <a:lnTo>
                    <a:pt x="136" y="69"/>
                  </a:lnTo>
                  <a:lnTo>
                    <a:pt x="134" y="69"/>
                  </a:lnTo>
                  <a:lnTo>
                    <a:pt x="134" y="70"/>
                  </a:lnTo>
                  <a:lnTo>
                    <a:pt x="133" y="71"/>
                  </a:lnTo>
                  <a:lnTo>
                    <a:pt x="134" y="72"/>
                  </a:lnTo>
                  <a:lnTo>
                    <a:pt x="135" y="73"/>
                  </a:lnTo>
                  <a:lnTo>
                    <a:pt x="132" y="71"/>
                  </a:lnTo>
                  <a:lnTo>
                    <a:pt x="131" y="71"/>
                  </a:lnTo>
                  <a:lnTo>
                    <a:pt x="129" y="72"/>
                  </a:lnTo>
                  <a:lnTo>
                    <a:pt x="129" y="73"/>
                  </a:lnTo>
                  <a:lnTo>
                    <a:pt x="129" y="75"/>
                  </a:lnTo>
                  <a:lnTo>
                    <a:pt x="130" y="77"/>
                  </a:lnTo>
                  <a:lnTo>
                    <a:pt x="130" y="79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80"/>
                  </a:lnTo>
                  <a:lnTo>
                    <a:pt x="144" y="82"/>
                  </a:lnTo>
                  <a:lnTo>
                    <a:pt x="147" y="83"/>
                  </a:lnTo>
                  <a:lnTo>
                    <a:pt x="142" y="83"/>
                  </a:lnTo>
                  <a:lnTo>
                    <a:pt x="140" y="84"/>
                  </a:lnTo>
                  <a:lnTo>
                    <a:pt x="139" y="86"/>
                  </a:lnTo>
                  <a:lnTo>
                    <a:pt x="139" y="88"/>
                  </a:lnTo>
                  <a:lnTo>
                    <a:pt x="140" y="90"/>
                  </a:lnTo>
                  <a:lnTo>
                    <a:pt x="141" y="91"/>
                  </a:lnTo>
                  <a:lnTo>
                    <a:pt x="144" y="91"/>
                  </a:lnTo>
                  <a:lnTo>
                    <a:pt x="147" y="92"/>
                  </a:lnTo>
                  <a:lnTo>
                    <a:pt x="147" y="93"/>
                  </a:lnTo>
                  <a:lnTo>
                    <a:pt x="146" y="94"/>
                  </a:lnTo>
                  <a:lnTo>
                    <a:pt x="144" y="97"/>
                  </a:lnTo>
                  <a:lnTo>
                    <a:pt x="137" y="101"/>
                  </a:lnTo>
                  <a:lnTo>
                    <a:pt x="135" y="104"/>
                  </a:lnTo>
                  <a:lnTo>
                    <a:pt x="136" y="106"/>
                  </a:lnTo>
                  <a:lnTo>
                    <a:pt x="138" y="108"/>
                  </a:lnTo>
                  <a:lnTo>
                    <a:pt x="140" y="110"/>
                  </a:lnTo>
                  <a:lnTo>
                    <a:pt x="142" y="110"/>
                  </a:lnTo>
                  <a:lnTo>
                    <a:pt x="145" y="110"/>
                  </a:lnTo>
                  <a:lnTo>
                    <a:pt x="150" y="108"/>
                  </a:lnTo>
                  <a:lnTo>
                    <a:pt x="152" y="106"/>
                  </a:lnTo>
                  <a:lnTo>
                    <a:pt x="156" y="104"/>
                  </a:lnTo>
                  <a:lnTo>
                    <a:pt x="160" y="103"/>
                  </a:lnTo>
                  <a:lnTo>
                    <a:pt x="162" y="104"/>
                  </a:lnTo>
                  <a:lnTo>
                    <a:pt x="163" y="105"/>
                  </a:lnTo>
                  <a:lnTo>
                    <a:pt x="159" y="109"/>
                  </a:lnTo>
                  <a:lnTo>
                    <a:pt x="158" y="112"/>
                  </a:lnTo>
                  <a:lnTo>
                    <a:pt x="158" y="113"/>
                  </a:lnTo>
                  <a:lnTo>
                    <a:pt x="159" y="114"/>
                  </a:lnTo>
                  <a:lnTo>
                    <a:pt x="162" y="115"/>
                  </a:lnTo>
                  <a:lnTo>
                    <a:pt x="164" y="115"/>
                  </a:lnTo>
                  <a:lnTo>
                    <a:pt x="168" y="114"/>
                  </a:lnTo>
                  <a:lnTo>
                    <a:pt x="171" y="113"/>
                  </a:lnTo>
                  <a:lnTo>
                    <a:pt x="175" y="110"/>
                  </a:lnTo>
                  <a:lnTo>
                    <a:pt x="176" y="109"/>
                  </a:lnTo>
                  <a:lnTo>
                    <a:pt x="178" y="107"/>
                  </a:lnTo>
                  <a:lnTo>
                    <a:pt x="179" y="105"/>
                  </a:lnTo>
                  <a:lnTo>
                    <a:pt x="180" y="103"/>
                  </a:lnTo>
                  <a:lnTo>
                    <a:pt x="183" y="103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90" y="102"/>
                  </a:lnTo>
                  <a:lnTo>
                    <a:pt x="190" y="99"/>
                  </a:lnTo>
                  <a:lnTo>
                    <a:pt x="188" y="98"/>
                  </a:lnTo>
                  <a:lnTo>
                    <a:pt x="184" y="97"/>
                  </a:lnTo>
                  <a:lnTo>
                    <a:pt x="182" y="97"/>
                  </a:lnTo>
                  <a:lnTo>
                    <a:pt x="178" y="93"/>
                  </a:lnTo>
                  <a:lnTo>
                    <a:pt x="176" y="92"/>
                  </a:lnTo>
                  <a:lnTo>
                    <a:pt x="174" y="91"/>
                  </a:lnTo>
                  <a:lnTo>
                    <a:pt x="173" y="89"/>
                  </a:lnTo>
                  <a:lnTo>
                    <a:pt x="173" y="86"/>
                  </a:lnTo>
                  <a:lnTo>
                    <a:pt x="172" y="84"/>
                  </a:lnTo>
                  <a:lnTo>
                    <a:pt x="170" y="83"/>
                  </a:lnTo>
                  <a:lnTo>
                    <a:pt x="168" y="84"/>
                  </a:lnTo>
                  <a:lnTo>
                    <a:pt x="166" y="85"/>
                  </a:lnTo>
                  <a:lnTo>
                    <a:pt x="160" y="87"/>
                  </a:lnTo>
                  <a:lnTo>
                    <a:pt x="158" y="88"/>
                  </a:lnTo>
                  <a:lnTo>
                    <a:pt x="155" y="88"/>
                  </a:lnTo>
                  <a:lnTo>
                    <a:pt x="154" y="87"/>
                  </a:lnTo>
                  <a:lnTo>
                    <a:pt x="153" y="86"/>
                  </a:lnTo>
                  <a:lnTo>
                    <a:pt x="154" y="84"/>
                  </a:lnTo>
                  <a:lnTo>
                    <a:pt x="156" y="82"/>
                  </a:lnTo>
                  <a:lnTo>
                    <a:pt x="159" y="81"/>
                  </a:lnTo>
                  <a:lnTo>
                    <a:pt x="158" y="80"/>
                  </a:lnTo>
                  <a:lnTo>
                    <a:pt x="156" y="78"/>
                  </a:lnTo>
                  <a:lnTo>
                    <a:pt x="153" y="77"/>
                  </a:lnTo>
                  <a:lnTo>
                    <a:pt x="153" y="76"/>
                  </a:lnTo>
                  <a:lnTo>
                    <a:pt x="154" y="76"/>
                  </a:lnTo>
                  <a:lnTo>
                    <a:pt x="155" y="76"/>
                  </a:lnTo>
                  <a:lnTo>
                    <a:pt x="157" y="73"/>
                  </a:lnTo>
                  <a:lnTo>
                    <a:pt x="156" y="71"/>
                  </a:lnTo>
                  <a:lnTo>
                    <a:pt x="155" y="69"/>
                  </a:lnTo>
                  <a:lnTo>
                    <a:pt x="153" y="69"/>
                  </a:lnTo>
                  <a:lnTo>
                    <a:pt x="151" y="70"/>
                  </a:lnTo>
                  <a:lnTo>
                    <a:pt x="149" y="68"/>
                  </a:lnTo>
                  <a:lnTo>
                    <a:pt x="145" y="68"/>
                  </a:lnTo>
                  <a:lnTo>
                    <a:pt x="144" y="67"/>
                  </a:lnTo>
                  <a:lnTo>
                    <a:pt x="141" y="67"/>
                  </a:lnTo>
                  <a:lnTo>
                    <a:pt x="144" y="66"/>
                  </a:lnTo>
                  <a:lnTo>
                    <a:pt x="145" y="64"/>
                  </a:lnTo>
                  <a:lnTo>
                    <a:pt x="145" y="62"/>
                  </a:lnTo>
                  <a:lnTo>
                    <a:pt x="141" y="61"/>
                  </a:lnTo>
                  <a:lnTo>
                    <a:pt x="139" y="60"/>
                  </a:lnTo>
                  <a:lnTo>
                    <a:pt x="137" y="59"/>
                  </a:lnTo>
                  <a:lnTo>
                    <a:pt x="134" y="59"/>
                  </a:lnTo>
                  <a:lnTo>
                    <a:pt x="132" y="60"/>
                  </a:lnTo>
                  <a:lnTo>
                    <a:pt x="130" y="60"/>
                  </a:lnTo>
                  <a:lnTo>
                    <a:pt x="129" y="59"/>
                  </a:lnTo>
                  <a:lnTo>
                    <a:pt x="127" y="57"/>
                  </a:lnTo>
                  <a:lnTo>
                    <a:pt x="125" y="56"/>
                  </a:lnTo>
                  <a:lnTo>
                    <a:pt x="125" y="55"/>
                  </a:lnTo>
                  <a:lnTo>
                    <a:pt x="127" y="53"/>
                  </a:lnTo>
                  <a:lnTo>
                    <a:pt x="128" y="51"/>
                  </a:lnTo>
                  <a:lnTo>
                    <a:pt x="130" y="50"/>
                  </a:lnTo>
                  <a:lnTo>
                    <a:pt x="132" y="48"/>
                  </a:lnTo>
                  <a:lnTo>
                    <a:pt x="130" y="45"/>
                  </a:lnTo>
                  <a:lnTo>
                    <a:pt x="129" y="43"/>
                  </a:lnTo>
                  <a:lnTo>
                    <a:pt x="130" y="42"/>
                  </a:lnTo>
                  <a:lnTo>
                    <a:pt x="133" y="40"/>
                  </a:lnTo>
                  <a:lnTo>
                    <a:pt x="136" y="39"/>
                  </a:lnTo>
                  <a:lnTo>
                    <a:pt x="142" y="39"/>
                  </a:lnTo>
                  <a:lnTo>
                    <a:pt x="148" y="40"/>
                  </a:lnTo>
                  <a:lnTo>
                    <a:pt x="153" y="41"/>
                  </a:lnTo>
                  <a:lnTo>
                    <a:pt x="158" y="41"/>
                  </a:lnTo>
                  <a:lnTo>
                    <a:pt x="163" y="40"/>
                  </a:lnTo>
                  <a:lnTo>
                    <a:pt x="171" y="39"/>
                  </a:lnTo>
                  <a:lnTo>
                    <a:pt x="178" y="40"/>
                  </a:lnTo>
                  <a:lnTo>
                    <a:pt x="183" y="41"/>
                  </a:lnTo>
                  <a:lnTo>
                    <a:pt x="190" y="41"/>
                  </a:lnTo>
                  <a:lnTo>
                    <a:pt x="194" y="39"/>
                  </a:lnTo>
                  <a:lnTo>
                    <a:pt x="197" y="37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11" y="33"/>
                  </a:lnTo>
                  <a:lnTo>
                    <a:pt x="216" y="33"/>
                  </a:lnTo>
                  <a:lnTo>
                    <a:pt x="218" y="32"/>
                  </a:lnTo>
                  <a:lnTo>
                    <a:pt x="220" y="31"/>
                  </a:lnTo>
                  <a:lnTo>
                    <a:pt x="222" y="28"/>
                  </a:lnTo>
                  <a:lnTo>
                    <a:pt x="222" y="26"/>
                  </a:lnTo>
                  <a:lnTo>
                    <a:pt x="222" y="22"/>
                  </a:lnTo>
                  <a:lnTo>
                    <a:pt x="222" y="18"/>
                  </a:lnTo>
                  <a:lnTo>
                    <a:pt x="223" y="17"/>
                  </a:lnTo>
                  <a:lnTo>
                    <a:pt x="225" y="16"/>
                  </a:lnTo>
                  <a:lnTo>
                    <a:pt x="228" y="14"/>
                  </a:lnTo>
                  <a:lnTo>
                    <a:pt x="232" y="13"/>
                  </a:lnTo>
                  <a:lnTo>
                    <a:pt x="233" y="12"/>
                  </a:lnTo>
                  <a:lnTo>
                    <a:pt x="234" y="11"/>
                  </a:lnTo>
                  <a:lnTo>
                    <a:pt x="232" y="10"/>
                  </a:lnTo>
                  <a:lnTo>
                    <a:pt x="229" y="10"/>
                  </a:lnTo>
                  <a:lnTo>
                    <a:pt x="224" y="10"/>
                  </a:lnTo>
                  <a:lnTo>
                    <a:pt x="214" y="11"/>
                  </a:lnTo>
                  <a:lnTo>
                    <a:pt x="207" y="9"/>
                  </a:lnTo>
                  <a:lnTo>
                    <a:pt x="198" y="7"/>
                  </a:lnTo>
                  <a:lnTo>
                    <a:pt x="189" y="7"/>
                  </a:lnTo>
                  <a:lnTo>
                    <a:pt x="180" y="9"/>
                  </a:lnTo>
                  <a:lnTo>
                    <a:pt x="171" y="11"/>
                  </a:lnTo>
                  <a:lnTo>
                    <a:pt x="167" y="12"/>
                  </a:lnTo>
                  <a:lnTo>
                    <a:pt x="171" y="11"/>
                  </a:lnTo>
                  <a:lnTo>
                    <a:pt x="173" y="9"/>
                  </a:lnTo>
                  <a:lnTo>
                    <a:pt x="175" y="5"/>
                  </a:lnTo>
                  <a:lnTo>
                    <a:pt x="175" y="4"/>
                  </a:lnTo>
                  <a:lnTo>
                    <a:pt x="174" y="3"/>
                  </a:lnTo>
                  <a:lnTo>
                    <a:pt x="172" y="4"/>
                  </a:lnTo>
                  <a:lnTo>
                    <a:pt x="171" y="5"/>
                  </a:lnTo>
                  <a:lnTo>
                    <a:pt x="169" y="6"/>
                  </a:lnTo>
                  <a:lnTo>
                    <a:pt x="168" y="5"/>
                  </a:lnTo>
                  <a:lnTo>
                    <a:pt x="164" y="3"/>
                  </a:lnTo>
                  <a:lnTo>
                    <a:pt x="162" y="0"/>
                  </a:lnTo>
                  <a:lnTo>
                    <a:pt x="159" y="1"/>
                  </a:lnTo>
                  <a:lnTo>
                    <a:pt x="157" y="2"/>
                  </a:lnTo>
                  <a:lnTo>
                    <a:pt x="156" y="3"/>
                  </a:lnTo>
                  <a:lnTo>
                    <a:pt x="156" y="4"/>
                  </a:lnTo>
                  <a:lnTo>
                    <a:pt x="157" y="5"/>
                  </a:lnTo>
                  <a:lnTo>
                    <a:pt x="158" y="6"/>
                  </a:lnTo>
                  <a:lnTo>
                    <a:pt x="158" y="7"/>
                  </a:lnTo>
                  <a:lnTo>
                    <a:pt x="156" y="13"/>
                  </a:lnTo>
                  <a:lnTo>
                    <a:pt x="153" y="16"/>
                  </a:lnTo>
                  <a:lnTo>
                    <a:pt x="151" y="16"/>
                  </a:lnTo>
                  <a:lnTo>
                    <a:pt x="151" y="15"/>
                  </a:lnTo>
                  <a:lnTo>
                    <a:pt x="151" y="14"/>
                  </a:lnTo>
                  <a:lnTo>
                    <a:pt x="152" y="13"/>
                  </a:lnTo>
                  <a:lnTo>
                    <a:pt x="152" y="12"/>
                  </a:lnTo>
                  <a:lnTo>
                    <a:pt x="151" y="11"/>
                  </a:lnTo>
                  <a:lnTo>
                    <a:pt x="148" y="7"/>
                  </a:lnTo>
                  <a:lnTo>
                    <a:pt x="145" y="7"/>
                  </a:lnTo>
                  <a:lnTo>
                    <a:pt x="144" y="6"/>
                  </a:lnTo>
                  <a:lnTo>
                    <a:pt x="138" y="6"/>
                  </a:lnTo>
                  <a:lnTo>
                    <a:pt x="136" y="6"/>
                  </a:lnTo>
                  <a:lnTo>
                    <a:pt x="135" y="7"/>
                  </a:lnTo>
                  <a:lnTo>
                    <a:pt x="133" y="9"/>
                  </a:lnTo>
                  <a:lnTo>
                    <a:pt x="131" y="9"/>
                  </a:lnTo>
                  <a:lnTo>
                    <a:pt x="128" y="7"/>
                  </a:lnTo>
                  <a:lnTo>
                    <a:pt x="127" y="6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9" y="0"/>
                  </a:lnTo>
                  <a:lnTo>
                    <a:pt x="115" y="3"/>
                  </a:lnTo>
                  <a:lnTo>
                    <a:pt x="117" y="4"/>
                  </a:lnTo>
                  <a:lnTo>
                    <a:pt x="119" y="5"/>
                  </a:lnTo>
                  <a:lnTo>
                    <a:pt x="123" y="10"/>
                  </a:lnTo>
                  <a:lnTo>
                    <a:pt x="123" y="11"/>
                  </a:lnTo>
                  <a:lnTo>
                    <a:pt x="123" y="12"/>
                  </a:lnTo>
                  <a:lnTo>
                    <a:pt x="120" y="12"/>
                  </a:lnTo>
                  <a:lnTo>
                    <a:pt x="117" y="11"/>
                  </a:lnTo>
                  <a:lnTo>
                    <a:pt x="115" y="12"/>
                  </a:lnTo>
                  <a:lnTo>
                    <a:pt x="112" y="11"/>
                  </a:lnTo>
                  <a:lnTo>
                    <a:pt x="110" y="10"/>
                  </a:lnTo>
                  <a:lnTo>
                    <a:pt x="109" y="7"/>
                  </a:lnTo>
                  <a:lnTo>
                    <a:pt x="107" y="5"/>
                  </a:lnTo>
                  <a:lnTo>
                    <a:pt x="104" y="5"/>
                  </a:lnTo>
                  <a:lnTo>
                    <a:pt x="101" y="5"/>
                  </a:lnTo>
                  <a:lnTo>
                    <a:pt x="97" y="5"/>
                  </a:lnTo>
                  <a:lnTo>
                    <a:pt x="96" y="6"/>
                  </a:lnTo>
                  <a:lnTo>
                    <a:pt x="95" y="7"/>
                  </a:lnTo>
                  <a:lnTo>
                    <a:pt x="98" y="9"/>
                  </a:lnTo>
                  <a:lnTo>
                    <a:pt x="102" y="10"/>
                  </a:lnTo>
                  <a:lnTo>
                    <a:pt x="106" y="11"/>
                  </a:lnTo>
                  <a:lnTo>
                    <a:pt x="108" y="11"/>
                  </a:lnTo>
                  <a:lnTo>
                    <a:pt x="108" y="12"/>
                  </a:lnTo>
                  <a:lnTo>
                    <a:pt x="103" y="11"/>
                  </a:lnTo>
                  <a:lnTo>
                    <a:pt x="99" y="11"/>
                  </a:lnTo>
                  <a:lnTo>
                    <a:pt x="98" y="12"/>
                  </a:lnTo>
                  <a:lnTo>
                    <a:pt x="97" y="15"/>
                  </a:lnTo>
                  <a:lnTo>
                    <a:pt x="98" y="17"/>
                  </a:lnTo>
                  <a:lnTo>
                    <a:pt x="101" y="19"/>
                  </a:lnTo>
                  <a:lnTo>
                    <a:pt x="104" y="20"/>
                  </a:lnTo>
                  <a:lnTo>
                    <a:pt x="109" y="20"/>
                  </a:lnTo>
                  <a:lnTo>
                    <a:pt x="111" y="21"/>
                  </a:lnTo>
                  <a:lnTo>
                    <a:pt x="113" y="22"/>
                  </a:lnTo>
                  <a:lnTo>
                    <a:pt x="116" y="26"/>
                  </a:lnTo>
                  <a:lnTo>
                    <a:pt x="117" y="27"/>
                  </a:lnTo>
                  <a:lnTo>
                    <a:pt x="119" y="28"/>
                  </a:lnTo>
                  <a:lnTo>
                    <a:pt x="126" y="28"/>
                  </a:lnTo>
                  <a:lnTo>
                    <a:pt x="131" y="27"/>
                  </a:lnTo>
                  <a:lnTo>
                    <a:pt x="138" y="25"/>
                  </a:lnTo>
                  <a:lnTo>
                    <a:pt x="141" y="24"/>
                  </a:lnTo>
                  <a:lnTo>
                    <a:pt x="145" y="24"/>
                  </a:lnTo>
                  <a:lnTo>
                    <a:pt x="146" y="24"/>
                  </a:lnTo>
                  <a:lnTo>
                    <a:pt x="147" y="25"/>
                  </a:lnTo>
                  <a:lnTo>
                    <a:pt x="147" y="28"/>
                  </a:lnTo>
                  <a:lnTo>
                    <a:pt x="146" y="31"/>
                  </a:lnTo>
                  <a:lnTo>
                    <a:pt x="145" y="33"/>
                  </a:lnTo>
                  <a:lnTo>
                    <a:pt x="141" y="33"/>
                  </a:lnTo>
                  <a:lnTo>
                    <a:pt x="138" y="33"/>
                  </a:lnTo>
                  <a:lnTo>
                    <a:pt x="133" y="32"/>
                  </a:lnTo>
                  <a:lnTo>
                    <a:pt x="135" y="33"/>
                  </a:lnTo>
                  <a:lnTo>
                    <a:pt x="136" y="34"/>
                  </a:lnTo>
                  <a:lnTo>
                    <a:pt x="136" y="36"/>
                  </a:lnTo>
                  <a:lnTo>
                    <a:pt x="136" y="38"/>
                  </a:lnTo>
                  <a:lnTo>
                    <a:pt x="134" y="39"/>
                  </a:lnTo>
                  <a:lnTo>
                    <a:pt x="132" y="39"/>
                  </a:lnTo>
                  <a:lnTo>
                    <a:pt x="127" y="38"/>
                  </a:lnTo>
                  <a:lnTo>
                    <a:pt x="125" y="36"/>
                  </a:lnTo>
                  <a:lnTo>
                    <a:pt x="124" y="35"/>
                  </a:lnTo>
                  <a:lnTo>
                    <a:pt x="123" y="36"/>
                  </a:lnTo>
                  <a:lnTo>
                    <a:pt x="123" y="38"/>
                  </a:lnTo>
                  <a:lnTo>
                    <a:pt x="123" y="41"/>
                  </a:lnTo>
                  <a:lnTo>
                    <a:pt x="124" y="42"/>
                  </a:lnTo>
                  <a:lnTo>
                    <a:pt x="126" y="43"/>
                  </a:lnTo>
                  <a:lnTo>
                    <a:pt x="127" y="44"/>
                  </a:lnTo>
                  <a:lnTo>
                    <a:pt x="128" y="46"/>
                  </a:lnTo>
                  <a:lnTo>
                    <a:pt x="129" y="47"/>
                  </a:lnTo>
                  <a:lnTo>
                    <a:pt x="129" y="49"/>
                  </a:lnTo>
                  <a:lnTo>
                    <a:pt x="128" y="50"/>
                  </a:lnTo>
                  <a:lnTo>
                    <a:pt x="126" y="50"/>
                  </a:lnTo>
                  <a:lnTo>
                    <a:pt x="123" y="53"/>
                  </a:lnTo>
                  <a:lnTo>
                    <a:pt x="121" y="53"/>
                  </a:lnTo>
                  <a:lnTo>
                    <a:pt x="119" y="53"/>
                  </a:lnTo>
                  <a:lnTo>
                    <a:pt x="118" y="51"/>
                  </a:lnTo>
                  <a:lnTo>
                    <a:pt x="118" y="49"/>
                  </a:lnTo>
                  <a:lnTo>
                    <a:pt x="117" y="47"/>
                  </a:lnTo>
                  <a:lnTo>
                    <a:pt x="116" y="46"/>
                  </a:lnTo>
                  <a:lnTo>
                    <a:pt x="113" y="44"/>
                  </a:lnTo>
                  <a:lnTo>
                    <a:pt x="110" y="40"/>
                  </a:lnTo>
                  <a:lnTo>
                    <a:pt x="109" y="39"/>
                  </a:lnTo>
                  <a:lnTo>
                    <a:pt x="109" y="37"/>
                  </a:lnTo>
                  <a:lnTo>
                    <a:pt x="110" y="35"/>
                  </a:lnTo>
                  <a:lnTo>
                    <a:pt x="111" y="34"/>
                  </a:lnTo>
                  <a:lnTo>
                    <a:pt x="110" y="32"/>
                  </a:lnTo>
                  <a:lnTo>
                    <a:pt x="109" y="31"/>
                  </a:lnTo>
                  <a:lnTo>
                    <a:pt x="107" y="28"/>
                  </a:lnTo>
                  <a:lnTo>
                    <a:pt x="103" y="27"/>
                  </a:lnTo>
                  <a:lnTo>
                    <a:pt x="101" y="28"/>
                  </a:lnTo>
                  <a:lnTo>
                    <a:pt x="101" y="31"/>
                  </a:lnTo>
                  <a:lnTo>
                    <a:pt x="99" y="34"/>
                  </a:lnTo>
                  <a:lnTo>
                    <a:pt x="97" y="38"/>
                  </a:lnTo>
                  <a:lnTo>
                    <a:pt x="96" y="39"/>
                  </a:lnTo>
                  <a:lnTo>
                    <a:pt x="94" y="38"/>
                  </a:lnTo>
                  <a:lnTo>
                    <a:pt x="93" y="37"/>
                  </a:lnTo>
                  <a:lnTo>
                    <a:pt x="93" y="35"/>
                  </a:lnTo>
                  <a:lnTo>
                    <a:pt x="93" y="34"/>
                  </a:lnTo>
                  <a:lnTo>
                    <a:pt x="95" y="32"/>
                  </a:lnTo>
                  <a:lnTo>
                    <a:pt x="96" y="31"/>
                  </a:lnTo>
                  <a:lnTo>
                    <a:pt x="97" y="28"/>
                  </a:lnTo>
                  <a:lnTo>
                    <a:pt x="96" y="26"/>
                  </a:lnTo>
                  <a:lnTo>
                    <a:pt x="95" y="23"/>
                  </a:lnTo>
                  <a:lnTo>
                    <a:pt x="93" y="23"/>
                  </a:lnTo>
                  <a:lnTo>
                    <a:pt x="92" y="24"/>
                  </a:lnTo>
                  <a:lnTo>
                    <a:pt x="88" y="26"/>
                  </a:lnTo>
                  <a:lnTo>
                    <a:pt x="87" y="27"/>
                  </a:lnTo>
                  <a:lnTo>
                    <a:pt x="85" y="26"/>
                  </a:lnTo>
                  <a:lnTo>
                    <a:pt x="79" y="19"/>
                  </a:lnTo>
                  <a:lnTo>
                    <a:pt x="76" y="18"/>
                  </a:lnTo>
                  <a:lnTo>
                    <a:pt x="75" y="18"/>
                  </a:lnTo>
                  <a:lnTo>
                    <a:pt x="71" y="19"/>
                  </a:lnTo>
                  <a:lnTo>
                    <a:pt x="71" y="21"/>
                  </a:lnTo>
                  <a:lnTo>
                    <a:pt x="72" y="23"/>
                  </a:lnTo>
                  <a:lnTo>
                    <a:pt x="71" y="27"/>
                  </a:lnTo>
                  <a:lnTo>
                    <a:pt x="69" y="31"/>
                  </a:lnTo>
                  <a:lnTo>
                    <a:pt x="67" y="32"/>
                  </a:lnTo>
                  <a:lnTo>
                    <a:pt x="68" y="33"/>
                  </a:lnTo>
                  <a:lnTo>
                    <a:pt x="69" y="34"/>
                  </a:lnTo>
                  <a:lnTo>
                    <a:pt x="72" y="35"/>
                  </a:lnTo>
                  <a:lnTo>
                    <a:pt x="75" y="38"/>
                  </a:lnTo>
                  <a:lnTo>
                    <a:pt x="76" y="41"/>
                  </a:lnTo>
                  <a:lnTo>
                    <a:pt x="77" y="44"/>
                  </a:lnTo>
                  <a:lnTo>
                    <a:pt x="77" y="48"/>
                  </a:lnTo>
                  <a:lnTo>
                    <a:pt x="77" y="56"/>
                  </a:lnTo>
                  <a:lnTo>
                    <a:pt x="74" y="55"/>
                  </a:lnTo>
                  <a:lnTo>
                    <a:pt x="71" y="54"/>
                  </a:lnTo>
                  <a:lnTo>
                    <a:pt x="68" y="54"/>
                  </a:lnTo>
                  <a:lnTo>
                    <a:pt x="67" y="53"/>
                  </a:lnTo>
                  <a:lnTo>
                    <a:pt x="66" y="51"/>
                  </a:lnTo>
                  <a:lnTo>
                    <a:pt x="67" y="50"/>
                  </a:lnTo>
                  <a:lnTo>
                    <a:pt x="68" y="49"/>
                  </a:lnTo>
                  <a:lnTo>
                    <a:pt x="69" y="48"/>
                  </a:lnTo>
                  <a:lnTo>
                    <a:pt x="68" y="46"/>
                  </a:lnTo>
                  <a:lnTo>
                    <a:pt x="67" y="46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6" y="43"/>
                  </a:lnTo>
                  <a:lnTo>
                    <a:pt x="67" y="41"/>
                  </a:lnTo>
                  <a:lnTo>
                    <a:pt x="66" y="39"/>
                  </a:lnTo>
                  <a:lnTo>
                    <a:pt x="64" y="37"/>
                  </a:lnTo>
                  <a:lnTo>
                    <a:pt x="63" y="35"/>
                  </a:lnTo>
                  <a:lnTo>
                    <a:pt x="63" y="33"/>
                  </a:lnTo>
                  <a:lnTo>
                    <a:pt x="62" y="31"/>
                  </a:lnTo>
                  <a:lnTo>
                    <a:pt x="61" y="29"/>
                  </a:lnTo>
                  <a:lnTo>
                    <a:pt x="58" y="28"/>
                  </a:lnTo>
                  <a:lnTo>
                    <a:pt x="54" y="28"/>
                  </a:lnTo>
                  <a:lnTo>
                    <a:pt x="52" y="29"/>
                  </a:lnTo>
                  <a:lnTo>
                    <a:pt x="51" y="33"/>
                  </a:lnTo>
                  <a:lnTo>
                    <a:pt x="50" y="37"/>
                  </a:lnTo>
                  <a:lnTo>
                    <a:pt x="49" y="43"/>
                  </a:lnTo>
                  <a:lnTo>
                    <a:pt x="48" y="45"/>
                  </a:lnTo>
                  <a:lnTo>
                    <a:pt x="47" y="45"/>
                  </a:lnTo>
                  <a:lnTo>
                    <a:pt x="46" y="43"/>
                  </a:lnTo>
                  <a:lnTo>
                    <a:pt x="45" y="41"/>
                  </a:lnTo>
                  <a:lnTo>
                    <a:pt x="44" y="39"/>
                  </a:lnTo>
                  <a:lnTo>
                    <a:pt x="42" y="38"/>
                  </a:lnTo>
                  <a:lnTo>
                    <a:pt x="39" y="38"/>
                  </a:lnTo>
                  <a:lnTo>
                    <a:pt x="32" y="37"/>
                  </a:lnTo>
                  <a:lnTo>
                    <a:pt x="29" y="36"/>
                  </a:lnTo>
                  <a:lnTo>
                    <a:pt x="27" y="34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8" y="33"/>
                  </a:lnTo>
                  <a:lnTo>
                    <a:pt x="41" y="31"/>
                  </a:lnTo>
                  <a:lnTo>
                    <a:pt x="44" y="27"/>
                  </a:lnTo>
                  <a:lnTo>
                    <a:pt x="41" y="26"/>
                  </a:lnTo>
                  <a:lnTo>
                    <a:pt x="41" y="27"/>
                  </a:lnTo>
                  <a:lnTo>
                    <a:pt x="39" y="28"/>
                  </a:lnTo>
                  <a:lnTo>
                    <a:pt x="36" y="28"/>
                  </a:lnTo>
                  <a:lnTo>
                    <a:pt x="34" y="27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28" y="25"/>
                  </a:lnTo>
                  <a:lnTo>
                    <a:pt x="27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6"/>
                  </a:lnTo>
                  <a:lnTo>
                    <a:pt x="22" y="26"/>
                  </a:lnTo>
                  <a:lnTo>
                    <a:pt x="21" y="26"/>
                  </a:lnTo>
                  <a:lnTo>
                    <a:pt x="21" y="24"/>
                  </a:lnTo>
                  <a:lnTo>
                    <a:pt x="20" y="26"/>
                  </a:lnTo>
                  <a:lnTo>
                    <a:pt x="19" y="27"/>
                  </a:lnTo>
                  <a:lnTo>
                    <a:pt x="18" y="28"/>
                  </a:lnTo>
                  <a:lnTo>
                    <a:pt x="16" y="27"/>
                  </a:lnTo>
                  <a:lnTo>
                    <a:pt x="15" y="26"/>
                  </a:lnTo>
                  <a:lnTo>
                    <a:pt x="15" y="24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9" y="24"/>
                  </a:lnTo>
                  <a:lnTo>
                    <a:pt x="7" y="25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2" y="24"/>
                  </a:lnTo>
                  <a:lnTo>
                    <a:pt x="2" y="27"/>
                  </a:lnTo>
                  <a:lnTo>
                    <a:pt x="1" y="32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8" y="46"/>
                  </a:lnTo>
                  <a:lnTo>
                    <a:pt x="8" y="47"/>
                  </a:lnTo>
                  <a:lnTo>
                    <a:pt x="9" y="47"/>
                  </a:lnTo>
                  <a:lnTo>
                    <a:pt x="11" y="45"/>
                  </a:lnTo>
                  <a:lnTo>
                    <a:pt x="13" y="41"/>
                  </a:lnTo>
                  <a:lnTo>
                    <a:pt x="12" y="43"/>
                  </a:lnTo>
                  <a:lnTo>
                    <a:pt x="12" y="42"/>
                  </a:lnTo>
                  <a:lnTo>
                    <a:pt x="11" y="41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1" y="41"/>
                  </a:lnTo>
                  <a:lnTo>
                    <a:pt x="21" y="42"/>
                  </a:lnTo>
                  <a:lnTo>
                    <a:pt x="19" y="44"/>
                  </a:lnTo>
                  <a:lnTo>
                    <a:pt x="16" y="47"/>
                  </a:lnTo>
                  <a:lnTo>
                    <a:pt x="12" y="51"/>
                  </a:lnTo>
                  <a:lnTo>
                    <a:pt x="17" y="50"/>
                  </a:lnTo>
                  <a:lnTo>
                    <a:pt x="21" y="50"/>
                  </a:lnTo>
                  <a:lnTo>
                    <a:pt x="23" y="50"/>
                  </a:lnTo>
                  <a:lnTo>
                    <a:pt x="24" y="51"/>
                  </a:lnTo>
                  <a:lnTo>
                    <a:pt x="25" y="53"/>
                  </a:lnTo>
                  <a:lnTo>
                    <a:pt x="25" y="54"/>
                  </a:lnTo>
                  <a:lnTo>
                    <a:pt x="25" y="5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0" name="Freeform 1304">
              <a:extLst>
                <a:ext uri="{FF2B5EF4-FFF2-40B4-BE49-F238E27FC236}">
                  <a16:creationId xmlns:a16="http://schemas.microsoft.com/office/drawing/2014/main" id="{F86A5679-0926-8446-851B-7E37F504E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" y="3480"/>
              <a:ext cx="103" cy="134"/>
            </a:xfrm>
            <a:custGeom>
              <a:avLst/>
              <a:gdLst/>
              <a:ahLst/>
              <a:cxnLst>
                <a:cxn ang="0">
                  <a:pos x="98" y="9"/>
                </a:cxn>
                <a:cxn ang="0">
                  <a:pos x="95" y="13"/>
                </a:cxn>
                <a:cxn ang="0">
                  <a:pos x="89" y="13"/>
                </a:cxn>
                <a:cxn ang="0">
                  <a:pos x="86" y="8"/>
                </a:cxn>
                <a:cxn ang="0">
                  <a:pos x="83" y="6"/>
                </a:cxn>
                <a:cxn ang="0">
                  <a:pos x="83" y="5"/>
                </a:cxn>
                <a:cxn ang="0">
                  <a:pos x="83" y="1"/>
                </a:cxn>
                <a:cxn ang="0">
                  <a:pos x="81" y="0"/>
                </a:cxn>
                <a:cxn ang="0">
                  <a:pos x="76" y="4"/>
                </a:cxn>
                <a:cxn ang="0">
                  <a:pos x="71" y="15"/>
                </a:cxn>
                <a:cxn ang="0">
                  <a:pos x="63" y="24"/>
                </a:cxn>
                <a:cxn ang="0">
                  <a:pos x="59" y="29"/>
                </a:cxn>
                <a:cxn ang="0">
                  <a:pos x="59" y="36"/>
                </a:cxn>
                <a:cxn ang="0">
                  <a:pos x="57" y="43"/>
                </a:cxn>
                <a:cxn ang="0">
                  <a:pos x="48" y="51"/>
                </a:cxn>
                <a:cxn ang="0">
                  <a:pos x="37" y="64"/>
                </a:cxn>
                <a:cxn ang="0">
                  <a:pos x="32" y="71"/>
                </a:cxn>
                <a:cxn ang="0">
                  <a:pos x="25" y="76"/>
                </a:cxn>
                <a:cxn ang="0">
                  <a:pos x="17" y="79"/>
                </a:cxn>
                <a:cxn ang="0">
                  <a:pos x="12" y="84"/>
                </a:cxn>
                <a:cxn ang="0">
                  <a:pos x="9" y="96"/>
                </a:cxn>
                <a:cxn ang="0">
                  <a:pos x="3" y="103"/>
                </a:cxn>
                <a:cxn ang="0">
                  <a:pos x="0" y="106"/>
                </a:cxn>
                <a:cxn ang="0">
                  <a:pos x="2" y="110"/>
                </a:cxn>
                <a:cxn ang="0">
                  <a:pos x="11" y="112"/>
                </a:cxn>
                <a:cxn ang="0">
                  <a:pos x="15" y="111"/>
                </a:cxn>
                <a:cxn ang="0">
                  <a:pos x="18" y="117"/>
                </a:cxn>
                <a:cxn ang="0">
                  <a:pos x="21" y="120"/>
                </a:cxn>
                <a:cxn ang="0">
                  <a:pos x="23" y="122"/>
                </a:cxn>
                <a:cxn ang="0">
                  <a:pos x="19" y="127"/>
                </a:cxn>
                <a:cxn ang="0">
                  <a:pos x="18" y="132"/>
                </a:cxn>
                <a:cxn ang="0">
                  <a:pos x="21" y="134"/>
                </a:cxn>
                <a:cxn ang="0">
                  <a:pos x="25" y="130"/>
                </a:cxn>
                <a:cxn ang="0">
                  <a:pos x="28" y="123"/>
                </a:cxn>
                <a:cxn ang="0">
                  <a:pos x="35" y="121"/>
                </a:cxn>
                <a:cxn ang="0">
                  <a:pos x="44" y="117"/>
                </a:cxn>
                <a:cxn ang="0">
                  <a:pos x="58" y="102"/>
                </a:cxn>
                <a:cxn ang="0">
                  <a:pos x="63" y="94"/>
                </a:cxn>
                <a:cxn ang="0">
                  <a:pos x="65" y="85"/>
                </a:cxn>
                <a:cxn ang="0">
                  <a:pos x="66" y="73"/>
                </a:cxn>
                <a:cxn ang="0">
                  <a:pos x="70" y="70"/>
                </a:cxn>
                <a:cxn ang="0">
                  <a:pos x="79" y="66"/>
                </a:cxn>
                <a:cxn ang="0">
                  <a:pos x="86" y="58"/>
                </a:cxn>
                <a:cxn ang="0">
                  <a:pos x="89" y="48"/>
                </a:cxn>
                <a:cxn ang="0">
                  <a:pos x="90" y="43"/>
                </a:cxn>
                <a:cxn ang="0">
                  <a:pos x="99" y="33"/>
                </a:cxn>
                <a:cxn ang="0">
                  <a:pos x="102" y="30"/>
                </a:cxn>
                <a:cxn ang="0">
                  <a:pos x="102" y="25"/>
                </a:cxn>
                <a:cxn ang="0">
                  <a:pos x="102" y="13"/>
                </a:cxn>
                <a:cxn ang="0">
                  <a:pos x="101" y="9"/>
                </a:cxn>
                <a:cxn ang="0">
                  <a:pos x="100" y="9"/>
                </a:cxn>
              </a:cxnLst>
              <a:rect l="0" t="0" r="r" b="b"/>
              <a:pathLst>
                <a:path w="103" h="134">
                  <a:moveTo>
                    <a:pt x="100" y="9"/>
                  </a:moveTo>
                  <a:lnTo>
                    <a:pt x="98" y="9"/>
                  </a:lnTo>
                  <a:lnTo>
                    <a:pt x="97" y="11"/>
                  </a:lnTo>
                  <a:lnTo>
                    <a:pt x="95" y="13"/>
                  </a:lnTo>
                  <a:lnTo>
                    <a:pt x="93" y="14"/>
                  </a:lnTo>
                  <a:lnTo>
                    <a:pt x="89" y="13"/>
                  </a:lnTo>
                  <a:lnTo>
                    <a:pt x="87" y="11"/>
                  </a:lnTo>
                  <a:lnTo>
                    <a:pt x="86" y="8"/>
                  </a:lnTo>
                  <a:lnTo>
                    <a:pt x="86" y="6"/>
                  </a:lnTo>
                  <a:lnTo>
                    <a:pt x="83" y="6"/>
                  </a:lnTo>
                  <a:lnTo>
                    <a:pt x="84" y="5"/>
                  </a:lnTo>
                  <a:lnTo>
                    <a:pt x="83" y="5"/>
                  </a:lnTo>
                  <a:lnTo>
                    <a:pt x="83" y="3"/>
                  </a:lnTo>
                  <a:lnTo>
                    <a:pt x="83" y="1"/>
                  </a:lnTo>
                  <a:lnTo>
                    <a:pt x="82" y="0"/>
                  </a:lnTo>
                  <a:lnTo>
                    <a:pt x="81" y="0"/>
                  </a:lnTo>
                  <a:lnTo>
                    <a:pt x="78" y="1"/>
                  </a:lnTo>
                  <a:lnTo>
                    <a:pt x="76" y="4"/>
                  </a:lnTo>
                  <a:lnTo>
                    <a:pt x="73" y="12"/>
                  </a:lnTo>
                  <a:lnTo>
                    <a:pt x="71" y="15"/>
                  </a:lnTo>
                  <a:lnTo>
                    <a:pt x="68" y="18"/>
                  </a:lnTo>
                  <a:lnTo>
                    <a:pt x="63" y="24"/>
                  </a:lnTo>
                  <a:lnTo>
                    <a:pt x="61" y="26"/>
                  </a:lnTo>
                  <a:lnTo>
                    <a:pt x="59" y="29"/>
                  </a:lnTo>
                  <a:lnTo>
                    <a:pt x="59" y="34"/>
                  </a:lnTo>
                  <a:lnTo>
                    <a:pt x="59" y="36"/>
                  </a:lnTo>
                  <a:lnTo>
                    <a:pt x="59" y="38"/>
                  </a:lnTo>
                  <a:lnTo>
                    <a:pt x="57" y="43"/>
                  </a:lnTo>
                  <a:lnTo>
                    <a:pt x="54" y="46"/>
                  </a:lnTo>
                  <a:lnTo>
                    <a:pt x="48" y="51"/>
                  </a:lnTo>
                  <a:lnTo>
                    <a:pt x="41" y="57"/>
                  </a:lnTo>
                  <a:lnTo>
                    <a:pt x="37" y="64"/>
                  </a:lnTo>
                  <a:lnTo>
                    <a:pt x="35" y="68"/>
                  </a:lnTo>
                  <a:lnTo>
                    <a:pt x="32" y="71"/>
                  </a:lnTo>
                  <a:lnTo>
                    <a:pt x="29" y="74"/>
                  </a:lnTo>
                  <a:lnTo>
                    <a:pt x="25" y="76"/>
                  </a:lnTo>
                  <a:lnTo>
                    <a:pt x="21" y="78"/>
                  </a:lnTo>
                  <a:lnTo>
                    <a:pt x="17" y="79"/>
                  </a:lnTo>
                  <a:lnTo>
                    <a:pt x="14" y="81"/>
                  </a:lnTo>
                  <a:lnTo>
                    <a:pt x="12" y="84"/>
                  </a:lnTo>
                  <a:lnTo>
                    <a:pt x="10" y="92"/>
                  </a:lnTo>
                  <a:lnTo>
                    <a:pt x="9" y="96"/>
                  </a:lnTo>
                  <a:lnTo>
                    <a:pt x="7" y="99"/>
                  </a:lnTo>
                  <a:lnTo>
                    <a:pt x="3" y="103"/>
                  </a:lnTo>
                  <a:lnTo>
                    <a:pt x="1" y="104"/>
                  </a:lnTo>
                  <a:lnTo>
                    <a:pt x="0" y="106"/>
                  </a:lnTo>
                  <a:lnTo>
                    <a:pt x="1" y="108"/>
                  </a:lnTo>
                  <a:lnTo>
                    <a:pt x="2" y="110"/>
                  </a:lnTo>
                  <a:lnTo>
                    <a:pt x="8" y="110"/>
                  </a:lnTo>
                  <a:lnTo>
                    <a:pt x="11" y="112"/>
                  </a:lnTo>
                  <a:lnTo>
                    <a:pt x="13" y="112"/>
                  </a:lnTo>
                  <a:lnTo>
                    <a:pt x="15" y="111"/>
                  </a:lnTo>
                  <a:lnTo>
                    <a:pt x="16" y="114"/>
                  </a:lnTo>
                  <a:lnTo>
                    <a:pt x="18" y="117"/>
                  </a:lnTo>
                  <a:lnTo>
                    <a:pt x="20" y="120"/>
                  </a:lnTo>
                  <a:lnTo>
                    <a:pt x="21" y="120"/>
                  </a:lnTo>
                  <a:lnTo>
                    <a:pt x="23" y="119"/>
                  </a:lnTo>
                  <a:lnTo>
                    <a:pt x="23" y="122"/>
                  </a:lnTo>
                  <a:lnTo>
                    <a:pt x="22" y="124"/>
                  </a:lnTo>
                  <a:lnTo>
                    <a:pt x="19" y="127"/>
                  </a:lnTo>
                  <a:lnTo>
                    <a:pt x="18" y="129"/>
                  </a:lnTo>
                  <a:lnTo>
                    <a:pt x="18" y="132"/>
                  </a:lnTo>
                  <a:lnTo>
                    <a:pt x="19" y="134"/>
                  </a:lnTo>
                  <a:lnTo>
                    <a:pt x="21" y="134"/>
                  </a:lnTo>
                  <a:lnTo>
                    <a:pt x="24" y="133"/>
                  </a:lnTo>
                  <a:lnTo>
                    <a:pt x="25" y="130"/>
                  </a:lnTo>
                  <a:lnTo>
                    <a:pt x="27" y="125"/>
                  </a:lnTo>
                  <a:lnTo>
                    <a:pt x="28" y="123"/>
                  </a:lnTo>
                  <a:lnTo>
                    <a:pt x="30" y="122"/>
                  </a:lnTo>
                  <a:lnTo>
                    <a:pt x="35" y="121"/>
                  </a:lnTo>
                  <a:lnTo>
                    <a:pt x="40" y="119"/>
                  </a:lnTo>
                  <a:lnTo>
                    <a:pt x="44" y="117"/>
                  </a:lnTo>
                  <a:lnTo>
                    <a:pt x="51" y="110"/>
                  </a:lnTo>
                  <a:lnTo>
                    <a:pt x="58" y="102"/>
                  </a:lnTo>
                  <a:lnTo>
                    <a:pt x="61" y="99"/>
                  </a:lnTo>
                  <a:lnTo>
                    <a:pt x="63" y="94"/>
                  </a:lnTo>
                  <a:lnTo>
                    <a:pt x="65" y="90"/>
                  </a:lnTo>
                  <a:lnTo>
                    <a:pt x="65" y="85"/>
                  </a:lnTo>
                  <a:lnTo>
                    <a:pt x="65" y="79"/>
                  </a:lnTo>
                  <a:lnTo>
                    <a:pt x="66" y="73"/>
                  </a:lnTo>
                  <a:lnTo>
                    <a:pt x="67" y="71"/>
                  </a:lnTo>
                  <a:lnTo>
                    <a:pt x="70" y="70"/>
                  </a:lnTo>
                  <a:lnTo>
                    <a:pt x="74" y="68"/>
                  </a:lnTo>
                  <a:lnTo>
                    <a:pt x="79" y="66"/>
                  </a:lnTo>
                  <a:lnTo>
                    <a:pt x="83" y="61"/>
                  </a:lnTo>
                  <a:lnTo>
                    <a:pt x="86" y="58"/>
                  </a:lnTo>
                  <a:lnTo>
                    <a:pt x="88" y="53"/>
                  </a:lnTo>
                  <a:lnTo>
                    <a:pt x="89" y="48"/>
                  </a:lnTo>
                  <a:lnTo>
                    <a:pt x="89" y="46"/>
                  </a:lnTo>
                  <a:lnTo>
                    <a:pt x="90" y="43"/>
                  </a:lnTo>
                  <a:lnTo>
                    <a:pt x="96" y="36"/>
                  </a:lnTo>
                  <a:lnTo>
                    <a:pt x="99" y="33"/>
                  </a:lnTo>
                  <a:lnTo>
                    <a:pt x="101" y="32"/>
                  </a:lnTo>
                  <a:lnTo>
                    <a:pt x="102" y="30"/>
                  </a:lnTo>
                  <a:lnTo>
                    <a:pt x="103" y="27"/>
                  </a:lnTo>
                  <a:lnTo>
                    <a:pt x="102" y="25"/>
                  </a:lnTo>
                  <a:lnTo>
                    <a:pt x="101" y="19"/>
                  </a:lnTo>
                  <a:lnTo>
                    <a:pt x="102" y="13"/>
                  </a:lnTo>
                  <a:lnTo>
                    <a:pt x="102" y="10"/>
                  </a:lnTo>
                  <a:lnTo>
                    <a:pt x="101" y="9"/>
                  </a:lnTo>
                  <a:lnTo>
                    <a:pt x="101" y="9"/>
                  </a:lnTo>
                  <a:lnTo>
                    <a:pt x="100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1" name="Freeform 1305">
              <a:extLst>
                <a:ext uri="{FF2B5EF4-FFF2-40B4-BE49-F238E27FC236}">
                  <a16:creationId xmlns:a16="http://schemas.microsoft.com/office/drawing/2014/main" id="{1BA25546-7811-2A4E-A9A0-C39B8CAA9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3361"/>
              <a:ext cx="83" cy="140"/>
            </a:xfrm>
            <a:custGeom>
              <a:avLst/>
              <a:gdLst/>
              <a:ahLst/>
              <a:cxnLst>
                <a:cxn ang="0">
                  <a:pos x="55" y="63"/>
                </a:cxn>
                <a:cxn ang="0">
                  <a:pos x="50" y="58"/>
                </a:cxn>
                <a:cxn ang="0">
                  <a:pos x="47" y="48"/>
                </a:cxn>
                <a:cxn ang="0">
                  <a:pos x="43" y="42"/>
                </a:cxn>
                <a:cxn ang="0">
                  <a:pos x="39" y="40"/>
                </a:cxn>
                <a:cxn ang="0">
                  <a:pos x="39" y="44"/>
                </a:cxn>
                <a:cxn ang="0">
                  <a:pos x="39" y="50"/>
                </a:cxn>
                <a:cxn ang="0">
                  <a:pos x="37" y="54"/>
                </a:cxn>
                <a:cxn ang="0">
                  <a:pos x="30" y="50"/>
                </a:cxn>
                <a:cxn ang="0">
                  <a:pos x="28" y="43"/>
                </a:cxn>
                <a:cxn ang="0">
                  <a:pos x="29" y="35"/>
                </a:cxn>
                <a:cxn ang="0">
                  <a:pos x="25" y="24"/>
                </a:cxn>
                <a:cxn ang="0">
                  <a:pos x="18" y="15"/>
                </a:cxn>
                <a:cxn ang="0">
                  <a:pos x="7" y="6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10"/>
                </a:cxn>
                <a:cxn ang="0">
                  <a:pos x="5" y="15"/>
                </a:cxn>
                <a:cxn ang="0">
                  <a:pos x="10" y="21"/>
                </a:cxn>
                <a:cxn ang="0">
                  <a:pos x="18" y="34"/>
                </a:cxn>
                <a:cxn ang="0">
                  <a:pos x="21" y="40"/>
                </a:cxn>
                <a:cxn ang="0">
                  <a:pos x="23" y="44"/>
                </a:cxn>
                <a:cxn ang="0">
                  <a:pos x="27" y="46"/>
                </a:cxn>
                <a:cxn ang="0">
                  <a:pos x="29" y="49"/>
                </a:cxn>
                <a:cxn ang="0">
                  <a:pos x="30" y="58"/>
                </a:cxn>
                <a:cxn ang="0">
                  <a:pos x="29" y="64"/>
                </a:cxn>
                <a:cxn ang="0">
                  <a:pos x="28" y="71"/>
                </a:cxn>
                <a:cxn ang="0">
                  <a:pos x="29" y="79"/>
                </a:cxn>
                <a:cxn ang="0">
                  <a:pos x="31" y="84"/>
                </a:cxn>
                <a:cxn ang="0">
                  <a:pos x="29" y="86"/>
                </a:cxn>
                <a:cxn ang="0">
                  <a:pos x="29" y="94"/>
                </a:cxn>
                <a:cxn ang="0">
                  <a:pos x="27" y="97"/>
                </a:cxn>
                <a:cxn ang="0">
                  <a:pos x="25" y="96"/>
                </a:cxn>
                <a:cxn ang="0">
                  <a:pos x="23" y="92"/>
                </a:cxn>
                <a:cxn ang="0">
                  <a:pos x="21" y="92"/>
                </a:cxn>
                <a:cxn ang="0">
                  <a:pos x="20" y="96"/>
                </a:cxn>
                <a:cxn ang="0">
                  <a:pos x="24" y="100"/>
                </a:cxn>
                <a:cxn ang="0">
                  <a:pos x="31" y="102"/>
                </a:cxn>
                <a:cxn ang="0">
                  <a:pos x="36" y="108"/>
                </a:cxn>
                <a:cxn ang="0">
                  <a:pos x="33" y="119"/>
                </a:cxn>
                <a:cxn ang="0">
                  <a:pos x="32" y="130"/>
                </a:cxn>
                <a:cxn ang="0">
                  <a:pos x="36" y="136"/>
                </a:cxn>
                <a:cxn ang="0">
                  <a:pos x="40" y="140"/>
                </a:cxn>
                <a:cxn ang="0">
                  <a:pos x="45" y="135"/>
                </a:cxn>
                <a:cxn ang="0">
                  <a:pos x="50" y="126"/>
                </a:cxn>
                <a:cxn ang="0">
                  <a:pos x="60" y="114"/>
                </a:cxn>
                <a:cxn ang="0">
                  <a:pos x="61" y="107"/>
                </a:cxn>
                <a:cxn ang="0">
                  <a:pos x="62" y="96"/>
                </a:cxn>
                <a:cxn ang="0">
                  <a:pos x="71" y="89"/>
                </a:cxn>
                <a:cxn ang="0">
                  <a:pos x="76" y="85"/>
                </a:cxn>
                <a:cxn ang="0">
                  <a:pos x="80" y="79"/>
                </a:cxn>
                <a:cxn ang="0">
                  <a:pos x="83" y="65"/>
                </a:cxn>
                <a:cxn ang="0">
                  <a:pos x="81" y="60"/>
                </a:cxn>
                <a:cxn ang="0">
                  <a:pos x="74" y="60"/>
                </a:cxn>
                <a:cxn ang="0">
                  <a:pos x="61" y="63"/>
                </a:cxn>
              </a:cxnLst>
              <a:rect l="0" t="0" r="r" b="b"/>
              <a:pathLst>
                <a:path w="83" h="140">
                  <a:moveTo>
                    <a:pt x="60" y="63"/>
                  </a:moveTo>
                  <a:lnTo>
                    <a:pt x="55" y="63"/>
                  </a:lnTo>
                  <a:lnTo>
                    <a:pt x="52" y="61"/>
                  </a:lnTo>
                  <a:lnTo>
                    <a:pt x="50" y="58"/>
                  </a:lnTo>
                  <a:lnTo>
                    <a:pt x="49" y="55"/>
                  </a:lnTo>
                  <a:lnTo>
                    <a:pt x="47" y="48"/>
                  </a:lnTo>
                  <a:lnTo>
                    <a:pt x="46" y="44"/>
                  </a:lnTo>
                  <a:lnTo>
                    <a:pt x="43" y="42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8" y="42"/>
                  </a:lnTo>
                  <a:lnTo>
                    <a:pt x="39" y="44"/>
                  </a:lnTo>
                  <a:lnTo>
                    <a:pt x="39" y="47"/>
                  </a:lnTo>
                  <a:lnTo>
                    <a:pt x="39" y="50"/>
                  </a:lnTo>
                  <a:lnTo>
                    <a:pt x="38" y="53"/>
                  </a:lnTo>
                  <a:lnTo>
                    <a:pt x="37" y="54"/>
                  </a:lnTo>
                  <a:lnTo>
                    <a:pt x="35" y="53"/>
                  </a:lnTo>
                  <a:lnTo>
                    <a:pt x="30" y="50"/>
                  </a:lnTo>
                  <a:lnTo>
                    <a:pt x="29" y="47"/>
                  </a:lnTo>
                  <a:lnTo>
                    <a:pt x="28" y="43"/>
                  </a:lnTo>
                  <a:lnTo>
                    <a:pt x="28" y="39"/>
                  </a:lnTo>
                  <a:lnTo>
                    <a:pt x="29" y="35"/>
                  </a:lnTo>
                  <a:lnTo>
                    <a:pt x="28" y="32"/>
                  </a:lnTo>
                  <a:lnTo>
                    <a:pt x="25" y="24"/>
                  </a:lnTo>
                  <a:lnTo>
                    <a:pt x="21" y="17"/>
                  </a:lnTo>
                  <a:lnTo>
                    <a:pt x="18" y="15"/>
                  </a:lnTo>
                  <a:lnTo>
                    <a:pt x="15" y="12"/>
                  </a:lnTo>
                  <a:lnTo>
                    <a:pt x="7" y="6"/>
                  </a:lnTo>
                  <a:lnTo>
                    <a:pt x="5" y="4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5" y="15"/>
                  </a:lnTo>
                  <a:lnTo>
                    <a:pt x="7" y="17"/>
                  </a:lnTo>
                  <a:lnTo>
                    <a:pt x="10" y="21"/>
                  </a:lnTo>
                  <a:lnTo>
                    <a:pt x="15" y="27"/>
                  </a:lnTo>
                  <a:lnTo>
                    <a:pt x="18" y="34"/>
                  </a:lnTo>
                  <a:lnTo>
                    <a:pt x="19" y="37"/>
                  </a:lnTo>
                  <a:lnTo>
                    <a:pt x="21" y="40"/>
                  </a:lnTo>
                  <a:lnTo>
                    <a:pt x="23" y="43"/>
                  </a:lnTo>
                  <a:lnTo>
                    <a:pt x="23" y="44"/>
                  </a:lnTo>
                  <a:lnTo>
                    <a:pt x="25" y="45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29" y="49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30" y="61"/>
                  </a:lnTo>
                  <a:lnTo>
                    <a:pt x="29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9" y="76"/>
                  </a:lnTo>
                  <a:lnTo>
                    <a:pt x="29" y="79"/>
                  </a:lnTo>
                  <a:lnTo>
                    <a:pt x="30" y="82"/>
                  </a:lnTo>
                  <a:lnTo>
                    <a:pt x="31" y="84"/>
                  </a:lnTo>
                  <a:lnTo>
                    <a:pt x="30" y="85"/>
                  </a:lnTo>
                  <a:lnTo>
                    <a:pt x="29" y="86"/>
                  </a:lnTo>
                  <a:lnTo>
                    <a:pt x="29" y="90"/>
                  </a:lnTo>
                  <a:lnTo>
                    <a:pt x="29" y="94"/>
                  </a:lnTo>
                  <a:lnTo>
                    <a:pt x="28" y="96"/>
                  </a:lnTo>
                  <a:lnTo>
                    <a:pt x="27" y="97"/>
                  </a:lnTo>
                  <a:lnTo>
                    <a:pt x="26" y="97"/>
                  </a:lnTo>
                  <a:lnTo>
                    <a:pt x="25" y="96"/>
                  </a:lnTo>
                  <a:lnTo>
                    <a:pt x="24" y="96"/>
                  </a:lnTo>
                  <a:lnTo>
                    <a:pt x="23" y="92"/>
                  </a:lnTo>
                  <a:lnTo>
                    <a:pt x="22" y="91"/>
                  </a:lnTo>
                  <a:lnTo>
                    <a:pt x="21" y="92"/>
                  </a:lnTo>
                  <a:lnTo>
                    <a:pt x="20" y="93"/>
                  </a:lnTo>
                  <a:lnTo>
                    <a:pt x="20" y="96"/>
                  </a:lnTo>
                  <a:lnTo>
                    <a:pt x="20" y="99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31" y="102"/>
                  </a:lnTo>
                  <a:lnTo>
                    <a:pt x="35" y="104"/>
                  </a:lnTo>
                  <a:lnTo>
                    <a:pt x="36" y="108"/>
                  </a:lnTo>
                  <a:lnTo>
                    <a:pt x="36" y="111"/>
                  </a:lnTo>
                  <a:lnTo>
                    <a:pt x="33" y="119"/>
                  </a:lnTo>
                  <a:lnTo>
                    <a:pt x="32" y="127"/>
                  </a:lnTo>
                  <a:lnTo>
                    <a:pt x="32" y="130"/>
                  </a:lnTo>
                  <a:lnTo>
                    <a:pt x="33" y="134"/>
                  </a:lnTo>
                  <a:lnTo>
                    <a:pt x="36" y="136"/>
                  </a:lnTo>
                  <a:lnTo>
                    <a:pt x="37" y="138"/>
                  </a:lnTo>
                  <a:lnTo>
                    <a:pt x="40" y="140"/>
                  </a:lnTo>
                  <a:lnTo>
                    <a:pt x="42" y="138"/>
                  </a:lnTo>
                  <a:lnTo>
                    <a:pt x="45" y="135"/>
                  </a:lnTo>
                  <a:lnTo>
                    <a:pt x="47" y="132"/>
                  </a:lnTo>
                  <a:lnTo>
                    <a:pt x="50" y="126"/>
                  </a:lnTo>
                  <a:lnTo>
                    <a:pt x="55" y="121"/>
                  </a:lnTo>
                  <a:lnTo>
                    <a:pt x="60" y="114"/>
                  </a:lnTo>
                  <a:lnTo>
                    <a:pt x="61" y="110"/>
                  </a:lnTo>
                  <a:lnTo>
                    <a:pt x="61" y="107"/>
                  </a:lnTo>
                  <a:lnTo>
                    <a:pt x="61" y="99"/>
                  </a:lnTo>
                  <a:lnTo>
                    <a:pt x="62" y="96"/>
                  </a:lnTo>
                  <a:lnTo>
                    <a:pt x="64" y="92"/>
                  </a:lnTo>
                  <a:lnTo>
                    <a:pt x="71" y="89"/>
                  </a:lnTo>
                  <a:lnTo>
                    <a:pt x="74" y="87"/>
                  </a:lnTo>
                  <a:lnTo>
                    <a:pt x="76" y="85"/>
                  </a:lnTo>
                  <a:lnTo>
                    <a:pt x="79" y="83"/>
                  </a:lnTo>
                  <a:lnTo>
                    <a:pt x="80" y="79"/>
                  </a:lnTo>
                  <a:lnTo>
                    <a:pt x="81" y="71"/>
                  </a:lnTo>
                  <a:lnTo>
                    <a:pt x="83" y="65"/>
                  </a:lnTo>
                  <a:lnTo>
                    <a:pt x="83" y="61"/>
                  </a:lnTo>
                  <a:lnTo>
                    <a:pt x="81" y="60"/>
                  </a:lnTo>
                  <a:lnTo>
                    <a:pt x="77" y="59"/>
                  </a:lnTo>
                  <a:lnTo>
                    <a:pt x="74" y="60"/>
                  </a:lnTo>
                  <a:lnTo>
                    <a:pt x="66" y="62"/>
                  </a:lnTo>
                  <a:lnTo>
                    <a:pt x="61" y="63"/>
                  </a:lnTo>
                  <a:lnTo>
                    <a:pt x="60" y="6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2" name="Freeform 1306">
              <a:extLst>
                <a:ext uri="{FF2B5EF4-FFF2-40B4-BE49-F238E27FC236}">
                  <a16:creationId xmlns:a16="http://schemas.microsoft.com/office/drawing/2014/main" id="{24BDC18E-94E1-0F4D-B38D-DC73023BD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" y="3126"/>
              <a:ext cx="8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8" y="7"/>
                </a:cxn>
                <a:cxn ang="0">
                  <a:pos x="8" y="5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3" y="4"/>
                  </a:lnTo>
                  <a:lnTo>
                    <a:pt x="5" y="6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3" name="Freeform 1307">
              <a:extLst>
                <a:ext uri="{FF2B5EF4-FFF2-40B4-BE49-F238E27FC236}">
                  <a16:creationId xmlns:a16="http://schemas.microsoft.com/office/drawing/2014/main" id="{D38C95E8-FA51-354C-A6B9-54D11C95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" y="2801"/>
              <a:ext cx="11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"/>
                </a:cxn>
                <a:cxn ang="0">
                  <a:pos x="6" y="9"/>
                </a:cxn>
                <a:cxn ang="0">
                  <a:pos x="9" y="10"/>
                </a:cxn>
                <a:cxn ang="0">
                  <a:pos x="11" y="9"/>
                </a:cxn>
                <a:cxn ang="0">
                  <a:pos x="11" y="7"/>
                </a:cxn>
                <a:cxn ang="0">
                  <a:pos x="11" y="5"/>
                </a:cxn>
                <a:cxn ang="0">
                  <a:pos x="10" y="3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lnTo>
                    <a:pt x="3" y="6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4" name="Freeform 1308">
              <a:extLst>
                <a:ext uri="{FF2B5EF4-FFF2-40B4-BE49-F238E27FC236}">
                  <a16:creationId xmlns:a16="http://schemas.microsoft.com/office/drawing/2014/main" id="{284D147A-0298-C642-A1C3-8E4920B38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3116"/>
              <a:ext cx="10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8" y="11"/>
                </a:cxn>
                <a:cxn ang="0">
                  <a:pos x="9" y="10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1" y="3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11">
                  <a:moveTo>
                    <a:pt x="0" y="0"/>
                  </a:moveTo>
                  <a:lnTo>
                    <a:pt x="3" y="6"/>
                  </a:lnTo>
                  <a:lnTo>
                    <a:pt x="5" y="10"/>
                  </a:lnTo>
                  <a:lnTo>
                    <a:pt x="8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5" y="2"/>
                  </a:lnTo>
                  <a:lnTo>
                    <a:pt x="1" y="3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5" name="Freeform 1309">
              <a:extLst>
                <a:ext uri="{FF2B5EF4-FFF2-40B4-BE49-F238E27FC236}">
                  <a16:creationId xmlns:a16="http://schemas.microsoft.com/office/drawing/2014/main" id="{1B803503-2450-314C-BE21-F47FBAAC4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" y="2901"/>
              <a:ext cx="11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7"/>
                </a:cxn>
                <a:cxn ang="0">
                  <a:pos x="6" y="10"/>
                </a:cxn>
                <a:cxn ang="0">
                  <a:pos x="9" y="11"/>
                </a:cxn>
                <a:cxn ang="0">
                  <a:pos x="10" y="10"/>
                </a:cxn>
                <a:cxn ang="0">
                  <a:pos x="11" y="8"/>
                </a:cxn>
                <a:cxn ang="0">
                  <a:pos x="11" y="6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1" y="4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4" y="7"/>
                  </a:lnTo>
                  <a:lnTo>
                    <a:pt x="6" y="10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1" y="6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2"/>
                  </a:lnTo>
                  <a:lnTo>
                    <a:pt x="1" y="4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6" name="Freeform 1310">
              <a:extLst>
                <a:ext uri="{FF2B5EF4-FFF2-40B4-BE49-F238E27FC236}">
                  <a16:creationId xmlns:a16="http://schemas.microsoft.com/office/drawing/2014/main" id="{1D8A7594-7732-AE4A-AD55-5985BD73F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3121"/>
              <a:ext cx="5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5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1" y="5"/>
                  </a:lnTo>
                  <a:lnTo>
                    <a:pt x="3" y="6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7" name="Freeform 1311">
              <a:extLst>
                <a:ext uri="{FF2B5EF4-FFF2-40B4-BE49-F238E27FC236}">
                  <a16:creationId xmlns:a16="http://schemas.microsoft.com/office/drawing/2014/main" id="{F530FB4A-F35B-3A4B-A3FB-77F60F9FE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3048"/>
              <a:ext cx="10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"/>
                </a:cxn>
                <a:cxn ang="0">
                  <a:pos x="6" y="9"/>
                </a:cxn>
                <a:cxn ang="0">
                  <a:pos x="8" y="10"/>
                </a:cxn>
                <a:cxn ang="0">
                  <a:pos x="10" y="9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3" y="6"/>
                  </a:lnTo>
                  <a:lnTo>
                    <a:pt x="6" y="9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2" y="3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8" name="Freeform 1312">
              <a:extLst>
                <a:ext uri="{FF2B5EF4-FFF2-40B4-BE49-F238E27FC236}">
                  <a16:creationId xmlns:a16="http://schemas.microsoft.com/office/drawing/2014/main" id="{60F45E3C-D020-A448-85A0-F218F32B0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3071"/>
              <a:ext cx="18" cy="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5"/>
                </a:cxn>
                <a:cxn ang="0">
                  <a:pos x="6" y="9"/>
                </a:cxn>
                <a:cxn ang="0">
                  <a:pos x="10" y="14"/>
                </a:cxn>
                <a:cxn ang="0">
                  <a:pos x="13" y="16"/>
                </a:cxn>
                <a:cxn ang="0">
                  <a:pos x="15" y="16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8" y="12"/>
                </a:cxn>
                <a:cxn ang="0">
                  <a:pos x="18" y="8"/>
                </a:cxn>
                <a:cxn ang="0">
                  <a:pos x="17" y="5"/>
                </a:cxn>
                <a:cxn ang="0">
                  <a:pos x="14" y="3"/>
                </a:cxn>
                <a:cxn ang="0">
                  <a:pos x="10" y="3"/>
                </a:cxn>
                <a:cxn ang="0">
                  <a:pos x="7" y="4"/>
                </a:cxn>
                <a:cxn ang="0">
                  <a:pos x="3" y="5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8" h="16">
                  <a:moveTo>
                    <a:pt x="0" y="1"/>
                  </a:moveTo>
                  <a:lnTo>
                    <a:pt x="2" y="5"/>
                  </a:lnTo>
                  <a:lnTo>
                    <a:pt x="6" y="9"/>
                  </a:lnTo>
                  <a:lnTo>
                    <a:pt x="10" y="14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8"/>
                  </a:lnTo>
                  <a:lnTo>
                    <a:pt x="17" y="5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3" y="5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69" name="Freeform 1313">
              <a:extLst>
                <a:ext uri="{FF2B5EF4-FFF2-40B4-BE49-F238E27FC236}">
                  <a16:creationId xmlns:a16="http://schemas.microsoft.com/office/drawing/2014/main" id="{121D0B00-1EF2-0E4C-8B68-0F60AE094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3112"/>
              <a:ext cx="47" cy="44"/>
            </a:xfrm>
            <a:custGeom>
              <a:avLst/>
              <a:gdLst/>
              <a:ahLst/>
              <a:cxnLst>
                <a:cxn ang="0">
                  <a:pos x="39" y="26"/>
                </a:cxn>
                <a:cxn ang="0">
                  <a:pos x="36" y="24"/>
                </a:cxn>
                <a:cxn ang="0">
                  <a:pos x="32" y="22"/>
                </a:cxn>
                <a:cxn ang="0">
                  <a:pos x="27" y="21"/>
                </a:cxn>
                <a:cxn ang="0">
                  <a:pos x="25" y="21"/>
                </a:cxn>
                <a:cxn ang="0">
                  <a:pos x="22" y="19"/>
                </a:cxn>
                <a:cxn ang="0">
                  <a:pos x="26" y="20"/>
                </a:cxn>
                <a:cxn ang="0">
                  <a:pos x="23" y="15"/>
                </a:cxn>
                <a:cxn ang="0">
                  <a:pos x="20" y="9"/>
                </a:cxn>
                <a:cxn ang="0">
                  <a:pos x="16" y="4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7" y="14"/>
                </a:cxn>
                <a:cxn ang="0">
                  <a:pos x="17" y="22"/>
                </a:cxn>
                <a:cxn ang="0">
                  <a:pos x="29" y="29"/>
                </a:cxn>
                <a:cxn ang="0">
                  <a:pos x="34" y="32"/>
                </a:cxn>
                <a:cxn ang="0">
                  <a:pos x="38" y="37"/>
                </a:cxn>
                <a:cxn ang="0">
                  <a:pos x="42" y="41"/>
                </a:cxn>
                <a:cxn ang="0">
                  <a:pos x="47" y="44"/>
                </a:cxn>
                <a:cxn ang="0">
                  <a:pos x="47" y="39"/>
                </a:cxn>
                <a:cxn ang="0">
                  <a:pos x="46" y="34"/>
                </a:cxn>
                <a:cxn ang="0">
                  <a:pos x="43" y="30"/>
                </a:cxn>
                <a:cxn ang="0">
                  <a:pos x="40" y="26"/>
                </a:cxn>
                <a:cxn ang="0">
                  <a:pos x="39" y="26"/>
                </a:cxn>
              </a:cxnLst>
              <a:rect l="0" t="0" r="r" b="b"/>
              <a:pathLst>
                <a:path w="47" h="44">
                  <a:moveTo>
                    <a:pt x="39" y="26"/>
                  </a:moveTo>
                  <a:lnTo>
                    <a:pt x="36" y="24"/>
                  </a:lnTo>
                  <a:lnTo>
                    <a:pt x="32" y="22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2" y="19"/>
                  </a:lnTo>
                  <a:lnTo>
                    <a:pt x="26" y="20"/>
                  </a:lnTo>
                  <a:lnTo>
                    <a:pt x="23" y="15"/>
                  </a:lnTo>
                  <a:lnTo>
                    <a:pt x="20" y="9"/>
                  </a:lnTo>
                  <a:lnTo>
                    <a:pt x="16" y="4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8"/>
                  </a:lnTo>
                  <a:lnTo>
                    <a:pt x="7" y="14"/>
                  </a:lnTo>
                  <a:lnTo>
                    <a:pt x="17" y="22"/>
                  </a:lnTo>
                  <a:lnTo>
                    <a:pt x="29" y="29"/>
                  </a:lnTo>
                  <a:lnTo>
                    <a:pt x="34" y="32"/>
                  </a:lnTo>
                  <a:lnTo>
                    <a:pt x="38" y="37"/>
                  </a:lnTo>
                  <a:lnTo>
                    <a:pt x="42" y="41"/>
                  </a:lnTo>
                  <a:lnTo>
                    <a:pt x="47" y="44"/>
                  </a:lnTo>
                  <a:lnTo>
                    <a:pt x="47" y="39"/>
                  </a:lnTo>
                  <a:lnTo>
                    <a:pt x="46" y="34"/>
                  </a:lnTo>
                  <a:lnTo>
                    <a:pt x="43" y="30"/>
                  </a:lnTo>
                  <a:lnTo>
                    <a:pt x="40" y="26"/>
                  </a:lnTo>
                  <a:lnTo>
                    <a:pt x="39" y="2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0" name="Freeform 1314">
              <a:extLst>
                <a:ext uri="{FF2B5EF4-FFF2-40B4-BE49-F238E27FC236}">
                  <a16:creationId xmlns:a16="http://schemas.microsoft.com/office/drawing/2014/main" id="{E4464A0B-CDD2-CA46-9E10-F4BBA352A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912"/>
              <a:ext cx="11" cy="18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6"/>
                </a:cxn>
                <a:cxn ang="0">
                  <a:pos x="5" y="7"/>
                </a:cxn>
                <a:cxn ang="0">
                  <a:pos x="4" y="6"/>
                </a:cxn>
                <a:cxn ang="0">
                  <a:pos x="4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4" y="6"/>
                </a:cxn>
                <a:cxn ang="0">
                  <a:pos x="4" y="7"/>
                </a:cxn>
                <a:cxn ang="0">
                  <a:pos x="4" y="9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4" y="12"/>
                </a:cxn>
                <a:cxn ang="0">
                  <a:pos x="3" y="12"/>
                </a:cxn>
                <a:cxn ang="0">
                  <a:pos x="3" y="11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5" y="13"/>
                </a:cxn>
                <a:cxn ang="0">
                  <a:pos x="5" y="15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6" y="18"/>
                </a:cxn>
                <a:cxn ang="0">
                  <a:pos x="7" y="17"/>
                </a:cxn>
                <a:cxn ang="0">
                  <a:pos x="8" y="15"/>
                </a:cxn>
                <a:cxn ang="0">
                  <a:pos x="8" y="12"/>
                </a:cxn>
                <a:cxn ang="0">
                  <a:pos x="9" y="12"/>
                </a:cxn>
                <a:cxn ang="0">
                  <a:pos x="9" y="11"/>
                </a:cxn>
                <a:cxn ang="0">
                  <a:pos x="10" y="10"/>
                </a:cxn>
                <a:cxn ang="0">
                  <a:pos x="11" y="8"/>
                </a:cxn>
                <a:cxn ang="0">
                  <a:pos x="11" y="7"/>
                </a:cxn>
                <a:cxn ang="0">
                  <a:pos x="10" y="7"/>
                </a:cxn>
                <a:cxn ang="0">
                  <a:pos x="9" y="8"/>
                </a:cxn>
                <a:cxn ang="0">
                  <a:pos x="8" y="8"/>
                </a:cxn>
              </a:cxnLst>
              <a:rect l="0" t="0" r="r" b="b"/>
              <a:pathLst>
                <a:path w="11" h="18">
                  <a:moveTo>
                    <a:pt x="8" y="8"/>
                  </a:moveTo>
                  <a:lnTo>
                    <a:pt x="7" y="8"/>
                  </a:lnTo>
                  <a:lnTo>
                    <a:pt x="7" y="7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3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5" y="13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6" y="18"/>
                  </a:lnTo>
                  <a:lnTo>
                    <a:pt x="7" y="17"/>
                  </a:lnTo>
                  <a:lnTo>
                    <a:pt x="8" y="15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9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1" name="Freeform 1315">
              <a:extLst>
                <a:ext uri="{FF2B5EF4-FFF2-40B4-BE49-F238E27FC236}">
                  <a16:creationId xmlns:a16="http://schemas.microsoft.com/office/drawing/2014/main" id="{67E88FD9-CACD-7643-B21C-49B4DEA8C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2950"/>
              <a:ext cx="27" cy="26"/>
            </a:xfrm>
            <a:custGeom>
              <a:avLst/>
              <a:gdLst/>
              <a:ahLst/>
              <a:cxnLst>
                <a:cxn ang="0">
                  <a:pos x="22" y="15"/>
                </a:cxn>
                <a:cxn ang="0">
                  <a:pos x="21" y="14"/>
                </a:cxn>
                <a:cxn ang="0">
                  <a:pos x="18" y="12"/>
                </a:cxn>
                <a:cxn ang="0">
                  <a:pos x="14" y="12"/>
                </a:cxn>
                <a:cxn ang="0">
                  <a:pos x="13" y="12"/>
                </a:cxn>
                <a:cxn ang="0">
                  <a:pos x="12" y="11"/>
                </a:cxn>
                <a:cxn ang="0">
                  <a:pos x="14" y="11"/>
                </a:cxn>
                <a:cxn ang="0">
                  <a:pos x="13" y="8"/>
                </a:cxn>
                <a:cxn ang="0">
                  <a:pos x="11" y="5"/>
                </a:cxn>
                <a:cxn ang="0">
                  <a:pos x="9" y="3"/>
                </a:cxn>
                <a:cxn ang="0">
                  <a:pos x="6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8"/>
                </a:cxn>
                <a:cxn ang="0">
                  <a:pos x="9" y="12"/>
                </a:cxn>
                <a:cxn ang="0">
                  <a:pos x="16" y="17"/>
                </a:cxn>
                <a:cxn ang="0">
                  <a:pos x="21" y="22"/>
                </a:cxn>
                <a:cxn ang="0">
                  <a:pos x="26" y="26"/>
                </a:cxn>
                <a:cxn ang="0">
                  <a:pos x="27" y="23"/>
                </a:cxn>
                <a:cxn ang="0">
                  <a:pos x="26" y="19"/>
                </a:cxn>
                <a:cxn ang="0">
                  <a:pos x="24" y="17"/>
                </a:cxn>
                <a:cxn ang="0">
                  <a:pos x="23" y="15"/>
                </a:cxn>
                <a:cxn ang="0">
                  <a:pos x="22" y="15"/>
                </a:cxn>
              </a:cxnLst>
              <a:rect l="0" t="0" r="r" b="b"/>
              <a:pathLst>
                <a:path w="27" h="26">
                  <a:moveTo>
                    <a:pt x="22" y="15"/>
                  </a:moveTo>
                  <a:lnTo>
                    <a:pt x="21" y="14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3" y="12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3" y="8"/>
                  </a:lnTo>
                  <a:lnTo>
                    <a:pt x="11" y="5"/>
                  </a:lnTo>
                  <a:lnTo>
                    <a:pt x="9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9" y="12"/>
                  </a:lnTo>
                  <a:lnTo>
                    <a:pt x="16" y="17"/>
                  </a:lnTo>
                  <a:lnTo>
                    <a:pt x="21" y="22"/>
                  </a:lnTo>
                  <a:lnTo>
                    <a:pt x="26" y="26"/>
                  </a:lnTo>
                  <a:lnTo>
                    <a:pt x="27" y="23"/>
                  </a:lnTo>
                  <a:lnTo>
                    <a:pt x="26" y="19"/>
                  </a:lnTo>
                  <a:lnTo>
                    <a:pt x="24" y="17"/>
                  </a:lnTo>
                  <a:lnTo>
                    <a:pt x="23" y="15"/>
                  </a:lnTo>
                  <a:lnTo>
                    <a:pt x="22" y="1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2" name="Freeform 1316">
              <a:extLst>
                <a:ext uri="{FF2B5EF4-FFF2-40B4-BE49-F238E27FC236}">
                  <a16:creationId xmlns:a16="http://schemas.microsoft.com/office/drawing/2014/main" id="{6EB3330F-2202-9744-9A3B-20AE8B7FA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2942"/>
              <a:ext cx="16" cy="19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3" y="11"/>
                </a:cxn>
                <a:cxn ang="0">
                  <a:pos x="11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8" y="9"/>
                </a:cxn>
                <a:cxn ang="0">
                  <a:pos x="9" y="9"/>
                </a:cxn>
                <a:cxn ang="0">
                  <a:pos x="8" y="4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3" y="7"/>
                </a:cxn>
                <a:cxn ang="0">
                  <a:pos x="10" y="13"/>
                </a:cxn>
                <a:cxn ang="0">
                  <a:pos x="13" y="16"/>
                </a:cxn>
                <a:cxn ang="0">
                  <a:pos x="16" y="19"/>
                </a:cxn>
                <a:cxn ang="0">
                  <a:pos x="16" y="17"/>
                </a:cxn>
                <a:cxn ang="0">
                  <a:pos x="16" y="15"/>
                </a:cxn>
                <a:cxn ang="0">
                  <a:pos x="15" y="12"/>
                </a:cxn>
                <a:cxn ang="0">
                  <a:pos x="14" y="12"/>
                </a:cxn>
              </a:cxnLst>
              <a:rect l="0" t="0" r="r" b="b"/>
              <a:pathLst>
                <a:path w="16" h="19">
                  <a:moveTo>
                    <a:pt x="14" y="12"/>
                  </a:moveTo>
                  <a:lnTo>
                    <a:pt x="13" y="11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8" y="4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7"/>
                  </a:lnTo>
                  <a:lnTo>
                    <a:pt x="10" y="13"/>
                  </a:lnTo>
                  <a:lnTo>
                    <a:pt x="13" y="16"/>
                  </a:lnTo>
                  <a:lnTo>
                    <a:pt x="16" y="19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5" y="12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3" name="Freeform 1317">
              <a:extLst>
                <a:ext uri="{FF2B5EF4-FFF2-40B4-BE49-F238E27FC236}">
                  <a16:creationId xmlns:a16="http://schemas.microsoft.com/office/drawing/2014/main" id="{0649230D-EB45-764C-BA82-E08F83CB7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2936"/>
              <a:ext cx="14" cy="13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11" y="7"/>
                </a:cxn>
                <a:cxn ang="0">
                  <a:pos x="10" y="6"/>
                </a:cxn>
                <a:cxn ang="0">
                  <a:pos x="9" y="6"/>
                </a:cxn>
                <a:cxn ang="0">
                  <a:pos x="8" y="5"/>
                </a:cxn>
                <a:cxn ang="0">
                  <a:pos x="6" y="3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9" y="8"/>
                </a:cxn>
                <a:cxn ang="0">
                  <a:pos x="14" y="13"/>
                </a:cxn>
                <a:cxn ang="0">
                  <a:pos x="14" y="9"/>
                </a:cxn>
                <a:cxn ang="0">
                  <a:pos x="13" y="7"/>
                </a:cxn>
                <a:cxn ang="0">
                  <a:pos x="12" y="7"/>
                </a:cxn>
              </a:cxnLst>
              <a:rect l="0" t="0" r="r" b="b"/>
              <a:pathLst>
                <a:path w="14" h="13">
                  <a:moveTo>
                    <a:pt x="12" y="7"/>
                  </a:moveTo>
                  <a:lnTo>
                    <a:pt x="11" y="7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5"/>
                  </a:lnTo>
                  <a:lnTo>
                    <a:pt x="6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9" y="8"/>
                  </a:lnTo>
                  <a:lnTo>
                    <a:pt x="14" y="13"/>
                  </a:lnTo>
                  <a:lnTo>
                    <a:pt x="14" y="9"/>
                  </a:lnTo>
                  <a:lnTo>
                    <a:pt x="13" y="7"/>
                  </a:lnTo>
                  <a:lnTo>
                    <a:pt x="12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4" name="Freeform 1318">
              <a:extLst>
                <a:ext uri="{FF2B5EF4-FFF2-40B4-BE49-F238E27FC236}">
                  <a16:creationId xmlns:a16="http://schemas.microsoft.com/office/drawing/2014/main" id="{0302B8F7-0AB1-0B4D-873B-BE95EE68E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7" y="2897"/>
              <a:ext cx="23" cy="34"/>
            </a:xfrm>
            <a:custGeom>
              <a:avLst/>
              <a:gdLst/>
              <a:ahLst/>
              <a:cxnLst>
                <a:cxn ang="0">
                  <a:pos x="20" y="31"/>
                </a:cxn>
                <a:cxn ang="0">
                  <a:pos x="20" y="30"/>
                </a:cxn>
                <a:cxn ang="0">
                  <a:pos x="20" y="28"/>
                </a:cxn>
                <a:cxn ang="0">
                  <a:pos x="19" y="28"/>
                </a:cxn>
                <a:cxn ang="0">
                  <a:pos x="19" y="27"/>
                </a:cxn>
                <a:cxn ang="0">
                  <a:pos x="19" y="26"/>
                </a:cxn>
                <a:cxn ang="0">
                  <a:pos x="19" y="25"/>
                </a:cxn>
                <a:cxn ang="0">
                  <a:pos x="18" y="25"/>
                </a:cxn>
                <a:cxn ang="0">
                  <a:pos x="18" y="24"/>
                </a:cxn>
                <a:cxn ang="0">
                  <a:pos x="18" y="23"/>
                </a:cxn>
                <a:cxn ang="0">
                  <a:pos x="19" y="23"/>
                </a:cxn>
                <a:cxn ang="0">
                  <a:pos x="19" y="21"/>
                </a:cxn>
                <a:cxn ang="0">
                  <a:pos x="18" y="20"/>
                </a:cxn>
                <a:cxn ang="0">
                  <a:pos x="18" y="19"/>
                </a:cxn>
                <a:cxn ang="0">
                  <a:pos x="17" y="19"/>
                </a:cxn>
                <a:cxn ang="0">
                  <a:pos x="17" y="18"/>
                </a:cxn>
                <a:cxn ang="0">
                  <a:pos x="16" y="17"/>
                </a:cxn>
                <a:cxn ang="0">
                  <a:pos x="16" y="16"/>
                </a:cxn>
                <a:cxn ang="0">
                  <a:pos x="16" y="15"/>
                </a:cxn>
                <a:cxn ang="0">
                  <a:pos x="15" y="14"/>
                </a:cxn>
                <a:cxn ang="0">
                  <a:pos x="14" y="13"/>
                </a:cxn>
                <a:cxn ang="0">
                  <a:pos x="13" y="13"/>
                </a:cxn>
                <a:cxn ang="0">
                  <a:pos x="12" y="12"/>
                </a:cxn>
                <a:cxn ang="0">
                  <a:pos x="12" y="10"/>
                </a:cxn>
                <a:cxn ang="0">
                  <a:pos x="11" y="9"/>
                </a:cxn>
                <a:cxn ang="0">
                  <a:pos x="11" y="8"/>
                </a:cxn>
                <a:cxn ang="0">
                  <a:pos x="10" y="6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2" y="8"/>
                </a:cxn>
                <a:cxn ang="0">
                  <a:pos x="4" y="12"/>
                </a:cxn>
                <a:cxn ang="0">
                  <a:pos x="8" y="15"/>
                </a:cxn>
                <a:cxn ang="0">
                  <a:pos x="9" y="17"/>
                </a:cxn>
                <a:cxn ang="0">
                  <a:pos x="11" y="19"/>
                </a:cxn>
                <a:cxn ang="0">
                  <a:pos x="13" y="22"/>
                </a:cxn>
                <a:cxn ang="0">
                  <a:pos x="13" y="24"/>
                </a:cxn>
                <a:cxn ang="0">
                  <a:pos x="15" y="26"/>
                </a:cxn>
                <a:cxn ang="0">
                  <a:pos x="15" y="27"/>
                </a:cxn>
                <a:cxn ang="0">
                  <a:pos x="15" y="28"/>
                </a:cxn>
                <a:cxn ang="0">
                  <a:pos x="15" y="31"/>
                </a:cxn>
                <a:cxn ang="0">
                  <a:pos x="16" y="32"/>
                </a:cxn>
                <a:cxn ang="0">
                  <a:pos x="17" y="34"/>
                </a:cxn>
                <a:cxn ang="0">
                  <a:pos x="18" y="34"/>
                </a:cxn>
                <a:cxn ang="0">
                  <a:pos x="19" y="34"/>
                </a:cxn>
                <a:cxn ang="0">
                  <a:pos x="19" y="33"/>
                </a:cxn>
                <a:cxn ang="0">
                  <a:pos x="20" y="33"/>
                </a:cxn>
                <a:cxn ang="0">
                  <a:pos x="21" y="33"/>
                </a:cxn>
                <a:cxn ang="0">
                  <a:pos x="22" y="33"/>
                </a:cxn>
                <a:cxn ang="0">
                  <a:pos x="23" y="32"/>
                </a:cxn>
                <a:cxn ang="0">
                  <a:pos x="23" y="31"/>
                </a:cxn>
                <a:cxn ang="0">
                  <a:pos x="22" y="31"/>
                </a:cxn>
                <a:cxn ang="0">
                  <a:pos x="21" y="31"/>
                </a:cxn>
                <a:cxn ang="0">
                  <a:pos x="20" y="31"/>
                </a:cxn>
              </a:cxnLst>
              <a:rect l="0" t="0" r="r" b="b"/>
              <a:pathLst>
                <a:path w="23" h="34">
                  <a:moveTo>
                    <a:pt x="20" y="31"/>
                  </a:moveTo>
                  <a:lnTo>
                    <a:pt x="20" y="30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19" y="21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5" y="14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5"/>
                  </a:lnTo>
                  <a:lnTo>
                    <a:pt x="2" y="8"/>
                  </a:lnTo>
                  <a:lnTo>
                    <a:pt x="4" y="12"/>
                  </a:lnTo>
                  <a:lnTo>
                    <a:pt x="8" y="15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22"/>
                  </a:lnTo>
                  <a:lnTo>
                    <a:pt x="13" y="24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31"/>
                  </a:lnTo>
                  <a:lnTo>
                    <a:pt x="16" y="32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9" y="34"/>
                  </a:lnTo>
                  <a:lnTo>
                    <a:pt x="19" y="33"/>
                  </a:lnTo>
                  <a:lnTo>
                    <a:pt x="20" y="33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3" y="32"/>
                  </a:lnTo>
                  <a:lnTo>
                    <a:pt x="23" y="31"/>
                  </a:lnTo>
                  <a:lnTo>
                    <a:pt x="22" y="31"/>
                  </a:lnTo>
                  <a:lnTo>
                    <a:pt x="21" y="31"/>
                  </a:lnTo>
                  <a:lnTo>
                    <a:pt x="20" y="3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5" name="Freeform 1319">
              <a:extLst>
                <a:ext uri="{FF2B5EF4-FFF2-40B4-BE49-F238E27FC236}">
                  <a16:creationId xmlns:a16="http://schemas.microsoft.com/office/drawing/2014/main" id="{B89B63FC-8A88-CF47-9015-193F61AFF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2914"/>
              <a:ext cx="15" cy="2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19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7"/>
                </a:cxn>
                <a:cxn ang="0">
                  <a:pos x="13" y="16"/>
                </a:cxn>
                <a:cxn ang="0">
                  <a:pos x="12" y="16"/>
                </a:cxn>
                <a:cxn ang="0">
                  <a:pos x="12" y="15"/>
                </a:cxn>
                <a:cxn ang="0">
                  <a:pos x="13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3" y="11"/>
                </a:cxn>
                <a:cxn ang="0">
                  <a:pos x="12" y="11"/>
                </a:cxn>
                <a:cxn ang="0">
                  <a:pos x="11" y="10"/>
                </a:cxn>
                <a:cxn ang="0">
                  <a:pos x="11" y="9"/>
                </a:cxn>
                <a:cxn ang="0">
                  <a:pos x="11" y="8"/>
                </a:cxn>
                <a:cxn ang="0">
                  <a:pos x="10" y="8"/>
                </a:cxn>
                <a:cxn ang="0">
                  <a:pos x="9" y="8"/>
                </a:cxn>
                <a:cxn ang="0">
                  <a:pos x="8" y="7"/>
                </a:cxn>
                <a:cxn ang="0">
                  <a:pos x="8" y="6"/>
                </a:cxn>
                <a:cxn ang="0">
                  <a:pos x="8" y="5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4" y="7"/>
                </a:cxn>
                <a:cxn ang="0">
                  <a:pos x="6" y="9"/>
                </a:cxn>
                <a:cxn ang="0">
                  <a:pos x="7" y="10"/>
                </a:cxn>
                <a:cxn ang="0">
                  <a:pos x="8" y="13"/>
                </a:cxn>
                <a:cxn ang="0">
                  <a:pos x="9" y="14"/>
                </a:cxn>
                <a:cxn ang="0">
                  <a:pos x="9" y="16"/>
                </a:cxn>
                <a:cxn ang="0">
                  <a:pos x="10" y="17"/>
                </a:cxn>
                <a:cxn ang="0">
                  <a:pos x="11" y="18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2" y="22"/>
                </a:cxn>
                <a:cxn ang="0">
                  <a:pos x="13" y="22"/>
                </a:cxn>
                <a:cxn ang="0">
                  <a:pos x="13" y="21"/>
                </a:cxn>
                <a:cxn ang="0">
                  <a:pos x="14" y="21"/>
                </a:cxn>
                <a:cxn ang="0">
                  <a:pos x="15" y="21"/>
                </a:cxn>
                <a:cxn ang="0">
                  <a:pos x="15" y="20"/>
                </a:cxn>
                <a:cxn ang="0">
                  <a:pos x="15" y="20"/>
                </a:cxn>
                <a:cxn ang="0">
                  <a:pos x="14" y="20"/>
                </a:cxn>
              </a:cxnLst>
              <a:rect l="0" t="0" r="r" b="b"/>
              <a:pathLst>
                <a:path w="15" h="22">
                  <a:moveTo>
                    <a:pt x="14" y="20"/>
                  </a:moveTo>
                  <a:lnTo>
                    <a:pt x="14" y="19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4" y="7"/>
                  </a:lnTo>
                  <a:lnTo>
                    <a:pt x="6" y="9"/>
                  </a:lnTo>
                  <a:lnTo>
                    <a:pt x="7" y="10"/>
                  </a:lnTo>
                  <a:lnTo>
                    <a:pt x="8" y="13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10" y="17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5" y="21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6" name="Freeform 1320">
              <a:extLst>
                <a:ext uri="{FF2B5EF4-FFF2-40B4-BE49-F238E27FC236}">
                  <a16:creationId xmlns:a16="http://schemas.microsoft.com/office/drawing/2014/main" id="{5A2F8396-EFAF-5941-AC9E-B81F54588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2864"/>
              <a:ext cx="50" cy="19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3" y="8"/>
                </a:cxn>
                <a:cxn ang="0">
                  <a:pos x="0" y="7"/>
                </a:cxn>
                <a:cxn ang="0">
                  <a:pos x="5" y="8"/>
                </a:cxn>
                <a:cxn ang="0">
                  <a:pos x="9" y="10"/>
                </a:cxn>
                <a:cxn ang="0">
                  <a:pos x="11" y="13"/>
                </a:cxn>
                <a:cxn ang="0">
                  <a:pos x="14" y="16"/>
                </a:cxn>
                <a:cxn ang="0">
                  <a:pos x="16" y="16"/>
                </a:cxn>
                <a:cxn ang="0">
                  <a:pos x="18" y="16"/>
                </a:cxn>
                <a:cxn ang="0">
                  <a:pos x="21" y="19"/>
                </a:cxn>
                <a:cxn ang="0">
                  <a:pos x="25" y="17"/>
                </a:cxn>
                <a:cxn ang="0">
                  <a:pos x="27" y="16"/>
                </a:cxn>
                <a:cxn ang="0">
                  <a:pos x="29" y="17"/>
                </a:cxn>
                <a:cxn ang="0">
                  <a:pos x="31" y="17"/>
                </a:cxn>
                <a:cxn ang="0">
                  <a:pos x="36" y="19"/>
                </a:cxn>
                <a:cxn ang="0">
                  <a:pos x="40" y="19"/>
                </a:cxn>
                <a:cxn ang="0">
                  <a:pos x="42" y="17"/>
                </a:cxn>
                <a:cxn ang="0">
                  <a:pos x="45" y="16"/>
                </a:cxn>
                <a:cxn ang="0">
                  <a:pos x="48" y="15"/>
                </a:cxn>
                <a:cxn ang="0">
                  <a:pos x="49" y="14"/>
                </a:cxn>
                <a:cxn ang="0">
                  <a:pos x="50" y="12"/>
                </a:cxn>
                <a:cxn ang="0">
                  <a:pos x="50" y="8"/>
                </a:cxn>
                <a:cxn ang="0">
                  <a:pos x="47" y="0"/>
                </a:cxn>
                <a:cxn ang="0">
                  <a:pos x="44" y="3"/>
                </a:cxn>
                <a:cxn ang="0">
                  <a:pos x="42" y="3"/>
                </a:cxn>
                <a:cxn ang="0">
                  <a:pos x="40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4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8" y="4"/>
                </a:cxn>
                <a:cxn ang="0">
                  <a:pos x="23" y="5"/>
                </a:cxn>
                <a:cxn ang="0">
                  <a:pos x="19" y="5"/>
                </a:cxn>
                <a:cxn ang="0">
                  <a:pos x="9" y="7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6" y="8"/>
                </a:cxn>
              </a:cxnLst>
              <a:rect l="0" t="0" r="r" b="b"/>
              <a:pathLst>
                <a:path w="50" h="19">
                  <a:moveTo>
                    <a:pt x="6" y="8"/>
                  </a:moveTo>
                  <a:lnTo>
                    <a:pt x="3" y="8"/>
                  </a:lnTo>
                  <a:lnTo>
                    <a:pt x="0" y="7"/>
                  </a:lnTo>
                  <a:lnTo>
                    <a:pt x="5" y="8"/>
                  </a:lnTo>
                  <a:lnTo>
                    <a:pt x="9" y="10"/>
                  </a:lnTo>
                  <a:lnTo>
                    <a:pt x="11" y="13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21" y="19"/>
                  </a:lnTo>
                  <a:lnTo>
                    <a:pt x="25" y="17"/>
                  </a:lnTo>
                  <a:lnTo>
                    <a:pt x="27" y="16"/>
                  </a:lnTo>
                  <a:lnTo>
                    <a:pt x="29" y="17"/>
                  </a:lnTo>
                  <a:lnTo>
                    <a:pt x="31" y="17"/>
                  </a:lnTo>
                  <a:lnTo>
                    <a:pt x="36" y="19"/>
                  </a:lnTo>
                  <a:lnTo>
                    <a:pt x="40" y="19"/>
                  </a:lnTo>
                  <a:lnTo>
                    <a:pt x="42" y="17"/>
                  </a:lnTo>
                  <a:lnTo>
                    <a:pt x="45" y="16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50" y="12"/>
                  </a:lnTo>
                  <a:lnTo>
                    <a:pt x="50" y="8"/>
                  </a:lnTo>
                  <a:lnTo>
                    <a:pt x="47" y="0"/>
                  </a:lnTo>
                  <a:lnTo>
                    <a:pt x="44" y="3"/>
                  </a:lnTo>
                  <a:lnTo>
                    <a:pt x="42" y="3"/>
                  </a:lnTo>
                  <a:lnTo>
                    <a:pt x="40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8" y="4"/>
                  </a:lnTo>
                  <a:lnTo>
                    <a:pt x="23" y="5"/>
                  </a:lnTo>
                  <a:lnTo>
                    <a:pt x="19" y="5"/>
                  </a:lnTo>
                  <a:lnTo>
                    <a:pt x="9" y="7"/>
                  </a:lnTo>
                  <a:lnTo>
                    <a:pt x="8" y="8"/>
                  </a:lnTo>
                  <a:lnTo>
                    <a:pt x="7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7" name="Freeform 1321">
              <a:extLst>
                <a:ext uri="{FF2B5EF4-FFF2-40B4-BE49-F238E27FC236}">
                  <a16:creationId xmlns:a16="http://schemas.microsoft.com/office/drawing/2014/main" id="{B7363AE3-E501-7046-A589-1C5F1E75C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2864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8" name="Freeform 1322">
              <a:extLst>
                <a:ext uri="{FF2B5EF4-FFF2-40B4-BE49-F238E27FC236}">
                  <a16:creationId xmlns:a16="http://schemas.microsoft.com/office/drawing/2014/main" id="{AD117942-A306-7448-9545-426DA7EAD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2865"/>
              <a:ext cx="24" cy="2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6"/>
                </a:cxn>
                <a:cxn ang="0">
                  <a:pos x="5" y="10"/>
                </a:cxn>
                <a:cxn ang="0">
                  <a:pos x="6" y="13"/>
                </a:cxn>
                <a:cxn ang="0">
                  <a:pos x="6" y="18"/>
                </a:cxn>
                <a:cxn ang="0">
                  <a:pos x="6" y="22"/>
                </a:cxn>
                <a:cxn ang="0">
                  <a:pos x="8" y="26"/>
                </a:cxn>
                <a:cxn ang="0">
                  <a:pos x="9" y="27"/>
                </a:cxn>
                <a:cxn ang="0">
                  <a:pos x="10" y="28"/>
                </a:cxn>
                <a:cxn ang="0">
                  <a:pos x="15" y="27"/>
                </a:cxn>
                <a:cxn ang="0">
                  <a:pos x="18" y="25"/>
                </a:cxn>
                <a:cxn ang="0">
                  <a:pos x="21" y="23"/>
                </a:cxn>
                <a:cxn ang="0">
                  <a:pos x="24" y="23"/>
                </a:cxn>
                <a:cxn ang="0">
                  <a:pos x="14" y="12"/>
                </a:cxn>
                <a:cxn ang="0">
                  <a:pos x="6" y="4"/>
                </a:cxn>
                <a:cxn ang="0">
                  <a:pos x="5" y="4"/>
                </a:cxn>
              </a:cxnLst>
              <a:rect l="0" t="0" r="r" b="b"/>
              <a:pathLst>
                <a:path w="24" h="28">
                  <a:moveTo>
                    <a:pt x="5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6"/>
                  </a:lnTo>
                  <a:lnTo>
                    <a:pt x="5" y="10"/>
                  </a:lnTo>
                  <a:lnTo>
                    <a:pt x="6" y="13"/>
                  </a:lnTo>
                  <a:lnTo>
                    <a:pt x="6" y="18"/>
                  </a:lnTo>
                  <a:lnTo>
                    <a:pt x="6" y="22"/>
                  </a:lnTo>
                  <a:lnTo>
                    <a:pt x="8" y="26"/>
                  </a:lnTo>
                  <a:lnTo>
                    <a:pt x="9" y="27"/>
                  </a:lnTo>
                  <a:lnTo>
                    <a:pt x="10" y="28"/>
                  </a:lnTo>
                  <a:lnTo>
                    <a:pt x="15" y="27"/>
                  </a:lnTo>
                  <a:lnTo>
                    <a:pt x="18" y="25"/>
                  </a:lnTo>
                  <a:lnTo>
                    <a:pt x="21" y="23"/>
                  </a:lnTo>
                  <a:lnTo>
                    <a:pt x="24" y="23"/>
                  </a:lnTo>
                  <a:lnTo>
                    <a:pt x="14" y="12"/>
                  </a:lnTo>
                  <a:lnTo>
                    <a:pt x="6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9" name="Rectangle 1323">
              <a:extLst>
                <a:ext uri="{FF2B5EF4-FFF2-40B4-BE49-F238E27FC236}">
                  <a16:creationId xmlns:a16="http://schemas.microsoft.com/office/drawing/2014/main" id="{E067F979-4F35-C444-B212-BAA0490B9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2863"/>
              <a:ext cx="1" cy="1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0" name="Freeform 1324">
              <a:extLst>
                <a:ext uri="{FF2B5EF4-FFF2-40B4-BE49-F238E27FC236}">
                  <a16:creationId xmlns:a16="http://schemas.microsoft.com/office/drawing/2014/main" id="{BA0E0BF0-B9B2-8A46-92E1-9079F511E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4" y="2888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7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7">
                  <a:moveTo>
                    <a:pt x="0" y="0"/>
                  </a:moveTo>
                  <a:lnTo>
                    <a:pt x="5" y="4"/>
                  </a:lnTo>
                  <a:lnTo>
                    <a:pt x="10" y="7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1" name="Freeform 1325">
              <a:extLst>
                <a:ext uri="{FF2B5EF4-FFF2-40B4-BE49-F238E27FC236}">
                  <a16:creationId xmlns:a16="http://schemas.microsoft.com/office/drawing/2014/main" id="{84FF2929-9384-8A44-9B6F-316A7310C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" y="2823"/>
              <a:ext cx="133" cy="124"/>
            </a:xfrm>
            <a:custGeom>
              <a:avLst/>
              <a:gdLst/>
              <a:ahLst/>
              <a:cxnLst>
                <a:cxn ang="0">
                  <a:pos x="60" y="31"/>
                </a:cxn>
                <a:cxn ang="0">
                  <a:pos x="51" y="23"/>
                </a:cxn>
                <a:cxn ang="0">
                  <a:pos x="40" y="16"/>
                </a:cxn>
                <a:cxn ang="0">
                  <a:pos x="23" y="10"/>
                </a:cxn>
                <a:cxn ang="0">
                  <a:pos x="7" y="4"/>
                </a:cxn>
                <a:cxn ang="0">
                  <a:pos x="1" y="14"/>
                </a:cxn>
                <a:cxn ang="0">
                  <a:pos x="0" y="44"/>
                </a:cxn>
                <a:cxn ang="0">
                  <a:pos x="3" y="54"/>
                </a:cxn>
                <a:cxn ang="0">
                  <a:pos x="4" y="82"/>
                </a:cxn>
                <a:cxn ang="0">
                  <a:pos x="4" y="95"/>
                </a:cxn>
                <a:cxn ang="0">
                  <a:pos x="4" y="101"/>
                </a:cxn>
                <a:cxn ang="0">
                  <a:pos x="9" y="102"/>
                </a:cxn>
                <a:cxn ang="0">
                  <a:pos x="17" y="105"/>
                </a:cxn>
                <a:cxn ang="0">
                  <a:pos x="23" y="106"/>
                </a:cxn>
                <a:cxn ang="0">
                  <a:pos x="30" y="105"/>
                </a:cxn>
                <a:cxn ang="0">
                  <a:pos x="38" y="100"/>
                </a:cxn>
                <a:cxn ang="0">
                  <a:pos x="35" y="96"/>
                </a:cxn>
                <a:cxn ang="0">
                  <a:pos x="38" y="94"/>
                </a:cxn>
                <a:cxn ang="0">
                  <a:pos x="38" y="88"/>
                </a:cxn>
                <a:cxn ang="0">
                  <a:pos x="41" y="84"/>
                </a:cxn>
                <a:cxn ang="0">
                  <a:pos x="44" y="82"/>
                </a:cxn>
                <a:cxn ang="0">
                  <a:pos x="47" y="83"/>
                </a:cxn>
                <a:cxn ang="0">
                  <a:pos x="50" y="79"/>
                </a:cxn>
                <a:cxn ang="0">
                  <a:pos x="57" y="78"/>
                </a:cxn>
                <a:cxn ang="0">
                  <a:pos x="61" y="84"/>
                </a:cxn>
                <a:cxn ang="0">
                  <a:pos x="69" y="84"/>
                </a:cxn>
                <a:cxn ang="0">
                  <a:pos x="75" y="88"/>
                </a:cxn>
                <a:cxn ang="0">
                  <a:pos x="75" y="96"/>
                </a:cxn>
                <a:cxn ang="0">
                  <a:pos x="81" y="102"/>
                </a:cxn>
                <a:cxn ang="0">
                  <a:pos x="88" y="111"/>
                </a:cxn>
                <a:cxn ang="0">
                  <a:pos x="90" y="118"/>
                </a:cxn>
                <a:cxn ang="0">
                  <a:pos x="95" y="121"/>
                </a:cxn>
                <a:cxn ang="0">
                  <a:pos x="106" y="123"/>
                </a:cxn>
                <a:cxn ang="0">
                  <a:pos x="117" y="123"/>
                </a:cxn>
                <a:cxn ang="0">
                  <a:pos x="130" y="123"/>
                </a:cxn>
                <a:cxn ang="0">
                  <a:pos x="132" y="118"/>
                </a:cxn>
                <a:cxn ang="0">
                  <a:pos x="122" y="110"/>
                </a:cxn>
                <a:cxn ang="0">
                  <a:pos x="113" y="105"/>
                </a:cxn>
                <a:cxn ang="0">
                  <a:pos x="113" y="100"/>
                </a:cxn>
                <a:cxn ang="0">
                  <a:pos x="109" y="96"/>
                </a:cxn>
                <a:cxn ang="0">
                  <a:pos x="100" y="92"/>
                </a:cxn>
                <a:cxn ang="0">
                  <a:pos x="86" y="74"/>
                </a:cxn>
                <a:cxn ang="0">
                  <a:pos x="87" y="69"/>
                </a:cxn>
                <a:cxn ang="0">
                  <a:pos x="96" y="67"/>
                </a:cxn>
                <a:cxn ang="0">
                  <a:pos x="98" y="58"/>
                </a:cxn>
                <a:cxn ang="0">
                  <a:pos x="91" y="55"/>
                </a:cxn>
                <a:cxn ang="0">
                  <a:pos x="80" y="52"/>
                </a:cxn>
                <a:cxn ang="0">
                  <a:pos x="68" y="47"/>
                </a:cxn>
              </a:cxnLst>
              <a:rect l="0" t="0" r="r" b="b"/>
              <a:pathLst>
                <a:path w="133" h="124">
                  <a:moveTo>
                    <a:pt x="66" y="45"/>
                  </a:moveTo>
                  <a:lnTo>
                    <a:pt x="64" y="38"/>
                  </a:lnTo>
                  <a:lnTo>
                    <a:pt x="60" y="31"/>
                  </a:lnTo>
                  <a:lnTo>
                    <a:pt x="58" y="28"/>
                  </a:lnTo>
                  <a:lnTo>
                    <a:pt x="55" y="25"/>
                  </a:lnTo>
                  <a:lnTo>
                    <a:pt x="51" y="23"/>
                  </a:lnTo>
                  <a:lnTo>
                    <a:pt x="47" y="21"/>
                  </a:lnTo>
                  <a:lnTo>
                    <a:pt x="44" y="19"/>
                  </a:lnTo>
                  <a:lnTo>
                    <a:pt x="40" y="16"/>
                  </a:lnTo>
                  <a:lnTo>
                    <a:pt x="37" y="13"/>
                  </a:lnTo>
                  <a:lnTo>
                    <a:pt x="32" y="11"/>
                  </a:lnTo>
                  <a:lnTo>
                    <a:pt x="23" y="10"/>
                  </a:lnTo>
                  <a:lnTo>
                    <a:pt x="19" y="9"/>
                  </a:lnTo>
                  <a:lnTo>
                    <a:pt x="15" y="8"/>
                  </a:lnTo>
                  <a:lnTo>
                    <a:pt x="7" y="4"/>
                  </a:lnTo>
                  <a:lnTo>
                    <a:pt x="0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3" y="54"/>
                  </a:lnTo>
                  <a:lnTo>
                    <a:pt x="3" y="71"/>
                  </a:lnTo>
                  <a:lnTo>
                    <a:pt x="3" y="79"/>
                  </a:lnTo>
                  <a:lnTo>
                    <a:pt x="4" y="82"/>
                  </a:lnTo>
                  <a:lnTo>
                    <a:pt x="4" y="87"/>
                  </a:lnTo>
                  <a:lnTo>
                    <a:pt x="4" y="91"/>
                  </a:lnTo>
                  <a:lnTo>
                    <a:pt x="4" y="95"/>
                  </a:lnTo>
                  <a:lnTo>
                    <a:pt x="3" y="97"/>
                  </a:lnTo>
                  <a:lnTo>
                    <a:pt x="3" y="100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3" y="104"/>
                  </a:lnTo>
                  <a:lnTo>
                    <a:pt x="15" y="105"/>
                  </a:lnTo>
                  <a:lnTo>
                    <a:pt x="17" y="105"/>
                  </a:lnTo>
                  <a:lnTo>
                    <a:pt x="19" y="105"/>
                  </a:lnTo>
                  <a:lnTo>
                    <a:pt x="21" y="106"/>
                  </a:lnTo>
                  <a:lnTo>
                    <a:pt x="23" y="106"/>
                  </a:lnTo>
                  <a:lnTo>
                    <a:pt x="25" y="105"/>
                  </a:lnTo>
                  <a:lnTo>
                    <a:pt x="28" y="105"/>
                  </a:lnTo>
                  <a:lnTo>
                    <a:pt x="30" y="105"/>
                  </a:lnTo>
                  <a:lnTo>
                    <a:pt x="36" y="104"/>
                  </a:lnTo>
                  <a:lnTo>
                    <a:pt x="37" y="102"/>
                  </a:lnTo>
                  <a:lnTo>
                    <a:pt x="38" y="100"/>
                  </a:lnTo>
                  <a:lnTo>
                    <a:pt x="37" y="98"/>
                  </a:lnTo>
                  <a:lnTo>
                    <a:pt x="35" y="97"/>
                  </a:lnTo>
                  <a:lnTo>
                    <a:pt x="35" y="96"/>
                  </a:lnTo>
                  <a:lnTo>
                    <a:pt x="35" y="95"/>
                  </a:lnTo>
                  <a:lnTo>
                    <a:pt x="36" y="94"/>
                  </a:lnTo>
                  <a:lnTo>
                    <a:pt x="38" y="94"/>
                  </a:lnTo>
                  <a:lnTo>
                    <a:pt x="39" y="93"/>
                  </a:lnTo>
                  <a:lnTo>
                    <a:pt x="39" y="90"/>
                  </a:lnTo>
                  <a:lnTo>
                    <a:pt x="38" y="88"/>
                  </a:lnTo>
                  <a:lnTo>
                    <a:pt x="39" y="87"/>
                  </a:lnTo>
                  <a:lnTo>
                    <a:pt x="41" y="86"/>
                  </a:lnTo>
                  <a:lnTo>
                    <a:pt x="41" y="84"/>
                  </a:lnTo>
                  <a:lnTo>
                    <a:pt x="42" y="83"/>
                  </a:lnTo>
                  <a:lnTo>
                    <a:pt x="42" y="82"/>
                  </a:lnTo>
                  <a:lnTo>
                    <a:pt x="44" y="82"/>
                  </a:lnTo>
                  <a:lnTo>
                    <a:pt x="45" y="83"/>
                  </a:lnTo>
                  <a:lnTo>
                    <a:pt x="46" y="83"/>
                  </a:lnTo>
                  <a:lnTo>
                    <a:pt x="47" y="83"/>
                  </a:lnTo>
                  <a:lnTo>
                    <a:pt x="48" y="80"/>
                  </a:lnTo>
                  <a:lnTo>
                    <a:pt x="49" y="80"/>
                  </a:lnTo>
                  <a:lnTo>
                    <a:pt x="50" y="79"/>
                  </a:lnTo>
                  <a:lnTo>
                    <a:pt x="52" y="80"/>
                  </a:lnTo>
                  <a:lnTo>
                    <a:pt x="55" y="78"/>
                  </a:lnTo>
                  <a:lnTo>
                    <a:pt x="57" y="78"/>
                  </a:lnTo>
                  <a:lnTo>
                    <a:pt x="58" y="80"/>
                  </a:lnTo>
                  <a:lnTo>
                    <a:pt x="59" y="83"/>
                  </a:lnTo>
                  <a:lnTo>
                    <a:pt x="61" y="84"/>
                  </a:lnTo>
                  <a:lnTo>
                    <a:pt x="64" y="85"/>
                  </a:lnTo>
                  <a:lnTo>
                    <a:pt x="66" y="84"/>
                  </a:lnTo>
                  <a:lnTo>
                    <a:pt x="69" y="84"/>
                  </a:lnTo>
                  <a:lnTo>
                    <a:pt x="71" y="86"/>
                  </a:lnTo>
                  <a:lnTo>
                    <a:pt x="72" y="87"/>
                  </a:lnTo>
                  <a:lnTo>
                    <a:pt x="75" y="88"/>
                  </a:lnTo>
                  <a:lnTo>
                    <a:pt x="73" y="91"/>
                  </a:lnTo>
                  <a:lnTo>
                    <a:pt x="73" y="93"/>
                  </a:lnTo>
                  <a:lnTo>
                    <a:pt x="75" y="96"/>
                  </a:lnTo>
                  <a:lnTo>
                    <a:pt x="78" y="98"/>
                  </a:lnTo>
                  <a:lnTo>
                    <a:pt x="80" y="100"/>
                  </a:lnTo>
                  <a:lnTo>
                    <a:pt x="81" y="102"/>
                  </a:lnTo>
                  <a:lnTo>
                    <a:pt x="82" y="106"/>
                  </a:lnTo>
                  <a:lnTo>
                    <a:pt x="84" y="108"/>
                  </a:lnTo>
                  <a:lnTo>
                    <a:pt x="88" y="111"/>
                  </a:lnTo>
                  <a:lnTo>
                    <a:pt x="90" y="113"/>
                  </a:lnTo>
                  <a:lnTo>
                    <a:pt x="90" y="116"/>
                  </a:lnTo>
                  <a:lnTo>
                    <a:pt x="90" y="118"/>
                  </a:lnTo>
                  <a:lnTo>
                    <a:pt x="90" y="119"/>
                  </a:lnTo>
                  <a:lnTo>
                    <a:pt x="92" y="121"/>
                  </a:lnTo>
                  <a:lnTo>
                    <a:pt x="95" y="121"/>
                  </a:lnTo>
                  <a:lnTo>
                    <a:pt x="101" y="123"/>
                  </a:lnTo>
                  <a:lnTo>
                    <a:pt x="104" y="123"/>
                  </a:lnTo>
                  <a:lnTo>
                    <a:pt x="106" y="123"/>
                  </a:lnTo>
                  <a:lnTo>
                    <a:pt x="112" y="122"/>
                  </a:lnTo>
                  <a:lnTo>
                    <a:pt x="114" y="122"/>
                  </a:lnTo>
                  <a:lnTo>
                    <a:pt x="117" y="123"/>
                  </a:lnTo>
                  <a:lnTo>
                    <a:pt x="123" y="124"/>
                  </a:lnTo>
                  <a:lnTo>
                    <a:pt x="128" y="124"/>
                  </a:lnTo>
                  <a:lnTo>
                    <a:pt x="130" y="123"/>
                  </a:lnTo>
                  <a:lnTo>
                    <a:pt x="132" y="122"/>
                  </a:lnTo>
                  <a:lnTo>
                    <a:pt x="133" y="120"/>
                  </a:lnTo>
                  <a:lnTo>
                    <a:pt x="132" y="118"/>
                  </a:lnTo>
                  <a:lnTo>
                    <a:pt x="130" y="115"/>
                  </a:lnTo>
                  <a:lnTo>
                    <a:pt x="128" y="113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6" y="106"/>
                  </a:lnTo>
                  <a:lnTo>
                    <a:pt x="113" y="105"/>
                  </a:lnTo>
                  <a:lnTo>
                    <a:pt x="110" y="106"/>
                  </a:lnTo>
                  <a:lnTo>
                    <a:pt x="112" y="101"/>
                  </a:lnTo>
                  <a:lnTo>
                    <a:pt x="113" y="100"/>
                  </a:lnTo>
                  <a:lnTo>
                    <a:pt x="112" y="98"/>
                  </a:lnTo>
                  <a:lnTo>
                    <a:pt x="111" y="97"/>
                  </a:lnTo>
                  <a:lnTo>
                    <a:pt x="109" y="96"/>
                  </a:lnTo>
                  <a:lnTo>
                    <a:pt x="105" y="96"/>
                  </a:lnTo>
                  <a:lnTo>
                    <a:pt x="102" y="95"/>
                  </a:lnTo>
                  <a:lnTo>
                    <a:pt x="100" y="92"/>
                  </a:lnTo>
                  <a:lnTo>
                    <a:pt x="93" y="84"/>
                  </a:lnTo>
                  <a:lnTo>
                    <a:pt x="88" y="77"/>
                  </a:lnTo>
                  <a:lnTo>
                    <a:pt x="86" y="74"/>
                  </a:lnTo>
                  <a:lnTo>
                    <a:pt x="86" y="72"/>
                  </a:lnTo>
                  <a:lnTo>
                    <a:pt x="86" y="71"/>
                  </a:lnTo>
                  <a:lnTo>
                    <a:pt x="87" y="69"/>
                  </a:lnTo>
                  <a:lnTo>
                    <a:pt x="88" y="69"/>
                  </a:lnTo>
                  <a:lnTo>
                    <a:pt x="92" y="68"/>
                  </a:lnTo>
                  <a:lnTo>
                    <a:pt x="96" y="67"/>
                  </a:lnTo>
                  <a:lnTo>
                    <a:pt x="98" y="66"/>
                  </a:lnTo>
                  <a:lnTo>
                    <a:pt x="99" y="63"/>
                  </a:lnTo>
                  <a:lnTo>
                    <a:pt x="98" y="58"/>
                  </a:lnTo>
                  <a:lnTo>
                    <a:pt x="96" y="57"/>
                  </a:lnTo>
                  <a:lnTo>
                    <a:pt x="95" y="55"/>
                  </a:lnTo>
                  <a:lnTo>
                    <a:pt x="91" y="55"/>
                  </a:lnTo>
                  <a:lnTo>
                    <a:pt x="88" y="56"/>
                  </a:lnTo>
                  <a:lnTo>
                    <a:pt x="84" y="55"/>
                  </a:lnTo>
                  <a:lnTo>
                    <a:pt x="80" y="52"/>
                  </a:lnTo>
                  <a:lnTo>
                    <a:pt x="75" y="50"/>
                  </a:lnTo>
                  <a:lnTo>
                    <a:pt x="71" y="49"/>
                  </a:lnTo>
                  <a:lnTo>
                    <a:pt x="68" y="47"/>
                  </a:lnTo>
                  <a:lnTo>
                    <a:pt x="67" y="45"/>
                  </a:lnTo>
                  <a:lnTo>
                    <a:pt x="66" y="4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2" name="Freeform 1326">
              <a:extLst>
                <a:ext uri="{FF2B5EF4-FFF2-40B4-BE49-F238E27FC236}">
                  <a16:creationId xmlns:a16="http://schemas.microsoft.com/office/drawing/2014/main" id="{31FEDB00-E2E8-4345-871B-752DA8768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3" name="Freeform 1327">
              <a:extLst>
                <a:ext uri="{FF2B5EF4-FFF2-40B4-BE49-F238E27FC236}">
                  <a16:creationId xmlns:a16="http://schemas.microsoft.com/office/drawing/2014/main" id="{1C509E45-F81C-0A4C-9B8A-6E1A8129E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4" name="Freeform 1328">
              <a:extLst>
                <a:ext uri="{FF2B5EF4-FFF2-40B4-BE49-F238E27FC236}">
                  <a16:creationId xmlns:a16="http://schemas.microsoft.com/office/drawing/2014/main" id="{A40BB9CA-3381-5448-A7DE-1AC7AB611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5" name="Freeform 1329">
              <a:extLst>
                <a:ext uri="{FF2B5EF4-FFF2-40B4-BE49-F238E27FC236}">
                  <a16:creationId xmlns:a16="http://schemas.microsoft.com/office/drawing/2014/main" id="{6FD8039B-A9FD-2048-A13F-80CDB2EE7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6" name="Freeform 1330">
              <a:extLst>
                <a:ext uri="{FF2B5EF4-FFF2-40B4-BE49-F238E27FC236}">
                  <a16:creationId xmlns:a16="http://schemas.microsoft.com/office/drawing/2014/main" id="{3EDFA02A-C08B-8648-A8EE-ACBD8745D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7" name="Freeform 1331">
              <a:extLst>
                <a:ext uri="{FF2B5EF4-FFF2-40B4-BE49-F238E27FC236}">
                  <a16:creationId xmlns:a16="http://schemas.microsoft.com/office/drawing/2014/main" id="{9924C16B-5A7E-514B-B3BB-4BB229043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8" name="Freeform 1332">
              <a:extLst>
                <a:ext uri="{FF2B5EF4-FFF2-40B4-BE49-F238E27FC236}">
                  <a16:creationId xmlns:a16="http://schemas.microsoft.com/office/drawing/2014/main" id="{E42EEA48-3112-E249-8F14-C5BFF011C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9" name="Freeform 1333">
              <a:extLst>
                <a:ext uri="{FF2B5EF4-FFF2-40B4-BE49-F238E27FC236}">
                  <a16:creationId xmlns:a16="http://schemas.microsoft.com/office/drawing/2014/main" id="{81825B43-C508-154E-8212-088C64BB6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0" name="Freeform 1334">
              <a:extLst>
                <a:ext uri="{FF2B5EF4-FFF2-40B4-BE49-F238E27FC236}">
                  <a16:creationId xmlns:a16="http://schemas.microsoft.com/office/drawing/2014/main" id="{0EE40BA3-77A4-684D-9C8B-5CE236186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1" name="Freeform 1335">
              <a:extLst>
                <a:ext uri="{FF2B5EF4-FFF2-40B4-BE49-F238E27FC236}">
                  <a16:creationId xmlns:a16="http://schemas.microsoft.com/office/drawing/2014/main" id="{44FEA2B9-3E60-B848-951E-E9CA4056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2" name="Freeform 1336">
              <a:extLst>
                <a:ext uri="{FF2B5EF4-FFF2-40B4-BE49-F238E27FC236}">
                  <a16:creationId xmlns:a16="http://schemas.microsoft.com/office/drawing/2014/main" id="{1B7ED497-889D-D349-81E6-6A14E78C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3" name="Freeform 1337">
              <a:extLst>
                <a:ext uri="{FF2B5EF4-FFF2-40B4-BE49-F238E27FC236}">
                  <a16:creationId xmlns:a16="http://schemas.microsoft.com/office/drawing/2014/main" id="{1F112A88-230C-E146-96E8-F102AD7DE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4" name="Freeform 1338">
              <a:extLst>
                <a:ext uri="{FF2B5EF4-FFF2-40B4-BE49-F238E27FC236}">
                  <a16:creationId xmlns:a16="http://schemas.microsoft.com/office/drawing/2014/main" id="{B416CAD6-5877-2F40-B63A-210E46CD0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5" name="Freeform 1339">
              <a:extLst>
                <a:ext uri="{FF2B5EF4-FFF2-40B4-BE49-F238E27FC236}">
                  <a16:creationId xmlns:a16="http://schemas.microsoft.com/office/drawing/2014/main" id="{C7E55386-AB29-E54D-8CC6-6AC7E49B4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6" name="Freeform 1340">
              <a:extLst>
                <a:ext uri="{FF2B5EF4-FFF2-40B4-BE49-F238E27FC236}">
                  <a16:creationId xmlns:a16="http://schemas.microsoft.com/office/drawing/2014/main" id="{D705F112-4A5B-6945-9C3E-FC99CF02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7" name="Freeform 1341">
              <a:extLst>
                <a:ext uri="{FF2B5EF4-FFF2-40B4-BE49-F238E27FC236}">
                  <a16:creationId xmlns:a16="http://schemas.microsoft.com/office/drawing/2014/main" id="{578027CF-8F9D-C44D-9DF7-9C8585927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8" name="Freeform 1342">
              <a:extLst>
                <a:ext uri="{FF2B5EF4-FFF2-40B4-BE49-F238E27FC236}">
                  <a16:creationId xmlns:a16="http://schemas.microsoft.com/office/drawing/2014/main" id="{001E2E9D-98DF-8D45-844A-E422173CA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9" name="Freeform 1343">
              <a:extLst>
                <a:ext uri="{FF2B5EF4-FFF2-40B4-BE49-F238E27FC236}">
                  <a16:creationId xmlns:a16="http://schemas.microsoft.com/office/drawing/2014/main" id="{882A2E1F-8054-5643-B099-1A41584D8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0" name="Freeform 1344">
              <a:extLst>
                <a:ext uri="{FF2B5EF4-FFF2-40B4-BE49-F238E27FC236}">
                  <a16:creationId xmlns:a16="http://schemas.microsoft.com/office/drawing/2014/main" id="{62689506-070C-B042-8A96-EE3588CD4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1" name="Freeform 1345">
              <a:extLst>
                <a:ext uri="{FF2B5EF4-FFF2-40B4-BE49-F238E27FC236}">
                  <a16:creationId xmlns:a16="http://schemas.microsoft.com/office/drawing/2014/main" id="{2D8C6F5F-6272-3042-9D2E-BB0C20501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2" name="Freeform 1346">
              <a:extLst>
                <a:ext uri="{FF2B5EF4-FFF2-40B4-BE49-F238E27FC236}">
                  <a16:creationId xmlns:a16="http://schemas.microsoft.com/office/drawing/2014/main" id="{8788071D-8E44-5C45-9A75-0344E0C0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396"/>
              <a:ext cx="7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5" y="10"/>
                </a:cxn>
                <a:cxn ang="0">
                  <a:pos x="6" y="9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7" h="10">
                  <a:moveTo>
                    <a:pt x="5" y="0"/>
                  </a:moveTo>
                  <a:lnTo>
                    <a:pt x="4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3" name="Freeform 1347">
              <a:extLst>
                <a:ext uri="{FF2B5EF4-FFF2-40B4-BE49-F238E27FC236}">
                  <a16:creationId xmlns:a16="http://schemas.microsoft.com/office/drawing/2014/main" id="{52E96ACE-DF5A-5747-A0EE-50CA864A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" y="1415"/>
              <a:ext cx="5" cy="4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3" y="3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lnTo>
                    <a:pt x="4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0" y="1"/>
                  </a:lnTo>
                  <a:lnTo>
                    <a:pt x="2" y="3"/>
                  </a:lnTo>
                  <a:lnTo>
                    <a:pt x="3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4" name="Freeform 1348">
              <a:extLst>
                <a:ext uri="{FF2B5EF4-FFF2-40B4-BE49-F238E27FC236}">
                  <a16:creationId xmlns:a16="http://schemas.microsoft.com/office/drawing/2014/main" id="{451EDC8A-78FF-C54E-B9B2-58217EF90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411"/>
              <a:ext cx="3" cy="3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2" y="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lnTo>
                    <a:pt x="3" y="2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5" name="Freeform 1349">
              <a:extLst>
                <a:ext uri="{FF2B5EF4-FFF2-40B4-BE49-F238E27FC236}">
                  <a16:creationId xmlns:a16="http://schemas.microsoft.com/office/drawing/2014/main" id="{6524D5FE-48B8-B34A-8A32-10B773BEB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1427"/>
              <a:ext cx="8" cy="8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8" y="6"/>
                </a:cxn>
              </a:cxnLst>
              <a:rect l="0" t="0" r="r" b="b"/>
              <a:pathLst>
                <a:path w="8" h="8">
                  <a:moveTo>
                    <a:pt x="8" y="6"/>
                  </a:moveTo>
                  <a:lnTo>
                    <a:pt x="3" y="0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6" name="Freeform 1350">
              <a:extLst>
                <a:ext uri="{FF2B5EF4-FFF2-40B4-BE49-F238E27FC236}">
                  <a16:creationId xmlns:a16="http://schemas.microsoft.com/office/drawing/2014/main" id="{9028F166-C699-B742-B0BA-EAB8318E9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2077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7" name="Freeform 1351">
              <a:extLst>
                <a:ext uri="{FF2B5EF4-FFF2-40B4-BE49-F238E27FC236}">
                  <a16:creationId xmlns:a16="http://schemas.microsoft.com/office/drawing/2014/main" id="{AB84EF70-702C-D345-81E3-E7F23DD36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" y="2076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8" name="Freeform 1352">
              <a:extLst>
                <a:ext uri="{FF2B5EF4-FFF2-40B4-BE49-F238E27FC236}">
                  <a16:creationId xmlns:a16="http://schemas.microsoft.com/office/drawing/2014/main" id="{52F92B29-3463-1E4A-A2A6-CB30458E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2059"/>
              <a:ext cx="40" cy="94"/>
            </a:xfrm>
            <a:custGeom>
              <a:avLst/>
              <a:gdLst/>
              <a:ahLst/>
              <a:cxnLst>
                <a:cxn ang="0">
                  <a:pos x="23" y="90"/>
                </a:cxn>
                <a:cxn ang="0">
                  <a:pos x="26" y="83"/>
                </a:cxn>
                <a:cxn ang="0">
                  <a:pos x="27" y="80"/>
                </a:cxn>
                <a:cxn ang="0">
                  <a:pos x="29" y="76"/>
                </a:cxn>
                <a:cxn ang="0">
                  <a:pos x="30" y="72"/>
                </a:cxn>
                <a:cxn ang="0">
                  <a:pos x="28" y="69"/>
                </a:cxn>
                <a:cxn ang="0">
                  <a:pos x="29" y="65"/>
                </a:cxn>
                <a:cxn ang="0">
                  <a:pos x="29" y="62"/>
                </a:cxn>
                <a:cxn ang="0">
                  <a:pos x="28" y="59"/>
                </a:cxn>
                <a:cxn ang="0">
                  <a:pos x="28" y="56"/>
                </a:cxn>
                <a:cxn ang="0">
                  <a:pos x="28" y="53"/>
                </a:cxn>
                <a:cxn ang="0">
                  <a:pos x="29" y="50"/>
                </a:cxn>
                <a:cxn ang="0">
                  <a:pos x="31" y="45"/>
                </a:cxn>
                <a:cxn ang="0">
                  <a:pos x="31" y="42"/>
                </a:cxn>
                <a:cxn ang="0">
                  <a:pos x="31" y="38"/>
                </a:cxn>
                <a:cxn ang="0">
                  <a:pos x="32" y="35"/>
                </a:cxn>
                <a:cxn ang="0">
                  <a:pos x="32" y="33"/>
                </a:cxn>
                <a:cxn ang="0">
                  <a:pos x="33" y="30"/>
                </a:cxn>
                <a:cxn ang="0">
                  <a:pos x="34" y="23"/>
                </a:cxn>
                <a:cxn ang="0">
                  <a:pos x="35" y="20"/>
                </a:cxn>
                <a:cxn ang="0">
                  <a:pos x="36" y="17"/>
                </a:cxn>
                <a:cxn ang="0">
                  <a:pos x="38" y="14"/>
                </a:cxn>
                <a:cxn ang="0">
                  <a:pos x="39" y="12"/>
                </a:cxn>
                <a:cxn ang="0">
                  <a:pos x="39" y="10"/>
                </a:cxn>
                <a:cxn ang="0">
                  <a:pos x="39" y="8"/>
                </a:cxn>
                <a:cxn ang="0">
                  <a:pos x="40" y="4"/>
                </a:cxn>
                <a:cxn ang="0">
                  <a:pos x="39" y="2"/>
                </a:cxn>
                <a:cxn ang="0">
                  <a:pos x="35" y="1"/>
                </a:cxn>
                <a:cxn ang="0">
                  <a:pos x="31" y="0"/>
                </a:cxn>
                <a:cxn ang="0">
                  <a:pos x="29" y="1"/>
                </a:cxn>
                <a:cxn ang="0">
                  <a:pos x="23" y="0"/>
                </a:cxn>
                <a:cxn ang="0">
                  <a:pos x="17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9" y="12"/>
                </a:cxn>
                <a:cxn ang="0">
                  <a:pos x="9" y="22"/>
                </a:cxn>
                <a:cxn ang="0">
                  <a:pos x="4" y="31"/>
                </a:cxn>
                <a:cxn ang="0">
                  <a:pos x="0" y="44"/>
                </a:cxn>
                <a:cxn ang="0">
                  <a:pos x="1" y="57"/>
                </a:cxn>
                <a:cxn ang="0">
                  <a:pos x="5" y="86"/>
                </a:cxn>
                <a:cxn ang="0">
                  <a:pos x="8" y="92"/>
                </a:cxn>
                <a:cxn ang="0">
                  <a:pos x="16" y="94"/>
                </a:cxn>
                <a:cxn ang="0">
                  <a:pos x="23" y="94"/>
                </a:cxn>
                <a:cxn ang="0">
                  <a:pos x="23" y="93"/>
                </a:cxn>
              </a:cxnLst>
              <a:rect l="0" t="0" r="r" b="b"/>
              <a:pathLst>
                <a:path w="40" h="94">
                  <a:moveTo>
                    <a:pt x="23" y="93"/>
                  </a:moveTo>
                  <a:lnTo>
                    <a:pt x="23" y="90"/>
                  </a:lnTo>
                  <a:lnTo>
                    <a:pt x="25" y="86"/>
                  </a:lnTo>
                  <a:lnTo>
                    <a:pt x="26" y="83"/>
                  </a:lnTo>
                  <a:lnTo>
                    <a:pt x="26" y="81"/>
                  </a:lnTo>
                  <a:lnTo>
                    <a:pt x="27" y="80"/>
                  </a:lnTo>
                  <a:lnTo>
                    <a:pt x="28" y="78"/>
                  </a:lnTo>
                  <a:lnTo>
                    <a:pt x="29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9" y="71"/>
                  </a:lnTo>
                  <a:lnTo>
                    <a:pt x="28" y="69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29" y="63"/>
                  </a:lnTo>
                  <a:lnTo>
                    <a:pt x="29" y="62"/>
                  </a:lnTo>
                  <a:lnTo>
                    <a:pt x="28" y="61"/>
                  </a:lnTo>
                  <a:lnTo>
                    <a:pt x="28" y="59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8" y="53"/>
                  </a:lnTo>
                  <a:lnTo>
                    <a:pt x="28" y="52"/>
                  </a:lnTo>
                  <a:lnTo>
                    <a:pt x="29" y="50"/>
                  </a:lnTo>
                  <a:lnTo>
                    <a:pt x="30" y="48"/>
                  </a:lnTo>
                  <a:lnTo>
                    <a:pt x="31" y="45"/>
                  </a:lnTo>
                  <a:lnTo>
                    <a:pt x="31" y="44"/>
                  </a:lnTo>
                  <a:lnTo>
                    <a:pt x="31" y="42"/>
                  </a:lnTo>
                  <a:lnTo>
                    <a:pt x="30" y="39"/>
                  </a:lnTo>
                  <a:lnTo>
                    <a:pt x="31" y="38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2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6"/>
                  </a:lnTo>
                  <a:lnTo>
                    <a:pt x="34" y="23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6" y="19"/>
                  </a:lnTo>
                  <a:lnTo>
                    <a:pt x="36" y="17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3"/>
                  </a:lnTo>
                  <a:lnTo>
                    <a:pt x="39" y="12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8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5"/>
                  </a:lnTo>
                  <a:lnTo>
                    <a:pt x="9" y="12"/>
                  </a:lnTo>
                  <a:lnTo>
                    <a:pt x="10" y="17"/>
                  </a:lnTo>
                  <a:lnTo>
                    <a:pt x="9" y="22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7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1" y="57"/>
                  </a:lnTo>
                  <a:lnTo>
                    <a:pt x="4" y="71"/>
                  </a:lnTo>
                  <a:lnTo>
                    <a:pt x="5" y="86"/>
                  </a:lnTo>
                  <a:lnTo>
                    <a:pt x="6" y="90"/>
                  </a:lnTo>
                  <a:lnTo>
                    <a:pt x="8" y="92"/>
                  </a:lnTo>
                  <a:lnTo>
                    <a:pt x="10" y="93"/>
                  </a:lnTo>
                  <a:lnTo>
                    <a:pt x="16" y="94"/>
                  </a:lnTo>
                  <a:lnTo>
                    <a:pt x="22" y="94"/>
                  </a:lnTo>
                  <a:lnTo>
                    <a:pt x="23" y="94"/>
                  </a:lnTo>
                  <a:lnTo>
                    <a:pt x="23" y="94"/>
                  </a:lnTo>
                  <a:lnTo>
                    <a:pt x="23" y="9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9" name="Freeform 1353">
              <a:extLst>
                <a:ext uri="{FF2B5EF4-FFF2-40B4-BE49-F238E27FC236}">
                  <a16:creationId xmlns:a16="http://schemas.microsoft.com/office/drawing/2014/main" id="{7B0A7FF2-9A79-8A44-ACF6-3BD3C41A1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2044"/>
              <a:ext cx="4" cy="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4" y="1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0" name="Freeform 1354">
              <a:extLst>
                <a:ext uri="{FF2B5EF4-FFF2-40B4-BE49-F238E27FC236}">
                  <a16:creationId xmlns:a16="http://schemas.microsoft.com/office/drawing/2014/main" id="{5A31BC4C-2A70-8743-9C3D-901688B9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" y="2046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1" name="Freeform 1355">
              <a:extLst>
                <a:ext uri="{FF2B5EF4-FFF2-40B4-BE49-F238E27FC236}">
                  <a16:creationId xmlns:a16="http://schemas.microsoft.com/office/drawing/2014/main" id="{30FDACBB-83FA-B44D-A393-DFEE379E9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" y="2044"/>
              <a:ext cx="17" cy="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3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17" y="8"/>
                </a:cxn>
                <a:cxn ang="0">
                  <a:pos x="16" y="6"/>
                </a:cxn>
                <a:cxn ang="0">
                  <a:pos x="16" y="5"/>
                </a:cxn>
                <a:cxn ang="0">
                  <a:pos x="16" y="4"/>
                </a:cxn>
                <a:cxn ang="0">
                  <a:pos x="15" y="4"/>
                </a:cxn>
                <a:cxn ang="0">
                  <a:pos x="14" y="4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lnTo>
                    <a:pt x="13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17" y="8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4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2" name="Freeform 1356">
              <a:extLst>
                <a:ext uri="{FF2B5EF4-FFF2-40B4-BE49-F238E27FC236}">
                  <a16:creationId xmlns:a16="http://schemas.microsoft.com/office/drawing/2014/main" id="{FBF852C8-4C7A-0749-A549-AD018A520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" y="2034"/>
              <a:ext cx="28" cy="14"/>
            </a:xfrm>
            <a:custGeom>
              <a:avLst/>
              <a:gdLst/>
              <a:ahLst/>
              <a:cxnLst>
                <a:cxn ang="0">
                  <a:pos x="28" y="12"/>
                </a:cxn>
                <a:cxn ang="0">
                  <a:pos x="27" y="10"/>
                </a:cxn>
                <a:cxn ang="0">
                  <a:pos x="26" y="8"/>
                </a:cxn>
                <a:cxn ang="0">
                  <a:pos x="25" y="7"/>
                </a:cxn>
                <a:cxn ang="0">
                  <a:pos x="23" y="6"/>
                </a:cxn>
                <a:cxn ang="0">
                  <a:pos x="21" y="4"/>
                </a:cxn>
                <a:cxn ang="0">
                  <a:pos x="21" y="3"/>
                </a:cxn>
                <a:cxn ang="0">
                  <a:pos x="20" y="1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1" y="1"/>
                </a:cxn>
                <a:cxn ang="0">
                  <a:pos x="8" y="2"/>
                </a:cxn>
                <a:cxn ang="0">
                  <a:pos x="6" y="3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4" y="10"/>
                </a:cxn>
                <a:cxn ang="0">
                  <a:pos x="8" y="11"/>
                </a:cxn>
                <a:cxn ang="0">
                  <a:pos x="9" y="11"/>
                </a:cxn>
                <a:cxn ang="0">
                  <a:pos x="9" y="12"/>
                </a:cxn>
                <a:cxn ang="0">
                  <a:pos x="12" y="13"/>
                </a:cxn>
                <a:cxn ang="0">
                  <a:pos x="14" y="13"/>
                </a:cxn>
                <a:cxn ang="0">
                  <a:pos x="16" y="13"/>
                </a:cxn>
                <a:cxn ang="0">
                  <a:pos x="17" y="12"/>
                </a:cxn>
                <a:cxn ang="0">
                  <a:pos x="19" y="11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2" y="10"/>
                </a:cxn>
                <a:cxn ang="0">
                  <a:pos x="24" y="11"/>
                </a:cxn>
                <a:cxn ang="0">
                  <a:pos x="25" y="12"/>
                </a:cxn>
                <a:cxn ang="0">
                  <a:pos x="26" y="14"/>
                </a:cxn>
                <a:cxn ang="0">
                  <a:pos x="28" y="14"/>
                </a:cxn>
                <a:cxn ang="0">
                  <a:pos x="28" y="13"/>
                </a:cxn>
                <a:cxn ang="0">
                  <a:pos x="28" y="12"/>
                </a:cxn>
              </a:cxnLst>
              <a:rect l="0" t="0" r="r" b="b"/>
              <a:pathLst>
                <a:path w="28" h="14">
                  <a:moveTo>
                    <a:pt x="28" y="12"/>
                  </a:moveTo>
                  <a:lnTo>
                    <a:pt x="27" y="10"/>
                  </a:lnTo>
                  <a:lnTo>
                    <a:pt x="26" y="8"/>
                  </a:lnTo>
                  <a:lnTo>
                    <a:pt x="25" y="7"/>
                  </a:lnTo>
                  <a:lnTo>
                    <a:pt x="23" y="6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4" y="10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9" y="12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6" y="13"/>
                  </a:lnTo>
                  <a:lnTo>
                    <a:pt x="17" y="12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4" y="11"/>
                  </a:lnTo>
                  <a:lnTo>
                    <a:pt x="25" y="12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3" name="Freeform 1357">
              <a:extLst>
                <a:ext uri="{FF2B5EF4-FFF2-40B4-BE49-F238E27FC236}">
                  <a16:creationId xmlns:a16="http://schemas.microsoft.com/office/drawing/2014/main" id="{B3F56727-B430-2541-AFBC-DC89A3EA9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2045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4" name="Freeform 1358">
              <a:extLst>
                <a:ext uri="{FF2B5EF4-FFF2-40B4-BE49-F238E27FC236}">
                  <a16:creationId xmlns:a16="http://schemas.microsoft.com/office/drawing/2014/main" id="{585E43B9-8A87-654D-BA2A-64EEBECC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2025"/>
              <a:ext cx="170" cy="142"/>
            </a:xfrm>
            <a:custGeom>
              <a:avLst/>
              <a:gdLst/>
              <a:ahLst/>
              <a:cxnLst>
                <a:cxn ang="0">
                  <a:pos x="163" y="27"/>
                </a:cxn>
                <a:cxn ang="0">
                  <a:pos x="155" y="25"/>
                </a:cxn>
                <a:cxn ang="0">
                  <a:pos x="150" y="25"/>
                </a:cxn>
                <a:cxn ang="0">
                  <a:pos x="144" y="21"/>
                </a:cxn>
                <a:cxn ang="0">
                  <a:pos x="139" y="20"/>
                </a:cxn>
                <a:cxn ang="0">
                  <a:pos x="133" y="22"/>
                </a:cxn>
                <a:cxn ang="0">
                  <a:pos x="128" y="21"/>
                </a:cxn>
                <a:cxn ang="0">
                  <a:pos x="124" y="20"/>
                </a:cxn>
                <a:cxn ang="0">
                  <a:pos x="118" y="16"/>
                </a:cxn>
                <a:cxn ang="0">
                  <a:pos x="114" y="16"/>
                </a:cxn>
                <a:cxn ang="0">
                  <a:pos x="103" y="12"/>
                </a:cxn>
                <a:cxn ang="0">
                  <a:pos x="101" y="7"/>
                </a:cxn>
                <a:cxn ang="0">
                  <a:pos x="94" y="9"/>
                </a:cxn>
                <a:cxn ang="0">
                  <a:pos x="88" y="6"/>
                </a:cxn>
                <a:cxn ang="0">
                  <a:pos x="81" y="7"/>
                </a:cxn>
                <a:cxn ang="0">
                  <a:pos x="71" y="7"/>
                </a:cxn>
                <a:cxn ang="0">
                  <a:pos x="59" y="5"/>
                </a:cxn>
                <a:cxn ang="0">
                  <a:pos x="54" y="2"/>
                </a:cxn>
                <a:cxn ang="0">
                  <a:pos x="43" y="2"/>
                </a:cxn>
                <a:cxn ang="0">
                  <a:pos x="28" y="0"/>
                </a:cxn>
                <a:cxn ang="0">
                  <a:pos x="6" y="6"/>
                </a:cxn>
                <a:cxn ang="0">
                  <a:pos x="0" y="17"/>
                </a:cxn>
                <a:cxn ang="0">
                  <a:pos x="7" y="34"/>
                </a:cxn>
                <a:cxn ang="0">
                  <a:pos x="12" y="34"/>
                </a:cxn>
                <a:cxn ang="0">
                  <a:pos x="23" y="34"/>
                </a:cxn>
                <a:cxn ang="0">
                  <a:pos x="31" y="34"/>
                </a:cxn>
                <a:cxn ang="0">
                  <a:pos x="39" y="36"/>
                </a:cxn>
                <a:cxn ang="0">
                  <a:pos x="39" y="42"/>
                </a:cxn>
                <a:cxn ang="0">
                  <a:pos x="39" y="46"/>
                </a:cxn>
                <a:cxn ang="0">
                  <a:pos x="36" y="51"/>
                </a:cxn>
                <a:cxn ang="0">
                  <a:pos x="34" y="57"/>
                </a:cxn>
                <a:cxn ang="0">
                  <a:pos x="32" y="67"/>
                </a:cxn>
                <a:cxn ang="0">
                  <a:pos x="31" y="72"/>
                </a:cxn>
                <a:cxn ang="0">
                  <a:pos x="31" y="79"/>
                </a:cxn>
                <a:cxn ang="0">
                  <a:pos x="28" y="87"/>
                </a:cxn>
                <a:cxn ang="0">
                  <a:pos x="28" y="93"/>
                </a:cxn>
                <a:cxn ang="0">
                  <a:pos x="29" y="99"/>
                </a:cxn>
                <a:cxn ang="0">
                  <a:pos x="30" y="106"/>
                </a:cxn>
                <a:cxn ang="0">
                  <a:pos x="27" y="114"/>
                </a:cxn>
                <a:cxn ang="0">
                  <a:pos x="23" y="124"/>
                </a:cxn>
                <a:cxn ang="0">
                  <a:pos x="36" y="133"/>
                </a:cxn>
                <a:cxn ang="0">
                  <a:pos x="63" y="139"/>
                </a:cxn>
                <a:cxn ang="0">
                  <a:pos x="92" y="131"/>
                </a:cxn>
                <a:cxn ang="0">
                  <a:pos x="119" y="112"/>
                </a:cxn>
                <a:cxn ang="0">
                  <a:pos x="125" y="83"/>
                </a:cxn>
                <a:cxn ang="0">
                  <a:pos x="131" y="58"/>
                </a:cxn>
                <a:cxn ang="0">
                  <a:pos x="163" y="38"/>
                </a:cxn>
                <a:cxn ang="0">
                  <a:pos x="169" y="26"/>
                </a:cxn>
              </a:cxnLst>
              <a:rect l="0" t="0" r="r" b="b"/>
              <a:pathLst>
                <a:path w="170" h="142">
                  <a:moveTo>
                    <a:pt x="170" y="26"/>
                  </a:moveTo>
                  <a:lnTo>
                    <a:pt x="168" y="26"/>
                  </a:lnTo>
                  <a:lnTo>
                    <a:pt x="166" y="26"/>
                  </a:lnTo>
                  <a:lnTo>
                    <a:pt x="163" y="27"/>
                  </a:lnTo>
                  <a:lnTo>
                    <a:pt x="160" y="27"/>
                  </a:lnTo>
                  <a:lnTo>
                    <a:pt x="159" y="26"/>
                  </a:lnTo>
                  <a:lnTo>
                    <a:pt x="157" y="25"/>
                  </a:lnTo>
                  <a:lnTo>
                    <a:pt x="155" y="25"/>
                  </a:lnTo>
                  <a:lnTo>
                    <a:pt x="153" y="25"/>
                  </a:lnTo>
                  <a:lnTo>
                    <a:pt x="152" y="25"/>
                  </a:lnTo>
                  <a:lnTo>
                    <a:pt x="151" y="25"/>
                  </a:lnTo>
                  <a:lnTo>
                    <a:pt x="150" y="25"/>
                  </a:lnTo>
                  <a:lnTo>
                    <a:pt x="148" y="24"/>
                  </a:lnTo>
                  <a:lnTo>
                    <a:pt x="147" y="23"/>
                  </a:lnTo>
                  <a:lnTo>
                    <a:pt x="145" y="23"/>
                  </a:lnTo>
                  <a:lnTo>
                    <a:pt x="144" y="21"/>
                  </a:lnTo>
                  <a:lnTo>
                    <a:pt x="143" y="20"/>
                  </a:lnTo>
                  <a:lnTo>
                    <a:pt x="141" y="19"/>
                  </a:lnTo>
                  <a:lnTo>
                    <a:pt x="139" y="19"/>
                  </a:lnTo>
                  <a:lnTo>
                    <a:pt x="139" y="20"/>
                  </a:lnTo>
                  <a:lnTo>
                    <a:pt x="138" y="20"/>
                  </a:lnTo>
                  <a:lnTo>
                    <a:pt x="136" y="21"/>
                  </a:lnTo>
                  <a:lnTo>
                    <a:pt x="135" y="22"/>
                  </a:lnTo>
                  <a:lnTo>
                    <a:pt x="133" y="22"/>
                  </a:lnTo>
                  <a:lnTo>
                    <a:pt x="131" y="22"/>
                  </a:lnTo>
                  <a:lnTo>
                    <a:pt x="130" y="22"/>
                  </a:lnTo>
                  <a:lnTo>
                    <a:pt x="129" y="22"/>
                  </a:lnTo>
                  <a:lnTo>
                    <a:pt x="128" y="21"/>
                  </a:lnTo>
                  <a:lnTo>
                    <a:pt x="128" y="20"/>
                  </a:lnTo>
                  <a:lnTo>
                    <a:pt x="127" y="20"/>
                  </a:lnTo>
                  <a:lnTo>
                    <a:pt x="125" y="20"/>
                  </a:lnTo>
                  <a:lnTo>
                    <a:pt x="124" y="20"/>
                  </a:lnTo>
                  <a:lnTo>
                    <a:pt x="122" y="19"/>
                  </a:lnTo>
                  <a:lnTo>
                    <a:pt x="121" y="17"/>
                  </a:lnTo>
                  <a:lnTo>
                    <a:pt x="119" y="16"/>
                  </a:lnTo>
                  <a:lnTo>
                    <a:pt x="118" y="16"/>
                  </a:lnTo>
                  <a:lnTo>
                    <a:pt x="116" y="17"/>
                  </a:lnTo>
                  <a:lnTo>
                    <a:pt x="115" y="16"/>
                  </a:lnTo>
                  <a:lnTo>
                    <a:pt x="112" y="14"/>
                  </a:lnTo>
                  <a:lnTo>
                    <a:pt x="114" y="16"/>
                  </a:lnTo>
                  <a:lnTo>
                    <a:pt x="108" y="13"/>
                  </a:lnTo>
                  <a:lnTo>
                    <a:pt x="106" y="13"/>
                  </a:lnTo>
                  <a:lnTo>
                    <a:pt x="104" y="13"/>
                  </a:lnTo>
                  <a:lnTo>
                    <a:pt x="103" y="12"/>
                  </a:lnTo>
                  <a:lnTo>
                    <a:pt x="104" y="11"/>
                  </a:lnTo>
                  <a:lnTo>
                    <a:pt x="103" y="9"/>
                  </a:lnTo>
                  <a:lnTo>
                    <a:pt x="102" y="8"/>
                  </a:lnTo>
                  <a:lnTo>
                    <a:pt x="101" y="7"/>
                  </a:lnTo>
                  <a:lnTo>
                    <a:pt x="100" y="8"/>
                  </a:lnTo>
                  <a:lnTo>
                    <a:pt x="99" y="9"/>
                  </a:lnTo>
                  <a:lnTo>
                    <a:pt x="97" y="9"/>
                  </a:lnTo>
                  <a:lnTo>
                    <a:pt x="94" y="9"/>
                  </a:lnTo>
                  <a:lnTo>
                    <a:pt x="93" y="9"/>
                  </a:lnTo>
                  <a:lnTo>
                    <a:pt x="92" y="8"/>
                  </a:lnTo>
                  <a:lnTo>
                    <a:pt x="90" y="7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5" y="6"/>
                  </a:lnTo>
                  <a:lnTo>
                    <a:pt x="84" y="6"/>
                  </a:lnTo>
                  <a:lnTo>
                    <a:pt x="81" y="7"/>
                  </a:lnTo>
                  <a:lnTo>
                    <a:pt x="77" y="7"/>
                  </a:lnTo>
                  <a:lnTo>
                    <a:pt x="76" y="7"/>
                  </a:lnTo>
                  <a:lnTo>
                    <a:pt x="74" y="6"/>
                  </a:lnTo>
                  <a:lnTo>
                    <a:pt x="71" y="7"/>
                  </a:lnTo>
                  <a:lnTo>
                    <a:pt x="68" y="7"/>
                  </a:lnTo>
                  <a:lnTo>
                    <a:pt x="64" y="7"/>
                  </a:lnTo>
                  <a:lnTo>
                    <a:pt x="62" y="6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4" y="2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47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37" y="2"/>
                  </a:lnTo>
                  <a:lnTo>
                    <a:pt x="32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3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2"/>
                  </a:lnTo>
                  <a:lnTo>
                    <a:pt x="4" y="26"/>
                  </a:lnTo>
                  <a:lnTo>
                    <a:pt x="6" y="30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20" y="34"/>
                  </a:lnTo>
                  <a:lnTo>
                    <a:pt x="23" y="34"/>
                  </a:lnTo>
                  <a:lnTo>
                    <a:pt x="26" y="35"/>
                  </a:lnTo>
                  <a:lnTo>
                    <a:pt x="29" y="35"/>
                  </a:lnTo>
                  <a:lnTo>
                    <a:pt x="30" y="35"/>
                  </a:lnTo>
                  <a:lnTo>
                    <a:pt x="31" y="34"/>
                  </a:lnTo>
                  <a:lnTo>
                    <a:pt x="33" y="35"/>
                  </a:lnTo>
                  <a:lnTo>
                    <a:pt x="35" y="35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8"/>
                  </a:lnTo>
                  <a:lnTo>
                    <a:pt x="40" y="39"/>
                  </a:lnTo>
                  <a:lnTo>
                    <a:pt x="39" y="42"/>
                  </a:lnTo>
                  <a:lnTo>
                    <a:pt x="39" y="43"/>
                  </a:lnTo>
                  <a:lnTo>
                    <a:pt x="39" y="44"/>
                  </a:lnTo>
                  <a:lnTo>
                    <a:pt x="39" y="45"/>
                  </a:lnTo>
                  <a:lnTo>
                    <a:pt x="39" y="46"/>
                  </a:lnTo>
                  <a:lnTo>
                    <a:pt x="39" y="47"/>
                  </a:lnTo>
                  <a:lnTo>
                    <a:pt x="38" y="48"/>
                  </a:lnTo>
                  <a:lnTo>
                    <a:pt x="38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5" y="54"/>
                  </a:lnTo>
                  <a:lnTo>
                    <a:pt x="35" y="56"/>
                  </a:lnTo>
                  <a:lnTo>
                    <a:pt x="34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6"/>
                  </a:lnTo>
                  <a:lnTo>
                    <a:pt x="32" y="67"/>
                  </a:lnTo>
                  <a:lnTo>
                    <a:pt x="32" y="68"/>
                  </a:lnTo>
                  <a:lnTo>
                    <a:pt x="32" y="69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3"/>
                  </a:lnTo>
                  <a:lnTo>
                    <a:pt x="31" y="76"/>
                  </a:lnTo>
                  <a:lnTo>
                    <a:pt x="31" y="78"/>
                  </a:lnTo>
                  <a:lnTo>
                    <a:pt x="31" y="79"/>
                  </a:lnTo>
                  <a:lnTo>
                    <a:pt x="30" y="82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8" y="87"/>
                  </a:lnTo>
                  <a:lnTo>
                    <a:pt x="28" y="89"/>
                  </a:lnTo>
                  <a:lnTo>
                    <a:pt x="28" y="90"/>
                  </a:lnTo>
                  <a:lnTo>
                    <a:pt x="28" y="91"/>
                  </a:lnTo>
                  <a:lnTo>
                    <a:pt x="28" y="93"/>
                  </a:lnTo>
                  <a:lnTo>
                    <a:pt x="28" y="95"/>
                  </a:lnTo>
                  <a:lnTo>
                    <a:pt x="29" y="96"/>
                  </a:lnTo>
                  <a:lnTo>
                    <a:pt x="29" y="97"/>
                  </a:lnTo>
                  <a:lnTo>
                    <a:pt x="29" y="99"/>
                  </a:lnTo>
                  <a:lnTo>
                    <a:pt x="28" y="102"/>
                  </a:lnTo>
                  <a:lnTo>
                    <a:pt x="28" y="103"/>
                  </a:lnTo>
                  <a:lnTo>
                    <a:pt x="29" y="105"/>
                  </a:lnTo>
                  <a:lnTo>
                    <a:pt x="30" y="106"/>
                  </a:lnTo>
                  <a:lnTo>
                    <a:pt x="30" y="108"/>
                  </a:lnTo>
                  <a:lnTo>
                    <a:pt x="29" y="110"/>
                  </a:lnTo>
                  <a:lnTo>
                    <a:pt x="28" y="112"/>
                  </a:lnTo>
                  <a:lnTo>
                    <a:pt x="27" y="114"/>
                  </a:lnTo>
                  <a:lnTo>
                    <a:pt x="26" y="115"/>
                  </a:lnTo>
                  <a:lnTo>
                    <a:pt x="26" y="117"/>
                  </a:lnTo>
                  <a:lnTo>
                    <a:pt x="25" y="120"/>
                  </a:lnTo>
                  <a:lnTo>
                    <a:pt x="23" y="124"/>
                  </a:lnTo>
                  <a:lnTo>
                    <a:pt x="23" y="127"/>
                  </a:lnTo>
                  <a:lnTo>
                    <a:pt x="23" y="128"/>
                  </a:lnTo>
                  <a:lnTo>
                    <a:pt x="30" y="131"/>
                  </a:lnTo>
                  <a:lnTo>
                    <a:pt x="36" y="133"/>
                  </a:lnTo>
                  <a:lnTo>
                    <a:pt x="47" y="140"/>
                  </a:lnTo>
                  <a:lnTo>
                    <a:pt x="52" y="142"/>
                  </a:lnTo>
                  <a:lnTo>
                    <a:pt x="57" y="141"/>
                  </a:lnTo>
                  <a:lnTo>
                    <a:pt x="63" y="139"/>
                  </a:lnTo>
                  <a:lnTo>
                    <a:pt x="70" y="136"/>
                  </a:lnTo>
                  <a:lnTo>
                    <a:pt x="77" y="134"/>
                  </a:lnTo>
                  <a:lnTo>
                    <a:pt x="84" y="132"/>
                  </a:lnTo>
                  <a:lnTo>
                    <a:pt x="92" y="131"/>
                  </a:lnTo>
                  <a:lnTo>
                    <a:pt x="98" y="128"/>
                  </a:lnTo>
                  <a:lnTo>
                    <a:pt x="106" y="124"/>
                  </a:lnTo>
                  <a:lnTo>
                    <a:pt x="113" y="119"/>
                  </a:lnTo>
                  <a:lnTo>
                    <a:pt x="119" y="112"/>
                  </a:lnTo>
                  <a:lnTo>
                    <a:pt x="123" y="104"/>
                  </a:lnTo>
                  <a:lnTo>
                    <a:pt x="125" y="98"/>
                  </a:lnTo>
                  <a:lnTo>
                    <a:pt x="126" y="91"/>
                  </a:lnTo>
                  <a:lnTo>
                    <a:pt x="125" y="83"/>
                  </a:lnTo>
                  <a:lnTo>
                    <a:pt x="124" y="76"/>
                  </a:lnTo>
                  <a:lnTo>
                    <a:pt x="125" y="69"/>
                  </a:lnTo>
                  <a:lnTo>
                    <a:pt x="129" y="61"/>
                  </a:lnTo>
                  <a:lnTo>
                    <a:pt x="131" y="58"/>
                  </a:lnTo>
                  <a:lnTo>
                    <a:pt x="135" y="55"/>
                  </a:lnTo>
                  <a:lnTo>
                    <a:pt x="142" y="50"/>
                  </a:lnTo>
                  <a:lnTo>
                    <a:pt x="158" y="43"/>
                  </a:lnTo>
                  <a:lnTo>
                    <a:pt x="163" y="38"/>
                  </a:lnTo>
                  <a:lnTo>
                    <a:pt x="167" y="33"/>
                  </a:lnTo>
                  <a:lnTo>
                    <a:pt x="169" y="30"/>
                  </a:lnTo>
                  <a:lnTo>
                    <a:pt x="169" y="26"/>
                  </a:lnTo>
                  <a:lnTo>
                    <a:pt x="169" y="26"/>
                  </a:lnTo>
                  <a:lnTo>
                    <a:pt x="170" y="2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5" name="Freeform 1359">
              <a:extLst>
                <a:ext uri="{FF2B5EF4-FFF2-40B4-BE49-F238E27FC236}">
                  <a16:creationId xmlns:a16="http://schemas.microsoft.com/office/drawing/2014/main" id="{5A2DC3CF-7969-E64A-BB65-29ECE7A0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" y="2130"/>
              <a:ext cx="38" cy="33"/>
            </a:xfrm>
            <a:custGeom>
              <a:avLst/>
              <a:gdLst/>
              <a:ahLst/>
              <a:cxnLst>
                <a:cxn ang="0">
                  <a:pos x="38" y="23"/>
                </a:cxn>
                <a:cxn ang="0">
                  <a:pos x="38" y="21"/>
                </a:cxn>
                <a:cxn ang="0">
                  <a:pos x="38" y="18"/>
                </a:cxn>
                <a:cxn ang="0">
                  <a:pos x="37" y="15"/>
                </a:cxn>
                <a:cxn ang="0">
                  <a:pos x="35" y="13"/>
                </a:cxn>
                <a:cxn ang="0">
                  <a:pos x="35" y="12"/>
                </a:cxn>
                <a:cxn ang="0">
                  <a:pos x="35" y="9"/>
                </a:cxn>
                <a:cxn ang="0">
                  <a:pos x="35" y="5"/>
                </a:cxn>
                <a:cxn ang="0">
                  <a:pos x="35" y="3"/>
                </a:cxn>
                <a:cxn ang="0">
                  <a:pos x="37" y="1"/>
                </a:cxn>
                <a:cxn ang="0">
                  <a:pos x="37" y="0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7" y="3"/>
                </a:cxn>
                <a:cxn ang="0">
                  <a:pos x="25" y="5"/>
                </a:cxn>
                <a:cxn ang="0">
                  <a:pos x="23" y="5"/>
                </a:cxn>
                <a:cxn ang="0">
                  <a:pos x="23" y="6"/>
                </a:cxn>
                <a:cxn ang="0">
                  <a:pos x="21" y="6"/>
                </a:cxn>
                <a:cxn ang="0">
                  <a:pos x="16" y="6"/>
                </a:cxn>
                <a:cxn ang="0">
                  <a:pos x="13" y="6"/>
                </a:cxn>
                <a:cxn ang="0">
                  <a:pos x="11" y="6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10" y="3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8" y="15"/>
                </a:cxn>
                <a:cxn ang="0">
                  <a:pos x="10" y="17"/>
                </a:cxn>
                <a:cxn ang="0">
                  <a:pos x="12" y="18"/>
                </a:cxn>
                <a:cxn ang="0">
                  <a:pos x="16" y="18"/>
                </a:cxn>
                <a:cxn ang="0">
                  <a:pos x="18" y="18"/>
                </a:cxn>
                <a:cxn ang="0">
                  <a:pos x="20" y="20"/>
                </a:cxn>
                <a:cxn ang="0">
                  <a:pos x="21" y="21"/>
                </a:cxn>
                <a:cxn ang="0">
                  <a:pos x="22" y="23"/>
                </a:cxn>
                <a:cxn ang="0">
                  <a:pos x="24" y="25"/>
                </a:cxn>
                <a:cxn ang="0">
                  <a:pos x="26" y="26"/>
                </a:cxn>
                <a:cxn ang="0">
                  <a:pos x="28" y="26"/>
                </a:cxn>
                <a:cxn ang="0">
                  <a:pos x="29" y="27"/>
                </a:cxn>
                <a:cxn ang="0">
                  <a:pos x="30" y="28"/>
                </a:cxn>
                <a:cxn ang="0">
                  <a:pos x="31" y="30"/>
                </a:cxn>
                <a:cxn ang="0">
                  <a:pos x="33" y="31"/>
                </a:cxn>
                <a:cxn ang="0">
                  <a:pos x="35" y="33"/>
                </a:cxn>
                <a:cxn ang="0">
                  <a:pos x="38" y="31"/>
                </a:cxn>
                <a:cxn ang="0">
                  <a:pos x="38" y="28"/>
                </a:cxn>
                <a:cxn ang="0">
                  <a:pos x="38" y="25"/>
                </a:cxn>
                <a:cxn ang="0">
                  <a:pos x="38" y="23"/>
                </a:cxn>
              </a:cxnLst>
              <a:rect l="0" t="0" r="r" b="b"/>
              <a:pathLst>
                <a:path w="38" h="33">
                  <a:moveTo>
                    <a:pt x="38" y="23"/>
                  </a:moveTo>
                  <a:lnTo>
                    <a:pt x="38" y="21"/>
                  </a:lnTo>
                  <a:lnTo>
                    <a:pt x="38" y="18"/>
                  </a:lnTo>
                  <a:lnTo>
                    <a:pt x="37" y="15"/>
                  </a:lnTo>
                  <a:lnTo>
                    <a:pt x="35" y="13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5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16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10" y="17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0" y="20"/>
                  </a:lnTo>
                  <a:lnTo>
                    <a:pt x="21" y="21"/>
                  </a:lnTo>
                  <a:lnTo>
                    <a:pt x="22" y="23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9" y="27"/>
                  </a:lnTo>
                  <a:lnTo>
                    <a:pt x="30" y="28"/>
                  </a:lnTo>
                  <a:lnTo>
                    <a:pt x="31" y="30"/>
                  </a:lnTo>
                  <a:lnTo>
                    <a:pt x="33" y="31"/>
                  </a:lnTo>
                  <a:lnTo>
                    <a:pt x="35" y="33"/>
                  </a:lnTo>
                  <a:lnTo>
                    <a:pt x="38" y="31"/>
                  </a:lnTo>
                  <a:lnTo>
                    <a:pt x="38" y="28"/>
                  </a:lnTo>
                  <a:lnTo>
                    <a:pt x="38" y="25"/>
                  </a:lnTo>
                  <a:lnTo>
                    <a:pt x="38" y="2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6" name="Freeform 1360">
              <a:extLst>
                <a:ext uri="{FF2B5EF4-FFF2-40B4-BE49-F238E27FC236}">
                  <a16:creationId xmlns:a16="http://schemas.microsoft.com/office/drawing/2014/main" id="{0073386B-C252-DC4A-8391-5730D1675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071"/>
              <a:ext cx="25" cy="50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6" y="0"/>
                </a:cxn>
                <a:cxn ang="0">
                  <a:pos x="25" y="30"/>
                </a:cxn>
                <a:cxn ang="0">
                  <a:pos x="25" y="27"/>
                </a:cxn>
                <a:cxn ang="0">
                  <a:pos x="24" y="23"/>
                </a:cxn>
                <a:cxn ang="0">
                  <a:pos x="22" y="19"/>
                </a:cxn>
                <a:cxn ang="0">
                  <a:pos x="21" y="15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7" y="4"/>
                </a:cxn>
                <a:cxn ang="0">
                  <a:pos x="12" y="4"/>
                </a:cxn>
                <a:cxn ang="0">
                  <a:pos x="10" y="9"/>
                </a:cxn>
                <a:cxn ang="0">
                  <a:pos x="5" y="12"/>
                </a:cxn>
                <a:cxn ang="0">
                  <a:pos x="2" y="13"/>
                </a:cxn>
                <a:cxn ang="0">
                  <a:pos x="1" y="15"/>
                </a:cxn>
                <a:cxn ang="0">
                  <a:pos x="0" y="22"/>
                </a:cxn>
                <a:cxn ang="0">
                  <a:pos x="2" y="27"/>
                </a:cxn>
                <a:cxn ang="0">
                  <a:pos x="1" y="32"/>
                </a:cxn>
                <a:cxn ang="0">
                  <a:pos x="1" y="35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7"/>
                </a:cxn>
                <a:cxn ang="0">
                  <a:pos x="5" y="50"/>
                </a:cxn>
                <a:cxn ang="0">
                  <a:pos x="10" y="48"/>
                </a:cxn>
                <a:cxn ang="0">
                  <a:pos x="12" y="44"/>
                </a:cxn>
                <a:cxn ang="0">
                  <a:pos x="14" y="43"/>
                </a:cxn>
                <a:cxn ang="0">
                  <a:pos x="16" y="46"/>
                </a:cxn>
                <a:cxn ang="0">
                  <a:pos x="18" y="47"/>
                </a:cxn>
                <a:cxn ang="0">
                  <a:pos x="21" y="46"/>
                </a:cxn>
                <a:cxn ang="0">
                  <a:pos x="21" y="43"/>
                </a:cxn>
                <a:cxn ang="0">
                  <a:pos x="21" y="41"/>
                </a:cxn>
                <a:cxn ang="0">
                  <a:pos x="24" y="35"/>
                </a:cxn>
                <a:cxn ang="0">
                  <a:pos x="25" y="33"/>
                </a:cxn>
                <a:cxn ang="0">
                  <a:pos x="25" y="31"/>
                </a:cxn>
                <a:cxn ang="0">
                  <a:pos x="15" y="0"/>
                </a:cxn>
              </a:cxnLst>
              <a:rect l="0" t="0" r="r" b="b"/>
              <a:pathLst>
                <a:path w="25" h="50">
                  <a:moveTo>
                    <a:pt x="15" y="0"/>
                  </a:move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25" y="30"/>
                  </a:lnTo>
                  <a:lnTo>
                    <a:pt x="25" y="29"/>
                  </a:lnTo>
                  <a:lnTo>
                    <a:pt x="25" y="27"/>
                  </a:lnTo>
                  <a:lnTo>
                    <a:pt x="24" y="25"/>
                  </a:lnTo>
                  <a:lnTo>
                    <a:pt x="24" y="23"/>
                  </a:lnTo>
                  <a:lnTo>
                    <a:pt x="23" y="21"/>
                  </a:lnTo>
                  <a:lnTo>
                    <a:pt x="22" y="19"/>
                  </a:lnTo>
                  <a:lnTo>
                    <a:pt x="22" y="17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0" y="11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2" y="31"/>
                  </a:lnTo>
                  <a:lnTo>
                    <a:pt x="1" y="32"/>
                  </a:lnTo>
                  <a:lnTo>
                    <a:pt x="1" y="34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49"/>
                  </a:lnTo>
                  <a:lnTo>
                    <a:pt x="5" y="50"/>
                  </a:lnTo>
                  <a:lnTo>
                    <a:pt x="8" y="49"/>
                  </a:lnTo>
                  <a:lnTo>
                    <a:pt x="10" y="48"/>
                  </a:lnTo>
                  <a:lnTo>
                    <a:pt x="11" y="47"/>
                  </a:lnTo>
                  <a:lnTo>
                    <a:pt x="12" y="44"/>
                  </a:lnTo>
                  <a:lnTo>
                    <a:pt x="13" y="43"/>
                  </a:lnTo>
                  <a:lnTo>
                    <a:pt x="14" y="43"/>
                  </a:lnTo>
                  <a:lnTo>
                    <a:pt x="15" y="45"/>
                  </a:lnTo>
                  <a:lnTo>
                    <a:pt x="16" y="46"/>
                  </a:lnTo>
                  <a:lnTo>
                    <a:pt x="17" y="47"/>
                  </a:lnTo>
                  <a:lnTo>
                    <a:pt x="18" y="47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2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1" y="41"/>
                  </a:lnTo>
                  <a:lnTo>
                    <a:pt x="22" y="37"/>
                  </a:lnTo>
                  <a:lnTo>
                    <a:pt x="24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5" y="32"/>
                  </a:lnTo>
                  <a:lnTo>
                    <a:pt x="25" y="31"/>
                  </a:lnTo>
                  <a:lnTo>
                    <a:pt x="25" y="3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7" name="Freeform 1361">
              <a:extLst>
                <a:ext uri="{FF2B5EF4-FFF2-40B4-BE49-F238E27FC236}">
                  <a16:creationId xmlns:a16="http://schemas.microsoft.com/office/drawing/2014/main" id="{E0CB7084-6045-5D47-BE0C-E686CDEAF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" y="2024"/>
              <a:ext cx="31" cy="2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29" y="4"/>
                </a:cxn>
                <a:cxn ang="0">
                  <a:pos x="27" y="4"/>
                </a:cxn>
                <a:cxn ang="0">
                  <a:pos x="25" y="2"/>
                </a:cxn>
                <a:cxn ang="0">
                  <a:pos x="23" y="1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6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12" y="4"/>
                </a:cxn>
                <a:cxn ang="0">
                  <a:pos x="10" y="5"/>
                </a:cxn>
                <a:cxn ang="0">
                  <a:pos x="8" y="7"/>
                </a:cxn>
                <a:cxn ang="0">
                  <a:pos x="5" y="9"/>
                </a:cxn>
                <a:cxn ang="0">
                  <a:pos x="4" y="10"/>
                </a:cxn>
                <a:cxn ang="0">
                  <a:pos x="3" y="12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1" y="16"/>
                </a:cxn>
                <a:cxn ang="0">
                  <a:pos x="1" y="17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2" y="23"/>
                </a:cxn>
                <a:cxn ang="0">
                  <a:pos x="3" y="24"/>
                </a:cxn>
                <a:cxn ang="0">
                  <a:pos x="5" y="25"/>
                </a:cxn>
                <a:cxn ang="0">
                  <a:pos x="5" y="24"/>
                </a:cxn>
                <a:cxn ang="0">
                  <a:pos x="3" y="21"/>
                </a:cxn>
                <a:cxn ang="0">
                  <a:pos x="3" y="18"/>
                </a:cxn>
                <a:cxn ang="0">
                  <a:pos x="4" y="17"/>
                </a:cxn>
                <a:cxn ang="0">
                  <a:pos x="5" y="15"/>
                </a:cxn>
                <a:cxn ang="0">
                  <a:pos x="6" y="13"/>
                </a:cxn>
                <a:cxn ang="0">
                  <a:pos x="8" y="9"/>
                </a:cxn>
                <a:cxn ang="0">
                  <a:pos x="10" y="8"/>
                </a:cxn>
                <a:cxn ang="0">
                  <a:pos x="11" y="8"/>
                </a:cxn>
                <a:cxn ang="0">
                  <a:pos x="14" y="7"/>
                </a:cxn>
                <a:cxn ang="0">
                  <a:pos x="16" y="5"/>
                </a:cxn>
                <a:cxn ang="0">
                  <a:pos x="23" y="8"/>
                </a:cxn>
                <a:cxn ang="0">
                  <a:pos x="31" y="10"/>
                </a:cxn>
                <a:cxn ang="0">
                  <a:pos x="31" y="8"/>
                </a:cxn>
                <a:cxn ang="0">
                  <a:pos x="31" y="7"/>
                </a:cxn>
                <a:cxn ang="0">
                  <a:pos x="31" y="5"/>
                </a:cxn>
                <a:cxn ang="0">
                  <a:pos x="30" y="5"/>
                </a:cxn>
              </a:cxnLst>
              <a:rect l="0" t="0" r="r" b="b"/>
              <a:pathLst>
                <a:path w="31" h="25">
                  <a:moveTo>
                    <a:pt x="30" y="5"/>
                  </a:moveTo>
                  <a:lnTo>
                    <a:pt x="29" y="4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5" y="9"/>
                  </a:lnTo>
                  <a:lnTo>
                    <a:pt x="4" y="10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5" y="15"/>
                  </a:lnTo>
                  <a:lnTo>
                    <a:pt x="6" y="13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4" y="7"/>
                  </a:lnTo>
                  <a:lnTo>
                    <a:pt x="16" y="5"/>
                  </a:lnTo>
                  <a:lnTo>
                    <a:pt x="23" y="8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0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8" name="Freeform 1362">
              <a:extLst>
                <a:ext uri="{FF2B5EF4-FFF2-40B4-BE49-F238E27FC236}">
                  <a16:creationId xmlns:a16="http://schemas.microsoft.com/office/drawing/2014/main" id="{CAE04DD4-82F0-E144-854C-9409225A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2088"/>
              <a:ext cx="4" cy="5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3" y="1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19" name="Freeform 1363">
              <a:extLst>
                <a:ext uri="{FF2B5EF4-FFF2-40B4-BE49-F238E27FC236}">
                  <a16:creationId xmlns:a16="http://schemas.microsoft.com/office/drawing/2014/main" id="{7A2B10D7-7924-F047-862E-44E33AAAC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2066"/>
              <a:ext cx="93" cy="102"/>
            </a:xfrm>
            <a:custGeom>
              <a:avLst/>
              <a:gdLst/>
              <a:ahLst/>
              <a:cxnLst>
                <a:cxn ang="0">
                  <a:pos x="90" y="14"/>
                </a:cxn>
                <a:cxn ang="0">
                  <a:pos x="91" y="5"/>
                </a:cxn>
                <a:cxn ang="0">
                  <a:pos x="86" y="0"/>
                </a:cxn>
                <a:cxn ang="0">
                  <a:pos x="75" y="5"/>
                </a:cxn>
                <a:cxn ang="0">
                  <a:pos x="67" y="4"/>
                </a:cxn>
                <a:cxn ang="0">
                  <a:pos x="60" y="2"/>
                </a:cxn>
                <a:cxn ang="0">
                  <a:pos x="53" y="6"/>
                </a:cxn>
                <a:cxn ang="0">
                  <a:pos x="47" y="5"/>
                </a:cxn>
                <a:cxn ang="0">
                  <a:pos x="37" y="7"/>
                </a:cxn>
                <a:cxn ang="0">
                  <a:pos x="29" y="11"/>
                </a:cxn>
                <a:cxn ang="0">
                  <a:pos x="18" y="13"/>
                </a:cxn>
                <a:cxn ang="0">
                  <a:pos x="15" y="23"/>
                </a:cxn>
                <a:cxn ang="0">
                  <a:pos x="10" y="27"/>
                </a:cxn>
                <a:cxn ang="0">
                  <a:pos x="0" y="34"/>
                </a:cxn>
                <a:cxn ang="0">
                  <a:pos x="18" y="55"/>
                </a:cxn>
                <a:cxn ang="0">
                  <a:pos x="12" y="59"/>
                </a:cxn>
                <a:cxn ang="0">
                  <a:pos x="15" y="61"/>
                </a:cxn>
                <a:cxn ang="0">
                  <a:pos x="12" y="67"/>
                </a:cxn>
                <a:cxn ang="0">
                  <a:pos x="17" y="68"/>
                </a:cxn>
                <a:cxn ang="0">
                  <a:pos x="22" y="63"/>
                </a:cxn>
                <a:cxn ang="0">
                  <a:pos x="31" y="65"/>
                </a:cxn>
                <a:cxn ang="0">
                  <a:pos x="32" y="67"/>
                </a:cxn>
                <a:cxn ang="0">
                  <a:pos x="17" y="69"/>
                </a:cxn>
                <a:cxn ang="0">
                  <a:pos x="13" y="73"/>
                </a:cxn>
                <a:cxn ang="0">
                  <a:pos x="21" y="81"/>
                </a:cxn>
                <a:cxn ang="0">
                  <a:pos x="32" y="91"/>
                </a:cxn>
                <a:cxn ang="0">
                  <a:pos x="38" y="91"/>
                </a:cxn>
                <a:cxn ang="0">
                  <a:pos x="38" y="98"/>
                </a:cxn>
                <a:cxn ang="0">
                  <a:pos x="41" y="100"/>
                </a:cxn>
                <a:cxn ang="0">
                  <a:pos x="43" y="97"/>
                </a:cxn>
                <a:cxn ang="0">
                  <a:pos x="50" y="101"/>
                </a:cxn>
                <a:cxn ang="0">
                  <a:pos x="50" y="85"/>
                </a:cxn>
                <a:cxn ang="0">
                  <a:pos x="44" y="80"/>
                </a:cxn>
                <a:cxn ang="0">
                  <a:pos x="47" y="78"/>
                </a:cxn>
                <a:cxn ang="0">
                  <a:pos x="57" y="75"/>
                </a:cxn>
                <a:cxn ang="0">
                  <a:pos x="64" y="69"/>
                </a:cxn>
                <a:cxn ang="0">
                  <a:pos x="55" y="62"/>
                </a:cxn>
                <a:cxn ang="0">
                  <a:pos x="50" y="54"/>
                </a:cxn>
                <a:cxn ang="0">
                  <a:pos x="40" y="56"/>
                </a:cxn>
                <a:cxn ang="0">
                  <a:pos x="45" y="53"/>
                </a:cxn>
                <a:cxn ang="0">
                  <a:pos x="44" y="45"/>
                </a:cxn>
                <a:cxn ang="0">
                  <a:pos x="50" y="42"/>
                </a:cxn>
                <a:cxn ang="0">
                  <a:pos x="43" y="30"/>
                </a:cxn>
                <a:cxn ang="0">
                  <a:pos x="45" y="22"/>
                </a:cxn>
                <a:cxn ang="0">
                  <a:pos x="50" y="25"/>
                </a:cxn>
                <a:cxn ang="0">
                  <a:pos x="50" y="29"/>
                </a:cxn>
                <a:cxn ang="0">
                  <a:pos x="53" y="34"/>
                </a:cxn>
                <a:cxn ang="0">
                  <a:pos x="56" y="31"/>
                </a:cxn>
                <a:cxn ang="0">
                  <a:pos x="59" y="33"/>
                </a:cxn>
                <a:cxn ang="0">
                  <a:pos x="61" y="26"/>
                </a:cxn>
                <a:cxn ang="0">
                  <a:pos x="60" y="22"/>
                </a:cxn>
                <a:cxn ang="0">
                  <a:pos x="72" y="16"/>
                </a:cxn>
                <a:cxn ang="0">
                  <a:pos x="83" y="18"/>
                </a:cxn>
                <a:cxn ang="0">
                  <a:pos x="89" y="22"/>
                </a:cxn>
              </a:cxnLst>
              <a:rect l="0" t="0" r="r" b="b"/>
              <a:pathLst>
                <a:path w="93" h="102">
                  <a:moveTo>
                    <a:pt x="89" y="20"/>
                  </a:moveTo>
                  <a:lnTo>
                    <a:pt x="89" y="19"/>
                  </a:lnTo>
                  <a:lnTo>
                    <a:pt x="89" y="17"/>
                  </a:lnTo>
                  <a:lnTo>
                    <a:pt x="90" y="14"/>
                  </a:lnTo>
                  <a:lnTo>
                    <a:pt x="93" y="10"/>
                  </a:lnTo>
                  <a:lnTo>
                    <a:pt x="93" y="8"/>
                  </a:lnTo>
                  <a:lnTo>
                    <a:pt x="93" y="6"/>
                  </a:lnTo>
                  <a:lnTo>
                    <a:pt x="91" y="5"/>
                  </a:lnTo>
                  <a:lnTo>
                    <a:pt x="91" y="3"/>
                  </a:lnTo>
                  <a:lnTo>
                    <a:pt x="90" y="2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79" y="4"/>
                  </a:lnTo>
                  <a:lnTo>
                    <a:pt x="77" y="5"/>
                  </a:lnTo>
                  <a:lnTo>
                    <a:pt x="75" y="5"/>
                  </a:lnTo>
                  <a:lnTo>
                    <a:pt x="72" y="3"/>
                  </a:lnTo>
                  <a:lnTo>
                    <a:pt x="71" y="3"/>
                  </a:lnTo>
                  <a:lnTo>
                    <a:pt x="69" y="3"/>
                  </a:lnTo>
                  <a:lnTo>
                    <a:pt x="67" y="4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2" y="3"/>
                  </a:lnTo>
                  <a:lnTo>
                    <a:pt x="60" y="2"/>
                  </a:lnTo>
                  <a:lnTo>
                    <a:pt x="59" y="3"/>
                  </a:lnTo>
                  <a:lnTo>
                    <a:pt x="57" y="5"/>
                  </a:lnTo>
                  <a:lnTo>
                    <a:pt x="55" y="6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0" y="7"/>
                  </a:lnTo>
                  <a:lnTo>
                    <a:pt x="50" y="5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4" y="5"/>
                  </a:lnTo>
                  <a:lnTo>
                    <a:pt x="39" y="6"/>
                  </a:lnTo>
                  <a:lnTo>
                    <a:pt x="37" y="7"/>
                  </a:lnTo>
                  <a:lnTo>
                    <a:pt x="36" y="8"/>
                  </a:lnTo>
                  <a:lnTo>
                    <a:pt x="33" y="10"/>
                  </a:lnTo>
                  <a:lnTo>
                    <a:pt x="31" y="11"/>
                  </a:lnTo>
                  <a:lnTo>
                    <a:pt x="29" y="11"/>
                  </a:lnTo>
                  <a:lnTo>
                    <a:pt x="24" y="11"/>
                  </a:lnTo>
                  <a:lnTo>
                    <a:pt x="21" y="12"/>
                  </a:lnTo>
                  <a:lnTo>
                    <a:pt x="20" y="12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6" y="18"/>
                  </a:lnTo>
                  <a:lnTo>
                    <a:pt x="15" y="23"/>
                  </a:lnTo>
                  <a:lnTo>
                    <a:pt x="14" y="24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10" y="27"/>
                  </a:lnTo>
                  <a:lnTo>
                    <a:pt x="7" y="29"/>
                  </a:lnTo>
                  <a:lnTo>
                    <a:pt x="3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7" y="53"/>
                  </a:lnTo>
                  <a:lnTo>
                    <a:pt x="18" y="55"/>
                  </a:lnTo>
                  <a:lnTo>
                    <a:pt x="17" y="57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2" y="59"/>
                  </a:lnTo>
                  <a:lnTo>
                    <a:pt x="12" y="60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5" y="61"/>
                  </a:lnTo>
                  <a:lnTo>
                    <a:pt x="17" y="61"/>
                  </a:lnTo>
                  <a:lnTo>
                    <a:pt x="15" y="64"/>
                  </a:lnTo>
                  <a:lnTo>
                    <a:pt x="13" y="65"/>
                  </a:lnTo>
                  <a:lnTo>
                    <a:pt x="12" y="67"/>
                  </a:lnTo>
                  <a:lnTo>
                    <a:pt x="12" y="68"/>
                  </a:lnTo>
                  <a:lnTo>
                    <a:pt x="13" y="68"/>
                  </a:lnTo>
                  <a:lnTo>
                    <a:pt x="15" y="69"/>
                  </a:lnTo>
                  <a:lnTo>
                    <a:pt x="17" y="68"/>
                  </a:lnTo>
                  <a:lnTo>
                    <a:pt x="18" y="67"/>
                  </a:lnTo>
                  <a:lnTo>
                    <a:pt x="19" y="65"/>
                  </a:lnTo>
                  <a:lnTo>
                    <a:pt x="21" y="64"/>
                  </a:lnTo>
                  <a:lnTo>
                    <a:pt x="22" y="63"/>
                  </a:lnTo>
                  <a:lnTo>
                    <a:pt x="24" y="64"/>
                  </a:lnTo>
                  <a:lnTo>
                    <a:pt x="28" y="67"/>
                  </a:lnTo>
                  <a:lnTo>
                    <a:pt x="30" y="65"/>
                  </a:lnTo>
                  <a:lnTo>
                    <a:pt x="31" y="65"/>
                  </a:lnTo>
                  <a:lnTo>
                    <a:pt x="35" y="63"/>
                  </a:lnTo>
                  <a:lnTo>
                    <a:pt x="37" y="63"/>
                  </a:lnTo>
                  <a:lnTo>
                    <a:pt x="38" y="65"/>
                  </a:lnTo>
                  <a:lnTo>
                    <a:pt x="32" y="67"/>
                  </a:lnTo>
                  <a:lnTo>
                    <a:pt x="25" y="67"/>
                  </a:lnTo>
                  <a:lnTo>
                    <a:pt x="22" y="68"/>
                  </a:lnTo>
                  <a:lnTo>
                    <a:pt x="20" y="69"/>
                  </a:lnTo>
                  <a:lnTo>
                    <a:pt x="17" y="69"/>
                  </a:lnTo>
                  <a:lnTo>
                    <a:pt x="14" y="70"/>
                  </a:lnTo>
                  <a:lnTo>
                    <a:pt x="13" y="70"/>
                  </a:lnTo>
                  <a:lnTo>
                    <a:pt x="13" y="71"/>
                  </a:lnTo>
                  <a:lnTo>
                    <a:pt x="13" y="73"/>
                  </a:lnTo>
                  <a:lnTo>
                    <a:pt x="14" y="76"/>
                  </a:lnTo>
                  <a:lnTo>
                    <a:pt x="16" y="78"/>
                  </a:lnTo>
                  <a:lnTo>
                    <a:pt x="18" y="80"/>
                  </a:lnTo>
                  <a:lnTo>
                    <a:pt x="21" y="81"/>
                  </a:lnTo>
                  <a:lnTo>
                    <a:pt x="24" y="83"/>
                  </a:lnTo>
                  <a:lnTo>
                    <a:pt x="28" y="85"/>
                  </a:lnTo>
                  <a:lnTo>
                    <a:pt x="30" y="89"/>
                  </a:lnTo>
                  <a:lnTo>
                    <a:pt x="32" y="91"/>
                  </a:lnTo>
                  <a:lnTo>
                    <a:pt x="33" y="91"/>
                  </a:lnTo>
                  <a:lnTo>
                    <a:pt x="34" y="90"/>
                  </a:lnTo>
                  <a:lnTo>
                    <a:pt x="36" y="87"/>
                  </a:lnTo>
                  <a:lnTo>
                    <a:pt x="38" y="91"/>
                  </a:lnTo>
                  <a:lnTo>
                    <a:pt x="38" y="93"/>
                  </a:lnTo>
                  <a:lnTo>
                    <a:pt x="38" y="95"/>
                  </a:lnTo>
                  <a:lnTo>
                    <a:pt x="38" y="96"/>
                  </a:lnTo>
                  <a:lnTo>
                    <a:pt x="38" y="98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1"/>
                  </a:lnTo>
                  <a:lnTo>
                    <a:pt x="41" y="100"/>
                  </a:lnTo>
                  <a:lnTo>
                    <a:pt x="41" y="99"/>
                  </a:lnTo>
                  <a:lnTo>
                    <a:pt x="41" y="98"/>
                  </a:lnTo>
                  <a:lnTo>
                    <a:pt x="41" y="97"/>
                  </a:lnTo>
                  <a:lnTo>
                    <a:pt x="43" y="97"/>
                  </a:lnTo>
                  <a:lnTo>
                    <a:pt x="45" y="97"/>
                  </a:lnTo>
                  <a:lnTo>
                    <a:pt x="46" y="99"/>
                  </a:lnTo>
                  <a:lnTo>
                    <a:pt x="47" y="100"/>
                  </a:lnTo>
                  <a:lnTo>
                    <a:pt x="50" y="101"/>
                  </a:lnTo>
                  <a:lnTo>
                    <a:pt x="51" y="102"/>
                  </a:lnTo>
                  <a:lnTo>
                    <a:pt x="50" y="97"/>
                  </a:lnTo>
                  <a:lnTo>
                    <a:pt x="50" y="91"/>
                  </a:lnTo>
                  <a:lnTo>
                    <a:pt x="50" y="85"/>
                  </a:lnTo>
                  <a:lnTo>
                    <a:pt x="48" y="83"/>
                  </a:lnTo>
                  <a:lnTo>
                    <a:pt x="46" y="82"/>
                  </a:lnTo>
                  <a:lnTo>
                    <a:pt x="45" y="80"/>
                  </a:lnTo>
                  <a:lnTo>
                    <a:pt x="44" y="80"/>
                  </a:lnTo>
                  <a:lnTo>
                    <a:pt x="44" y="79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7" y="78"/>
                  </a:lnTo>
                  <a:lnTo>
                    <a:pt x="50" y="79"/>
                  </a:lnTo>
                  <a:lnTo>
                    <a:pt x="53" y="80"/>
                  </a:lnTo>
                  <a:lnTo>
                    <a:pt x="55" y="78"/>
                  </a:lnTo>
                  <a:lnTo>
                    <a:pt x="57" y="75"/>
                  </a:lnTo>
                  <a:lnTo>
                    <a:pt x="58" y="73"/>
                  </a:lnTo>
                  <a:lnTo>
                    <a:pt x="59" y="70"/>
                  </a:lnTo>
                  <a:lnTo>
                    <a:pt x="61" y="69"/>
                  </a:lnTo>
                  <a:lnTo>
                    <a:pt x="64" y="69"/>
                  </a:lnTo>
                  <a:lnTo>
                    <a:pt x="62" y="65"/>
                  </a:lnTo>
                  <a:lnTo>
                    <a:pt x="60" y="64"/>
                  </a:lnTo>
                  <a:lnTo>
                    <a:pt x="58" y="63"/>
                  </a:lnTo>
                  <a:lnTo>
                    <a:pt x="55" y="62"/>
                  </a:lnTo>
                  <a:lnTo>
                    <a:pt x="54" y="60"/>
                  </a:lnTo>
                  <a:lnTo>
                    <a:pt x="53" y="58"/>
                  </a:lnTo>
                  <a:lnTo>
                    <a:pt x="52" y="56"/>
                  </a:lnTo>
                  <a:lnTo>
                    <a:pt x="50" y="54"/>
                  </a:lnTo>
                  <a:lnTo>
                    <a:pt x="47" y="54"/>
                  </a:lnTo>
                  <a:lnTo>
                    <a:pt x="45" y="55"/>
                  </a:lnTo>
                  <a:lnTo>
                    <a:pt x="43" y="56"/>
                  </a:lnTo>
                  <a:lnTo>
                    <a:pt x="40" y="56"/>
                  </a:lnTo>
                  <a:lnTo>
                    <a:pt x="39" y="54"/>
                  </a:lnTo>
                  <a:lnTo>
                    <a:pt x="40" y="53"/>
                  </a:lnTo>
                  <a:lnTo>
                    <a:pt x="42" y="53"/>
                  </a:lnTo>
                  <a:lnTo>
                    <a:pt x="45" y="53"/>
                  </a:lnTo>
                  <a:lnTo>
                    <a:pt x="46" y="52"/>
                  </a:lnTo>
                  <a:lnTo>
                    <a:pt x="46" y="49"/>
                  </a:lnTo>
                  <a:lnTo>
                    <a:pt x="45" y="47"/>
                  </a:lnTo>
                  <a:lnTo>
                    <a:pt x="44" y="45"/>
                  </a:lnTo>
                  <a:lnTo>
                    <a:pt x="45" y="43"/>
                  </a:lnTo>
                  <a:lnTo>
                    <a:pt x="47" y="45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8" y="39"/>
                  </a:lnTo>
                  <a:lnTo>
                    <a:pt x="46" y="36"/>
                  </a:lnTo>
                  <a:lnTo>
                    <a:pt x="43" y="33"/>
                  </a:lnTo>
                  <a:lnTo>
                    <a:pt x="43" y="30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4" y="23"/>
                  </a:lnTo>
                  <a:lnTo>
                    <a:pt x="45" y="22"/>
                  </a:lnTo>
                  <a:lnTo>
                    <a:pt x="47" y="22"/>
                  </a:lnTo>
                  <a:lnTo>
                    <a:pt x="48" y="23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50" y="26"/>
                  </a:lnTo>
                  <a:lnTo>
                    <a:pt x="50" y="27"/>
                  </a:lnTo>
                  <a:lnTo>
                    <a:pt x="50" y="28"/>
                  </a:lnTo>
                  <a:lnTo>
                    <a:pt x="50" y="29"/>
                  </a:lnTo>
                  <a:lnTo>
                    <a:pt x="51" y="30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3" y="34"/>
                  </a:lnTo>
                  <a:lnTo>
                    <a:pt x="55" y="33"/>
                  </a:lnTo>
                  <a:lnTo>
                    <a:pt x="55" y="32"/>
                  </a:lnTo>
                  <a:lnTo>
                    <a:pt x="54" y="30"/>
                  </a:lnTo>
                  <a:lnTo>
                    <a:pt x="56" y="31"/>
                  </a:lnTo>
                  <a:lnTo>
                    <a:pt x="58" y="33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59" y="33"/>
                  </a:lnTo>
                  <a:lnTo>
                    <a:pt x="59" y="31"/>
                  </a:lnTo>
                  <a:lnTo>
                    <a:pt x="61" y="29"/>
                  </a:lnTo>
                  <a:lnTo>
                    <a:pt x="62" y="28"/>
                  </a:lnTo>
                  <a:lnTo>
                    <a:pt x="61" y="26"/>
                  </a:lnTo>
                  <a:lnTo>
                    <a:pt x="59" y="25"/>
                  </a:lnTo>
                  <a:lnTo>
                    <a:pt x="58" y="24"/>
                  </a:lnTo>
                  <a:lnTo>
                    <a:pt x="58" y="23"/>
                  </a:lnTo>
                  <a:lnTo>
                    <a:pt x="60" y="22"/>
                  </a:lnTo>
                  <a:lnTo>
                    <a:pt x="62" y="19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4" y="18"/>
                  </a:lnTo>
                  <a:lnTo>
                    <a:pt x="76" y="19"/>
                  </a:lnTo>
                  <a:lnTo>
                    <a:pt x="79" y="19"/>
                  </a:lnTo>
                  <a:lnTo>
                    <a:pt x="83" y="18"/>
                  </a:lnTo>
                  <a:lnTo>
                    <a:pt x="85" y="18"/>
                  </a:lnTo>
                  <a:lnTo>
                    <a:pt x="86" y="19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89" y="2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0" name="Freeform 1364">
              <a:extLst>
                <a:ext uri="{FF2B5EF4-FFF2-40B4-BE49-F238E27FC236}">
                  <a16:creationId xmlns:a16="http://schemas.microsoft.com/office/drawing/2014/main" id="{F844AB64-518B-DA40-A2D4-04206CE97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177"/>
              <a:ext cx="43" cy="17"/>
            </a:xfrm>
            <a:custGeom>
              <a:avLst/>
              <a:gdLst/>
              <a:ahLst/>
              <a:cxnLst>
                <a:cxn ang="0">
                  <a:pos x="43" y="9"/>
                </a:cxn>
                <a:cxn ang="0">
                  <a:pos x="42" y="9"/>
                </a:cxn>
                <a:cxn ang="0">
                  <a:pos x="41" y="8"/>
                </a:cxn>
                <a:cxn ang="0">
                  <a:pos x="39" y="8"/>
                </a:cxn>
                <a:cxn ang="0">
                  <a:pos x="38" y="9"/>
                </a:cxn>
                <a:cxn ang="0">
                  <a:pos x="37" y="8"/>
                </a:cxn>
                <a:cxn ang="0">
                  <a:pos x="37" y="7"/>
                </a:cxn>
                <a:cxn ang="0">
                  <a:pos x="36" y="7"/>
                </a:cxn>
                <a:cxn ang="0">
                  <a:pos x="34" y="6"/>
                </a:cxn>
                <a:cxn ang="0">
                  <a:pos x="33" y="6"/>
                </a:cxn>
                <a:cxn ang="0">
                  <a:pos x="32" y="6"/>
                </a:cxn>
                <a:cxn ang="0">
                  <a:pos x="30" y="5"/>
                </a:cxn>
                <a:cxn ang="0">
                  <a:pos x="27" y="5"/>
                </a:cxn>
                <a:cxn ang="0">
                  <a:pos x="24" y="5"/>
                </a:cxn>
                <a:cxn ang="0">
                  <a:pos x="20" y="4"/>
                </a:cxn>
                <a:cxn ang="0">
                  <a:pos x="18" y="4"/>
                </a:cxn>
                <a:cxn ang="0">
                  <a:pos x="17" y="3"/>
                </a:cxn>
                <a:cxn ang="0">
                  <a:pos x="16" y="4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0"/>
                </a:cxn>
                <a:cxn ang="0">
                  <a:pos x="10" y="2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8" y="5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4"/>
                </a:cxn>
                <a:cxn ang="0">
                  <a:pos x="4" y="4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6" y="10"/>
                </a:cxn>
                <a:cxn ang="0">
                  <a:pos x="7" y="10"/>
                </a:cxn>
                <a:cxn ang="0">
                  <a:pos x="8" y="11"/>
                </a:cxn>
                <a:cxn ang="0">
                  <a:pos x="10" y="10"/>
                </a:cxn>
                <a:cxn ang="0">
                  <a:pos x="13" y="10"/>
                </a:cxn>
                <a:cxn ang="0">
                  <a:pos x="16" y="11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1" y="14"/>
                </a:cxn>
                <a:cxn ang="0">
                  <a:pos x="24" y="15"/>
                </a:cxn>
                <a:cxn ang="0">
                  <a:pos x="26" y="17"/>
                </a:cxn>
                <a:cxn ang="0">
                  <a:pos x="27" y="17"/>
                </a:cxn>
                <a:cxn ang="0">
                  <a:pos x="29" y="16"/>
                </a:cxn>
                <a:cxn ang="0">
                  <a:pos x="30" y="15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4" y="16"/>
                </a:cxn>
                <a:cxn ang="0">
                  <a:pos x="37" y="16"/>
                </a:cxn>
                <a:cxn ang="0">
                  <a:pos x="40" y="14"/>
                </a:cxn>
                <a:cxn ang="0">
                  <a:pos x="42" y="13"/>
                </a:cxn>
                <a:cxn ang="0">
                  <a:pos x="43" y="11"/>
                </a:cxn>
                <a:cxn ang="0">
                  <a:pos x="43" y="10"/>
                </a:cxn>
                <a:cxn ang="0">
                  <a:pos x="43" y="10"/>
                </a:cxn>
                <a:cxn ang="0">
                  <a:pos x="43" y="9"/>
                </a:cxn>
              </a:cxnLst>
              <a:rect l="0" t="0" r="r" b="b"/>
              <a:pathLst>
                <a:path w="43" h="17">
                  <a:moveTo>
                    <a:pt x="43" y="9"/>
                  </a:moveTo>
                  <a:lnTo>
                    <a:pt x="42" y="9"/>
                  </a:lnTo>
                  <a:lnTo>
                    <a:pt x="41" y="8"/>
                  </a:lnTo>
                  <a:lnTo>
                    <a:pt x="39" y="8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6" y="7"/>
                  </a:lnTo>
                  <a:lnTo>
                    <a:pt x="34" y="6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0" y="5"/>
                  </a:lnTo>
                  <a:lnTo>
                    <a:pt x="27" y="5"/>
                  </a:lnTo>
                  <a:lnTo>
                    <a:pt x="24" y="5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6" y="4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0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8" y="5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6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4" y="15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9" y="16"/>
                  </a:lnTo>
                  <a:lnTo>
                    <a:pt x="30" y="15"/>
                  </a:lnTo>
                  <a:lnTo>
                    <a:pt x="31" y="14"/>
                  </a:lnTo>
                  <a:lnTo>
                    <a:pt x="32" y="15"/>
                  </a:lnTo>
                  <a:lnTo>
                    <a:pt x="34" y="16"/>
                  </a:lnTo>
                  <a:lnTo>
                    <a:pt x="37" y="16"/>
                  </a:lnTo>
                  <a:lnTo>
                    <a:pt x="40" y="14"/>
                  </a:lnTo>
                  <a:lnTo>
                    <a:pt x="42" y="13"/>
                  </a:lnTo>
                  <a:lnTo>
                    <a:pt x="43" y="11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3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1" name="Freeform 1365">
              <a:extLst>
                <a:ext uri="{FF2B5EF4-FFF2-40B4-BE49-F238E27FC236}">
                  <a16:creationId xmlns:a16="http://schemas.microsoft.com/office/drawing/2014/main" id="{CB1402C4-9AA6-874C-8DD2-F86F1BE33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" y="2170"/>
              <a:ext cx="12" cy="13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1" y="2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8"/>
                </a:cxn>
                <a:cxn ang="0">
                  <a:pos x="3" y="8"/>
                </a:cxn>
                <a:cxn ang="0">
                  <a:pos x="6" y="8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7" y="12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2" y="9"/>
                </a:cxn>
                <a:cxn ang="0">
                  <a:pos x="12" y="7"/>
                </a:cxn>
                <a:cxn ang="0">
                  <a:pos x="12" y="5"/>
                </a:cxn>
                <a:cxn ang="0">
                  <a:pos x="12" y="4"/>
                </a:cxn>
              </a:cxnLst>
              <a:rect l="0" t="0" r="r" b="b"/>
              <a:pathLst>
                <a:path w="12" h="13">
                  <a:moveTo>
                    <a:pt x="12" y="4"/>
                  </a:moveTo>
                  <a:lnTo>
                    <a:pt x="11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1"/>
                  </a:lnTo>
                  <a:lnTo>
                    <a:pt x="4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8"/>
                  </a:lnTo>
                  <a:lnTo>
                    <a:pt x="3" y="8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2" y="9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2" name="Freeform 1366">
              <a:extLst>
                <a:ext uri="{FF2B5EF4-FFF2-40B4-BE49-F238E27FC236}">
                  <a16:creationId xmlns:a16="http://schemas.microsoft.com/office/drawing/2014/main" id="{A9FE37D0-F403-9142-BF9A-369EE4678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1774"/>
              <a:ext cx="67" cy="87"/>
            </a:xfrm>
            <a:custGeom>
              <a:avLst/>
              <a:gdLst/>
              <a:ahLst/>
              <a:cxnLst>
                <a:cxn ang="0">
                  <a:pos x="6" y="83"/>
                </a:cxn>
                <a:cxn ang="0">
                  <a:pos x="5" y="87"/>
                </a:cxn>
                <a:cxn ang="0">
                  <a:pos x="12" y="87"/>
                </a:cxn>
                <a:cxn ang="0">
                  <a:pos x="32" y="80"/>
                </a:cxn>
                <a:cxn ang="0">
                  <a:pos x="55" y="74"/>
                </a:cxn>
                <a:cxn ang="0">
                  <a:pos x="60" y="67"/>
                </a:cxn>
                <a:cxn ang="0">
                  <a:pos x="58" y="59"/>
                </a:cxn>
                <a:cxn ang="0">
                  <a:pos x="58" y="51"/>
                </a:cxn>
                <a:cxn ang="0">
                  <a:pos x="60" y="43"/>
                </a:cxn>
                <a:cxn ang="0">
                  <a:pos x="58" y="36"/>
                </a:cxn>
                <a:cxn ang="0">
                  <a:pos x="67" y="30"/>
                </a:cxn>
                <a:cxn ang="0">
                  <a:pos x="67" y="17"/>
                </a:cxn>
                <a:cxn ang="0">
                  <a:pos x="59" y="14"/>
                </a:cxn>
                <a:cxn ang="0">
                  <a:pos x="54" y="7"/>
                </a:cxn>
                <a:cxn ang="0">
                  <a:pos x="50" y="6"/>
                </a:cxn>
                <a:cxn ang="0">
                  <a:pos x="44" y="7"/>
                </a:cxn>
                <a:cxn ang="0">
                  <a:pos x="38" y="1"/>
                </a:cxn>
                <a:cxn ang="0">
                  <a:pos x="31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29" y="21"/>
                </a:cxn>
                <a:cxn ang="0">
                  <a:pos x="27" y="27"/>
                </a:cxn>
                <a:cxn ang="0">
                  <a:pos x="15" y="24"/>
                </a:cxn>
                <a:cxn ang="0">
                  <a:pos x="8" y="29"/>
                </a:cxn>
                <a:cxn ang="0">
                  <a:pos x="7" y="32"/>
                </a:cxn>
                <a:cxn ang="0">
                  <a:pos x="7" y="35"/>
                </a:cxn>
                <a:cxn ang="0">
                  <a:pos x="9" y="37"/>
                </a:cxn>
                <a:cxn ang="0">
                  <a:pos x="8" y="39"/>
                </a:cxn>
                <a:cxn ang="0">
                  <a:pos x="3" y="47"/>
                </a:cxn>
                <a:cxn ang="0">
                  <a:pos x="8" y="45"/>
                </a:cxn>
                <a:cxn ang="0">
                  <a:pos x="6" y="54"/>
                </a:cxn>
                <a:cxn ang="0">
                  <a:pos x="12" y="54"/>
                </a:cxn>
                <a:cxn ang="0">
                  <a:pos x="24" y="52"/>
                </a:cxn>
                <a:cxn ang="0">
                  <a:pos x="32" y="50"/>
                </a:cxn>
                <a:cxn ang="0">
                  <a:pos x="31" y="54"/>
                </a:cxn>
                <a:cxn ang="0">
                  <a:pos x="21" y="58"/>
                </a:cxn>
                <a:cxn ang="0">
                  <a:pos x="20" y="63"/>
                </a:cxn>
                <a:cxn ang="0">
                  <a:pos x="14" y="64"/>
                </a:cxn>
                <a:cxn ang="0">
                  <a:pos x="15" y="66"/>
                </a:cxn>
                <a:cxn ang="0">
                  <a:pos x="22" y="67"/>
                </a:cxn>
                <a:cxn ang="0">
                  <a:pos x="13" y="70"/>
                </a:cxn>
                <a:cxn ang="0">
                  <a:pos x="5" y="75"/>
                </a:cxn>
                <a:cxn ang="0">
                  <a:pos x="3" y="75"/>
                </a:cxn>
                <a:cxn ang="0">
                  <a:pos x="0" y="77"/>
                </a:cxn>
              </a:cxnLst>
              <a:rect l="0" t="0" r="r" b="b"/>
              <a:pathLst>
                <a:path w="67" h="87">
                  <a:moveTo>
                    <a:pt x="2" y="79"/>
                  </a:moveTo>
                  <a:lnTo>
                    <a:pt x="6" y="81"/>
                  </a:lnTo>
                  <a:lnTo>
                    <a:pt x="6" y="83"/>
                  </a:lnTo>
                  <a:lnTo>
                    <a:pt x="6" y="84"/>
                  </a:lnTo>
                  <a:lnTo>
                    <a:pt x="5" y="85"/>
                  </a:lnTo>
                  <a:lnTo>
                    <a:pt x="5" y="87"/>
                  </a:lnTo>
                  <a:lnTo>
                    <a:pt x="9" y="85"/>
                  </a:lnTo>
                  <a:lnTo>
                    <a:pt x="10" y="87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24" y="83"/>
                  </a:lnTo>
                  <a:lnTo>
                    <a:pt x="32" y="80"/>
                  </a:lnTo>
                  <a:lnTo>
                    <a:pt x="42" y="77"/>
                  </a:lnTo>
                  <a:lnTo>
                    <a:pt x="51" y="75"/>
                  </a:lnTo>
                  <a:lnTo>
                    <a:pt x="55" y="74"/>
                  </a:lnTo>
                  <a:lnTo>
                    <a:pt x="56" y="73"/>
                  </a:lnTo>
                  <a:lnTo>
                    <a:pt x="58" y="72"/>
                  </a:lnTo>
                  <a:lnTo>
                    <a:pt x="60" y="67"/>
                  </a:lnTo>
                  <a:lnTo>
                    <a:pt x="60" y="63"/>
                  </a:lnTo>
                  <a:lnTo>
                    <a:pt x="59" y="61"/>
                  </a:lnTo>
                  <a:lnTo>
                    <a:pt x="58" y="59"/>
                  </a:lnTo>
                  <a:lnTo>
                    <a:pt x="56" y="55"/>
                  </a:lnTo>
                  <a:lnTo>
                    <a:pt x="57" y="53"/>
                  </a:lnTo>
                  <a:lnTo>
                    <a:pt x="58" y="51"/>
                  </a:lnTo>
                  <a:lnTo>
                    <a:pt x="60" y="47"/>
                  </a:lnTo>
                  <a:lnTo>
                    <a:pt x="60" y="45"/>
                  </a:lnTo>
                  <a:lnTo>
                    <a:pt x="60" y="43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8" y="36"/>
                  </a:lnTo>
                  <a:lnTo>
                    <a:pt x="62" y="34"/>
                  </a:lnTo>
                  <a:lnTo>
                    <a:pt x="66" y="32"/>
                  </a:lnTo>
                  <a:lnTo>
                    <a:pt x="67" y="30"/>
                  </a:lnTo>
                  <a:lnTo>
                    <a:pt x="67" y="29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6" y="16"/>
                  </a:lnTo>
                  <a:lnTo>
                    <a:pt x="62" y="15"/>
                  </a:lnTo>
                  <a:lnTo>
                    <a:pt x="59" y="14"/>
                  </a:lnTo>
                  <a:lnTo>
                    <a:pt x="57" y="13"/>
                  </a:lnTo>
                  <a:lnTo>
                    <a:pt x="55" y="9"/>
                  </a:lnTo>
                  <a:lnTo>
                    <a:pt x="54" y="7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46" y="8"/>
                  </a:lnTo>
                  <a:lnTo>
                    <a:pt x="45" y="9"/>
                  </a:lnTo>
                  <a:lnTo>
                    <a:pt x="44" y="7"/>
                  </a:lnTo>
                  <a:lnTo>
                    <a:pt x="43" y="2"/>
                  </a:lnTo>
                  <a:lnTo>
                    <a:pt x="42" y="0"/>
                  </a:lnTo>
                  <a:lnTo>
                    <a:pt x="38" y="1"/>
                  </a:lnTo>
                  <a:lnTo>
                    <a:pt x="36" y="2"/>
                  </a:lnTo>
                  <a:lnTo>
                    <a:pt x="34" y="5"/>
                  </a:lnTo>
                  <a:lnTo>
                    <a:pt x="31" y="10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29" y="17"/>
                  </a:lnTo>
                  <a:lnTo>
                    <a:pt x="30" y="19"/>
                  </a:lnTo>
                  <a:lnTo>
                    <a:pt x="29" y="21"/>
                  </a:lnTo>
                  <a:lnTo>
                    <a:pt x="28" y="22"/>
                  </a:lnTo>
                  <a:lnTo>
                    <a:pt x="27" y="24"/>
                  </a:lnTo>
                  <a:lnTo>
                    <a:pt x="27" y="27"/>
                  </a:lnTo>
                  <a:lnTo>
                    <a:pt x="24" y="28"/>
                  </a:lnTo>
                  <a:lnTo>
                    <a:pt x="21" y="27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9" y="25"/>
                  </a:lnTo>
                  <a:lnTo>
                    <a:pt x="8" y="29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7" y="32"/>
                  </a:lnTo>
                  <a:lnTo>
                    <a:pt x="6" y="33"/>
                  </a:lnTo>
                  <a:lnTo>
                    <a:pt x="5" y="34"/>
                  </a:lnTo>
                  <a:lnTo>
                    <a:pt x="7" y="35"/>
                  </a:lnTo>
                  <a:lnTo>
                    <a:pt x="8" y="35"/>
                  </a:lnTo>
                  <a:lnTo>
                    <a:pt x="9" y="36"/>
                  </a:lnTo>
                  <a:lnTo>
                    <a:pt x="9" y="37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8" y="39"/>
                  </a:lnTo>
                  <a:lnTo>
                    <a:pt x="7" y="42"/>
                  </a:lnTo>
                  <a:lnTo>
                    <a:pt x="5" y="44"/>
                  </a:lnTo>
                  <a:lnTo>
                    <a:pt x="3" y="47"/>
                  </a:lnTo>
                  <a:lnTo>
                    <a:pt x="5" y="47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8" y="50"/>
                  </a:lnTo>
                  <a:lnTo>
                    <a:pt x="6" y="54"/>
                  </a:lnTo>
                  <a:lnTo>
                    <a:pt x="6" y="55"/>
                  </a:lnTo>
                  <a:lnTo>
                    <a:pt x="8" y="56"/>
                  </a:lnTo>
                  <a:lnTo>
                    <a:pt x="12" y="54"/>
                  </a:lnTo>
                  <a:lnTo>
                    <a:pt x="15" y="53"/>
                  </a:lnTo>
                  <a:lnTo>
                    <a:pt x="20" y="52"/>
                  </a:lnTo>
                  <a:lnTo>
                    <a:pt x="24" y="52"/>
                  </a:lnTo>
                  <a:lnTo>
                    <a:pt x="27" y="51"/>
                  </a:lnTo>
                  <a:lnTo>
                    <a:pt x="31" y="48"/>
                  </a:lnTo>
                  <a:lnTo>
                    <a:pt x="32" y="50"/>
                  </a:lnTo>
                  <a:lnTo>
                    <a:pt x="33" y="51"/>
                  </a:lnTo>
                  <a:lnTo>
                    <a:pt x="32" y="53"/>
                  </a:lnTo>
                  <a:lnTo>
                    <a:pt x="31" y="54"/>
                  </a:lnTo>
                  <a:lnTo>
                    <a:pt x="28" y="55"/>
                  </a:lnTo>
                  <a:lnTo>
                    <a:pt x="25" y="56"/>
                  </a:lnTo>
                  <a:lnTo>
                    <a:pt x="21" y="58"/>
                  </a:lnTo>
                  <a:lnTo>
                    <a:pt x="19" y="60"/>
                  </a:lnTo>
                  <a:lnTo>
                    <a:pt x="19" y="62"/>
                  </a:lnTo>
                  <a:lnTo>
                    <a:pt x="20" y="63"/>
                  </a:lnTo>
                  <a:lnTo>
                    <a:pt x="18" y="63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3" y="64"/>
                  </a:lnTo>
                  <a:lnTo>
                    <a:pt x="14" y="65"/>
                  </a:lnTo>
                  <a:lnTo>
                    <a:pt x="15" y="66"/>
                  </a:lnTo>
                  <a:lnTo>
                    <a:pt x="18" y="66"/>
                  </a:lnTo>
                  <a:lnTo>
                    <a:pt x="22" y="66"/>
                  </a:lnTo>
                  <a:lnTo>
                    <a:pt x="22" y="67"/>
                  </a:lnTo>
                  <a:lnTo>
                    <a:pt x="22" y="68"/>
                  </a:lnTo>
                  <a:lnTo>
                    <a:pt x="19" y="69"/>
                  </a:lnTo>
                  <a:lnTo>
                    <a:pt x="13" y="70"/>
                  </a:lnTo>
                  <a:lnTo>
                    <a:pt x="8" y="72"/>
                  </a:lnTo>
                  <a:lnTo>
                    <a:pt x="3" y="73"/>
                  </a:lnTo>
                  <a:lnTo>
                    <a:pt x="5" y="75"/>
                  </a:lnTo>
                  <a:lnTo>
                    <a:pt x="7" y="76"/>
                  </a:lnTo>
                  <a:lnTo>
                    <a:pt x="4" y="76"/>
                  </a:lnTo>
                  <a:lnTo>
                    <a:pt x="3" y="75"/>
                  </a:lnTo>
                  <a:lnTo>
                    <a:pt x="1" y="75"/>
                  </a:lnTo>
                  <a:lnTo>
                    <a:pt x="0" y="76"/>
                  </a:lnTo>
                  <a:lnTo>
                    <a:pt x="0" y="77"/>
                  </a:lnTo>
                  <a:lnTo>
                    <a:pt x="1" y="79"/>
                  </a:lnTo>
                  <a:lnTo>
                    <a:pt x="2" y="7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3" name="Freeform 1367">
              <a:extLst>
                <a:ext uri="{FF2B5EF4-FFF2-40B4-BE49-F238E27FC236}">
                  <a16:creationId xmlns:a16="http://schemas.microsoft.com/office/drawing/2014/main" id="{811A8B6D-42ED-2E40-874C-E50E5A87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" y="1785"/>
              <a:ext cx="6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5" y="3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6" h="3">
                  <a:moveTo>
                    <a:pt x="1" y="0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4" name="Freeform 1368">
              <a:extLst>
                <a:ext uri="{FF2B5EF4-FFF2-40B4-BE49-F238E27FC236}">
                  <a16:creationId xmlns:a16="http://schemas.microsoft.com/office/drawing/2014/main" id="{9665B885-A7C9-0E4C-BD17-1AFFA5FFA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" y="1788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5" name="Freeform 1369">
              <a:extLst>
                <a:ext uri="{FF2B5EF4-FFF2-40B4-BE49-F238E27FC236}">
                  <a16:creationId xmlns:a16="http://schemas.microsoft.com/office/drawing/2014/main" id="{1F6835C4-0DFA-0249-97CB-FC3A4B5C4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697"/>
              <a:ext cx="117" cy="196"/>
            </a:xfrm>
            <a:custGeom>
              <a:avLst/>
              <a:gdLst/>
              <a:ahLst/>
              <a:cxnLst>
                <a:cxn ang="0">
                  <a:pos x="3" y="40"/>
                </a:cxn>
                <a:cxn ang="0">
                  <a:pos x="10" y="45"/>
                </a:cxn>
                <a:cxn ang="0">
                  <a:pos x="13" y="53"/>
                </a:cxn>
                <a:cxn ang="0">
                  <a:pos x="6" y="57"/>
                </a:cxn>
                <a:cxn ang="0">
                  <a:pos x="17" y="58"/>
                </a:cxn>
                <a:cxn ang="0">
                  <a:pos x="13" y="67"/>
                </a:cxn>
                <a:cxn ang="0">
                  <a:pos x="26" y="69"/>
                </a:cxn>
                <a:cxn ang="0">
                  <a:pos x="23" y="82"/>
                </a:cxn>
                <a:cxn ang="0">
                  <a:pos x="24" y="92"/>
                </a:cxn>
                <a:cxn ang="0">
                  <a:pos x="35" y="92"/>
                </a:cxn>
                <a:cxn ang="0">
                  <a:pos x="48" y="88"/>
                </a:cxn>
                <a:cxn ang="0">
                  <a:pos x="46" y="101"/>
                </a:cxn>
                <a:cxn ang="0">
                  <a:pos x="51" y="114"/>
                </a:cxn>
                <a:cxn ang="0">
                  <a:pos x="52" y="131"/>
                </a:cxn>
                <a:cxn ang="0">
                  <a:pos x="36" y="123"/>
                </a:cxn>
                <a:cxn ang="0">
                  <a:pos x="27" y="134"/>
                </a:cxn>
                <a:cxn ang="0">
                  <a:pos x="36" y="138"/>
                </a:cxn>
                <a:cxn ang="0">
                  <a:pos x="41" y="137"/>
                </a:cxn>
                <a:cxn ang="0">
                  <a:pos x="26" y="155"/>
                </a:cxn>
                <a:cxn ang="0">
                  <a:pos x="22" y="161"/>
                </a:cxn>
                <a:cxn ang="0">
                  <a:pos x="41" y="157"/>
                </a:cxn>
                <a:cxn ang="0">
                  <a:pos x="57" y="163"/>
                </a:cxn>
                <a:cxn ang="0">
                  <a:pos x="47" y="177"/>
                </a:cxn>
                <a:cxn ang="0">
                  <a:pos x="29" y="177"/>
                </a:cxn>
                <a:cxn ang="0">
                  <a:pos x="16" y="195"/>
                </a:cxn>
                <a:cxn ang="0">
                  <a:pos x="40" y="194"/>
                </a:cxn>
                <a:cxn ang="0">
                  <a:pos x="53" y="186"/>
                </a:cxn>
                <a:cxn ang="0">
                  <a:pos x="71" y="181"/>
                </a:cxn>
                <a:cxn ang="0">
                  <a:pos x="89" y="180"/>
                </a:cxn>
                <a:cxn ang="0">
                  <a:pos x="115" y="173"/>
                </a:cxn>
                <a:cxn ang="0">
                  <a:pos x="107" y="169"/>
                </a:cxn>
                <a:cxn ang="0">
                  <a:pos x="99" y="161"/>
                </a:cxn>
                <a:cxn ang="0">
                  <a:pos x="114" y="155"/>
                </a:cxn>
                <a:cxn ang="0">
                  <a:pos x="114" y="135"/>
                </a:cxn>
                <a:cxn ang="0">
                  <a:pos x="101" y="136"/>
                </a:cxn>
                <a:cxn ang="0">
                  <a:pos x="99" y="131"/>
                </a:cxn>
                <a:cxn ang="0">
                  <a:pos x="94" y="121"/>
                </a:cxn>
                <a:cxn ang="0">
                  <a:pos x="90" y="106"/>
                </a:cxn>
                <a:cxn ang="0">
                  <a:pos x="80" y="96"/>
                </a:cxn>
                <a:cxn ang="0">
                  <a:pos x="70" y="79"/>
                </a:cxn>
                <a:cxn ang="0">
                  <a:pos x="51" y="67"/>
                </a:cxn>
                <a:cxn ang="0">
                  <a:pos x="46" y="57"/>
                </a:cxn>
                <a:cxn ang="0">
                  <a:pos x="60" y="57"/>
                </a:cxn>
                <a:cxn ang="0">
                  <a:pos x="59" y="49"/>
                </a:cxn>
                <a:cxn ang="0">
                  <a:pos x="68" y="32"/>
                </a:cxn>
                <a:cxn ang="0">
                  <a:pos x="52" y="23"/>
                </a:cxn>
                <a:cxn ang="0">
                  <a:pos x="40" y="21"/>
                </a:cxn>
                <a:cxn ang="0">
                  <a:pos x="56" y="5"/>
                </a:cxn>
                <a:cxn ang="0">
                  <a:pos x="41" y="3"/>
                </a:cxn>
                <a:cxn ang="0">
                  <a:pos x="30" y="3"/>
                </a:cxn>
                <a:cxn ang="0">
                  <a:pos x="23" y="11"/>
                </a:cxn>
                <a:cxn ang="0">
                  <a:pos x="18" y="22"/>
                </a:cxn>
                <a:cxn ang="0">
                  <a:pos x="14" y="31"/>
                </a:cxn>
                <a:cxn ang="0">
                  <a:pos x="7" y="29"/>
                </a:cxn>
                <a:cxn ang="0">
                  <a:pos x="3" y="27"/>
                </a:cxn>
              </a:cxnLst>
              <a:rect l="0" t="0" r="r" b="b"/>
              <a:pathLst>
                <a:path w="117" h="196">
                  <a:moveTo>
                    <a:pt x="3" y="34"/>
                  </a:moveTo>
                  <a:lnTo>
                    <a:pt x="2" y="35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8" y="41"/>
                  </a:lnTo>
                  <a:lnTo>
                    <a:pt x="8" y="42"/>
                  </a:lnTo>
                  <a:lnTo>
                    <a:pt x="10" y="45"/>
                  </a:lnTo>
                  <a:lnTo>
                    <a:pt x="11" y="49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5" y="51"/>
                  </a:lnTo>
                  <a:lnTo>
                    <a:pt x="14" y="51"/>
                  </a:lnTo>
                  <a:lnTo>
                    <a:pt x="13" y="53"/>
                  </a:lnTo>
                  <a:lnTo>
                    <a:pt x="11" y="54"/>
                  </a:lnTo>
                  <a:lnTo>
                    <a:pt x="9" y="55"/>
                  </a:lnTo>
                  <a:lnTo>
                    <a:pt x="7" y="55"/>
                  </a:lnTo>
                  <a:lnTo>
                    <a:pt x="6" y="55"/>
                  </a:lnTo>
                  <a:lnTo>
                    <a:pt x="5" y="56"/>
                  </a:lnTo>
                  <a:lnTo>
                    <a:pt x="6" y="57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11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7" y="58"/>
                  </a:lnTo>
                  <a:lnTo>
                    <a:pt x="17" y="60"/>
                  </a:lnTo>
                  <a:lnTo>
                    <a:pt x="17" y="61"/>
                  </a:lnTo>
                  <a:lnTo>
                    <a:pt x="16" y="63"/>
                  </a:lnTo>
                  <a:lnTo>
                    <a:pt x="15" y="65"/>
                  </a:lnTo>
                  <a:lnTo>
                    <a:pt x="14" y="66"/>
                  </a:lnTo>
                  <a:lnTo>
                    <a:pt x="13" y="67"/>
                  </a:lnTo>
                  <a:lnTo>
                    <a:pt x="16" y="68"/>
                  </a:lnTo>
                  <a:lnTo>
                    <a:pt x="19" y="67"/>
                  </a:lnTo>
                  <a:lnTo>
                    <a:pt x="20" y="69"/>
                  </a:lnTo>
                  <a:lnTo>
                    <a:pt x="22" y="71"/>
                  </a:lnTo>
                  <a:lnTo>
                    <a:pt x="24" y="71"/>
                  </a:lnTo>
                  <a:lnTo>
                    <a:pt x="26" y="69"/>
                  </a:lnTo>
                  <a:lnTo>
                    <a:pt x="26" y="70"/>
                  </a:lnTo>
                  <a:lnTo>
                    <a:pt x="26" y="71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5" y="78"/>
                  </a:lnTo>
                  <a:lnTo>
                    <a:pt x="23" y="82"/>
                  </a:lnTo>
                  <a:lnTo>
                    <a:pt x="24" y="84"/>
                  </a:lnTo>
                  <a:lnTo>
                    <a:pt x="25" y="86"/>
                  </a:lnTo>
                  <a:lnTo>
                    <a:pt x="23" y="88"/>
                  </a:lnTo>
                  <a:lnTo>
                    <a:pt x="22" y="89"/>
                  </a:lnTo>
                  <a:lnTo>
                    <a:pt x="23" y="91"/>
                  </a:lnTo>
                  <a:lnTo>
                    <a:pt x="24" y="92"/>
                  </a:lnTo>
                  <a:lnTo>
                    <a:pt x="26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5" y="92"/>
                  </a:lnTo>
                  <a:lnTo>
                    <a:pt x="38" y="93"/>
                  </a:lnTo>
                  <a:lnTo>
                    <a:pt x="40" y="93"/>
                  </a:lnTo>
                  <a:lnTo>
                    <a:pt x="42" y="92"/>
                  </a:lnTo>
                  <a:lnTo>
                    <a:pt x="45" y="88"/>
                  </a:lnTo>
                  <a:lnTo>
                    <a:pt x="46" y="87"/>
                  </a:lnTo>
                  <a:lnTo>
                    <a:pt x="48" y="88"/>
                  </a:lnTo>
                  <a:lnTo>
                    <a:pt x="49" y="89"/>
                  </a:lnTo>
                  <a:lnTo>
                    <a:pt x="49" y="91"/>
                  </a:lnTo>
                  <a:lnTo>
                    <a:pt x="49" y="95"/>
                  </a:lnTo>
                  <a:lnTo>
                    <a:pt x="49" y="98"/>
                  </a:lnTo>
                  <a:lnTo>
                    <a:pt x="47" y="99"/>
                  </a:lnTo>
                  <a:lnTo>
                    <a:pt x="46" y="101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6" y="108"/>
                  </a:lnTo>
                  <a:lnTo>
                    <a:pt x="48" y="110"/>
                  </a:lnTo>
                  <a:lnTo>
                    <a:pt x="50" y="111"/>
                  </a:lnTo>
                  <a:lnTo>
                    <a:pt x="51" y="114"/>
                  </a:lnTo>
                  <a:lnTo>
                    <a:pt x="51" y="116"/>
                  </a:lnTo>
                  <a:lnTo>
                    <a:pt x="51" y="121"/>
                  </a:lnTo>
                  <a:lnTo>
                    <a:pt x="53" y="127"/>
                  </a:lnTo>
                  <a:lnTo>
                    <a:pt x="53" y="129"/>
                  </a:lnTo>
                  <a:lnTo>
                    <a:pt x="53" y="130"/>
                  </a:lnTo>
                  <a:lnTo>
                    <a:pt x="52" y="131"/>
                  </a:lnTo>
                  <a:lnTo>
                    <a:pt x="49" y="131"/>
                  </a:lnTo>
                  <a:lnTo>
                    <a:pt x="46" y="130"/>
                  </a:lnTo>
                  <a:lnTo>
                    <a:pt x="41" y="125"/>
                  </a:lnTo>
                  <a:lnTo>
                    <a:pt x="39" y="124"/>
                  </a:lnTo>
                  <a:lnTo>
                    <a:pt x="37" y="123"/>
                  </a:lnTo>
                  <a:lnTo>
                    <a:pt x="36" y="123"/>
                  </a:lnTo>
                  <a:lnTo>
                    <a:pt x="35" y="124"/>
                  </a:lnTo>
                  <a:lnTo>
                    <a:pt x="35" y="127"/>
                  </a:lnTo>
                  <a:lnTo>
                    <a:pt x="35" y="129"/>
                  </a:lnTo>
                  <a:lnTo>
                    <a:pt x="35" y="132"/>
                  </a:lnTo>
                  <a:lnTo>
                    <a:pt x="32" y="133"/>
                  </a:lnTo>
                  <a:lnTo>
                    <a:pt x="27" y="134"/>
                  </a:lnTo>
                  <a:lnTo>
                    <a:pt x="28" y="136"/>
                  </a:lnTo>
                  <a:lnTo>
                    <a:pt x="31" y="136"/>
                  </a:lnTo>
                  <a:lnTo>
                    <a:pt x="35" y="136"/>
                  </a:lnTo>
                  <a:lnTo>
                    <a:pt x="36" y="136"/>
                  </a:lnTo>
                  <a:lnTo>
                    <a:pt x="36" y="137"/>
                  </a:lnTo>
                  <a:lnTo>
                    <a:pt x="36" y="138"/>
                  </a:lnTo>
                  <a:lnTo>
                    <a:pt x="35" y="139"/>
                  </a:lnTo>
                  <a:lnTo>
                    <a:pt x="36" y="139"/>
                  </a:lnTo>
                  <a:lnTo>
                    <a:pt x="37" y="139"/>
                  </a:lnTo>
                  <a:lnTo>
                    <a:pt x="38" y="139"/>
                  </a:lnTo>
                  <a:lnTo>
                    <a:pt x="40" y="138"/>
                  </a:lnTo>
                  <a:lnTo>
                    <a:pt x="41" y="137"/>
                  </a:lnTo>
                  <a:lnTo>
                    <a:pt x="42" y="137"/>
                  </a:lnTo>
                  <a:lnTo>
                    <a:pt x="38" y="142"/>
                  </a:lnTo>
                  <a:lnTo>
                    <a:pt x="32" y="149"/>
                  </a:lnTo>
                  <a:lnTo>
                    <a:pt x="31" y="151"/>
                  </a:lnTo>
                  <a:lnTo>
                    <a:pt x="29" y="154"/>
                  </a:lnTo>
                  <a:lnTo>
                    <a:pt x="26" y="155"/>
                  </a:lnTo>
                  <a:lnTo>
                    <a:pt x="23" y="156"/>
                  </a:lnTo>
                  <a:lnTo>
                    <a:pt x="22" y="156"/>
                  </a:lnTo>
                  <a:lnTo>
                    <a:pt x="21" y="157"/>
                  </a:lnTo>
                  <a:lnTo>
                    <a:pt x="21" y="158"/>
                  </a:lnTo>
                  <a:lnTo>
                    <a:pt x="21" y="160"/>
                  </a:lnTo>
                  <a:lnTo>
                    <a:pt x="22" y="161"/>
                  </a:lnTo>
                  <a:lnTo>
                    <a:pt x="23" y="162"/>
                  </a:lnTo>
                  <a:lnTo>
                    <a:pt x="27" y="163"/>
                  </a:lnTo>
                  <a:lnTo>
                    <a:pt x="30" y="163"/>
                  </a:lnTo>
                  <a:lnTo>
                    <a:pt x="35" y="162"/>
                  </a:lnTo>
                  <a:lnTo>
                    <a:pt x="38" y="160"/>
                  </a:lnTo>
                  <a:lnTo>
                    <a:pt x="41" y="157"/>
                  </a:lnTo>
                  <a:lnTo>
                    <a:pt x="43" y="160"/>
                  </a:lnTo>
                  <a:lnTo>
                    <a:pt x="45" y="162"/>
                  </a:lnTo>
                  <a:lnTo>
                    <a:pt x="48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7" y="163"/>
                  </a:lnTo>
                  <a:lnTo>
                    <a:pt x="58" y="164"/>
                  </a:lnTo>
                  <a:lnTo>
                    <a:pt x="58" y="166"/>
                  </a:lnTo>
                  <a:lnTo>
                    <a:pt x="57" y="168"/>
                  </a:lnTo>
                  <a:lnTo>
                    <a:pt x="54" y="172"/>
                  </a:lnTo>
                  <a:lnTo>
                    <a:pt x="51" y="175"/>
                  </a:lnTo>
                  <a:lnTo>
                    <a:pt x="47" y="177"/>
                  </a:lnTo>
                  <a:lnTo>
                    <a:pt x="44" y="178"/>
                  </a:lnTo>
                  <a:lnTo>
                    <a:pt x="40" y="177"/>
                  </a:lnTo>
                  <a:lnTo>
                    <a:pt x="36" y="176"/>
                  </a:lnTo>
                  <a:lnTo>
                    <a:pt x="32" y="175"/>
                  </a:lnTo>
                  <a:lnTo>
                    <a:pt x="30" y="176"/>
                  </a:lnTo>
                  <a:lnTo>
                    <a:pt x="29" y="177"/>
                  </a:lnTo>
                  <a:lnTo>
                    <a:pt x="28" y="180"/>
                  </a:lnTo>
                  <a:lnTo>
                    <a:pt x="26" y="185"/>
                  </a:lnTo>
                  <a:lnTo>
                    <a:pt x="23" y="188"/>
                  </a:lnTo>
                  <a:lnTo>
                    <a:pt x="19" y="191"/>
                  </a:lnTo>
                  <a:lnTo>
                    <a:pt x="17" y="194"/>
                  </a:lnTo>
                  <a:lnTo>
                    <a:pt x="16" y="195"/>
                  </a:lnTo>
                  <a:lnTo>
                    <a:pt x="16" y="196"/>
                  </a:lnTo>
                  <a:lnTo>
                    <a:pt x="18" y="196"/>
                  </a:lnTo>
                  <a:lnTo>
                    <a:pt x="23" y="194"/>
                  </a:lnTo>
                  <a:lnTo>
                    <a:pt x="28" y="194"/>
                  </a:lnTo>
                  <a:lnTo>
                    <a:pt x="36" y="194"/>
                  </a:lnTo>
                  <a:lnTo>
                    <a:pt x="40" y="194"/>
                  </a:lnTo>
                  <a:lnTo>
                    <a:pt x="44" y="191"/>
                  </a:lnTo>
                  <a:lnTo>
                    <a:pt x="46" y="189"/>
                  </a:lnTo>
                  <a:lnTo>
                    <a:pt x="48" y="186"/>
                  </a:lnTo>
                  <a:lnTo>
                    <a:pt x="49" y="185"/>
                  </a:lnTo>
                  <a:lnTo>
                    <a:pt x="51" y="185"/>
                  </a:lnTo>
                  <a:lnTo>
                    <a:pt x="53" y="186"/>
                  </a:lnTo>
                  <a:lnTo>
                    <a:pt x="59" y="189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6" y="188"/>
                  </a:lnTo>
                  <a:lnTo>
                    <a:pt x="68" y="186"/>
                  </a:lnTo>
                  <a:lnTo>
                    <a:pt x="71" y="181"/>
                  </a:lnTo>
                  <a:lnTo>
                    <a:pt x="74" y="178"/>
                  </a:lnTo>
                  <a:lnTo>
                    <a:pt x="80" y="177"/>
                  </a:lnTo>
                  <a:lnTo>
                    <a:pt x="84" y="176"/>
                  </a:lnTo>
                  <a:lnTo>
                    <a:pt x="88" y="174"/>
                  </a:lnTo>
                  <a:lnTo>
                    <a:pt x="88" y="177"/>
                  </a:lnTo>
                  <a:lnTo>
                    <a:pt x="89" y="180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101" y="178"/>
                  </a:lnTo>
                  <a:lnTo>
                    <a:pt x="107" y="176"/>
                  </a:lnTo>
                  <a:lnTo>
                    <a:pt x="112" y="173"/>
                  </a:lnTo>
                  <a:lnTo>
                    <a:pt x="115" y="173"/>
                  </a:lnTo>
                  <a:lnTo>
                    <a:pt x="116" y="172"/>
                  </a:lnTo>
                  <a:lnTo>
                    <a:pt x="117" y="171"/>
                  </a:lnTo>
                  <a:lnTo>
                    <a:pt x="117" y="168"/>
                  </a:lnTo>
                  <a:lnTo>
                    <a:pt x="116" y="167"/>
                  </a:lnTo>
                  <a:lnTo>
                    <a:pt x="113" y="167"/>
                  </a:lnTo>
                  <a:lnTo>
                    <a:pt x="107" y="169"/>
                  </a:lnTo>
                  <a:lnTo>
                    <a:pt x="104" y="168"/>
                  </a:lnTo>
                  <a:lnTo>
                    <a:pt x="101" y="167"/>
                  </a:lnTo>
                  <a:lnTo>
                    <a:pt x="97" y="165"/>
                  </a:lnTo>
                  <a:lnTo>
                    <a:pt x="96" y="164"/>
                  </a:lnTo>
                  <a:lnTo>
                    <a:pt x="96" y="163"/>
                  </a:lnTo>
                  <a:lnTo>
                    <a:pt x="99" y="161"/>
                  </a:lnTo>
                  <a:lnTo>
                    <a:pt x="101" y="160"/>
                  </a:lnTo>
                  <a:lnTo>
                    <a:pt x="107" y="159"/>
                  </a:lnTo>
                  <a:lnTo>
                    <a:pt x="108" y="160"/>
                  </a:lnTo>
                  <a:lnTo>
                    <a:pt x="110" y="159"/>
                  </a:lnTo>
                  <a:lnTo>
                    <a:pt x="112" y="158"/>
                  </a:lnTo>
                  <a:lnTo>
                    <a:pt x="114" y="155"/>
                  </a:lnTo>
                  <a:lnTo>
                    <a:pt x="116" y="152"/>
                  </a:lnTo>
                  <a:lnTo>
                    <a:pt x="116" y="150"/>
                  </a:lnTo>
                  <a:lnTo>
                    <a:pt x="116" y="142"/>
                  </a:lnTo>
                  <a:lnTo>
                    <a:pt x="116" y="139"/>
                  </a:lnTo>
                  <a:lnTo>
                    <a:pt x="115" y="136"/>
                  </a:lnTo>
                  <a:lnTo>
                    <a:pt x="114" y="135"/>
                  </a:lnTo>
                  <a:lnTo>
                    <a:pt x="113" y="134"/>
                  </a:lnTo>
                  <a:lnTo>
                    <a:pt x="110" y="134"/>
                  </a:lnTo>
                  <a:lnTo>
                    <a:pt x="107" y="133"/>
                  </a:lnTo>
                  <a:lnTo>
                    <a:pt x="104" y="133"/>
                  </a:lnTo>
                  <a:lnTo>
                    <a:pt x="102" y="135"/>
                  </a:lnTo>
                  <a:lnTo>
                    <a:pt x="101" y="136"/>
                  </a:lnTo>
                  <a:lnTo>
                    <a:pt x="101" y="140"/>
                  </a:lnTo>
                  <a:lnTo>
                    <a:pt x="99" y="138"/>
                  </a:lnTo>
                  <a:lnTo>
                    <a:pt x="96" y="136"/>
                  </a:lnTo>
                  <a:lnTo>
                    <a:pt x="96" y="134"/>
                  </a:lnTo>
                  <a:lnTo>
                    <a:pt x="96" y="133"/>
                  </a:lnTo>
                  <a:lnTo>
                    <a:pt x="99" y="131"/>
                  </a:lnTo>
                  <a:lnTo>
                    <a:pt x="101" y="130"/>
                  </a:lnTo>
                  <a:lnTo>
                    <a:pt x="103" y="128"/>
                  </a:lnTo>
                  <a:lnTo>
                    <a:pt x="101" y="125"/>
                  </a:lnTo>
                  <a:lnTo>
                    <a:pt x="99" y="123"/>
                  </a:lnTo>
                  <a:lnTo>
                    <a:pt x="96" y="121"/>
                  </a:lnTo>
                  <a:lnTo>
                    <a:pt x="94" y="121"/>
                  </a:lnTo>
                  <a:lnTo>
                    <a:pt x="91" y="121"/>
                  </a:lnTo>
                  <a:lnTo>
                    <a:pt x="90" y="118"/>
                  </a:lnTo>
                  <a:lnTo>
                    <a:pt x="90" y="112"/>
                  </a:lnTo>
                  <a:lnTo>
                    <a:pt x="91" y="109"/>
                  </a:lnTo>
                  <a:lnTo>
                    <a:pt x="91" y="107"/>
                  </a:lnTo>
                  <a:lnTo>
                    <a:pt x="90" y="106"/>
                  </a:lnTo>
                  <a:lnTo>
                    <a:pt x="88" y="104"/>
                  </a:lnTo>
                  <a:lnTo>
                    <a:pt x="85" y="101"/>
                  </a:lnTo>
                  <a:lnTo>
                    <a:pt x="82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3"/>
                  </a:lnTo>
                  <a:lnTo>
                    <a:pt x="79" y="90"/>
                  </a:lnTo>
                  <a:lnTo>
                    <a:pt x="76" y="88"/>
                  </a:lnTo>
                  <a:lnTo>
                    <a:pt x="72" y="85"/>
                  </a:lnTo>
                  <a:lnTo>
                    <a:pt x="70" y="79"/>
                  </a:lnTo>
                  <a:lnTo>
                    <a:pt x="68" y="76"/>
                  </a:lnTo>
                  <a:lnTo>
                    <a:pt x="66" y="74"/>
                  </a:lnTo>
                  <a:lnTo>
                    <a:pt x="63" y="69"/>
                  </a:lnTo>
                  <a:lnTo>
                    <a:pt x="61" y="67"/>
                  </a:lnTo>
                  <a:lnTo>
                    <a:pt x="58" y="66"/>
                  </a:lnTo>
                  <a:lnTo>
                    <a:pt x="51" y="67"/>
                  </a:lnTo>
                  <a:lnTo>
                    <a:pt x="47" y="67"/>
                  </a:lnTo>
                  <a:lnTo>
                    <a:pt x="46" y="66"/>
                  </a:lnTo>
                  <a:lnTo>
                    <a:pt x="45" y="65"/>
                  </a:lnTo>
                  <a:lnTo>
                    <a:pt x="45" y="63"/>
                  </a:lnTo>
                  <a:lnTo>
                    <a:pt x="45" y="61"/>
                  </a:lnTo>
                  <a:lnTo>
                    <a:pt x="46" y="57"/>
                  </a:lnTo>
                  <a:lnTo>
                    <a:pt x="49" y="57"/>
                  </a:lnTo>
                  <a:lnTo>
                    <a:pt x="52" y="58"/>
                  </a:lnTo>
                  <a:lnTo>
                    <a:pt x="54" y="61"/>
                  </a:lnTo>
                  <a:lnTo>
                    <a:pt x="56" y="61"/>
                  </a:lnTo>
                  <a:lnTo>
                    <a:pt x="58" y="60"/>
                  </a:lnTo>
                  <a:lnTo>
                    <a:pt x="60" y="57"/>
                  </a:lnTo>
                  <a:lnTo>
                    <a:pt x="61" y="56"/>
                  </a:lnTo>
                  <a:lnTo>
                    <a:pt x="61" y="54"/>
                  </a:lnTo>
                  <a:lnTo>
                    <a:pt x="60" y="51"/>
                  </a:lnTo>
                  <a:lnTo>
                    <a:pt x="59" y="51"/>
                  </a:lnTo>
                  <a:lnTo>
                    <a:pt x="57" y="50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3" y="47"/>
                  </a:lnTo>
                  <a:lnTo>
                    <a:pt x="65" y="46"/>
                  </a:lnTo>
                  <a:lnTo>
                    <a:pt x="67" y="41"/>
                  </a:lnTo>
                  <a:lnTo>
                    <a:pt x="68" y="34"/>
                  </a:lnTo>
                  <a:lnTo>
                    <a:pt x="68" y="32"/>
                  </a:lnTo>
                  <a:lnTo>
                    <a:pt x="67" y="29"/>
                  </a:lnTo>
                  <a:lnTo>
                    <a:pt x="65" y="29"/>
                  </a:lnTo>
                  <a:lnTo>
                    <a:pt x="63" y="27"/>
                  </a:lnTo>
                  <a:lnTo>
                    <a:pt x="58" y="24"/>
                  </a:lnTo>
                  <a:lnTo>
                    <a:pt x="56" y="23"/>
                  </a:lnTo>
                  <a:lnTo>
                    <a:pt x="52" y="23"/>
                  </a:lnTo>
                  <a:lnTo>
                    <a:pt x="47" y="24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39" y="23"/>
                  </a:lnTo>
                  <a:lnTo>
                    <a:pt x="39" y="22"/>
                  </a:lnTo>
                  <a:lnTo>
                    <a:pt x="40" y="21"/>
                  </a:lnTo>
                  <a:lnTo>
                    <a:pt x="42" y="16"/>
                  </a:lnTo>
                  <a:lnTo>
                    <a:pt x="46" y="12"/>
                  </a:lnTo>
                  <a:lnTo>
                    <a:pt x="49" y="9"/>
                  </a:lnTo>
                  <a:lnTo>
                    <a:pt x="51" y="7"/>
                  </a:lnTo>
                  <a:lnTo>
                    <a:pt x="53" y="6"/>
                  </a:lnTo>
                  <a:lnTo>
                    <a:pt x="56" y="5"/>
                  </a:lnTo>
                  <a:lnTo>
                    <a:pt x="58" y="3"/>
                  </a:lnTo>
                  <a:lnTo>
                    <a:pt x="57" y="1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8" y="6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22" y="8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6" y="18"/>
                  </a:lnTo>
                  <a:lnTo>
                    <a:pt x="15" y="20"/>
                  </a:lnTo>
                  <a:lnTo>
                    <a:pt x="17" y="21"/>
                  </a:lnTo>
                  <a:lnTo>
                    <a:pt x="18" y="22"/>
                  </a:lnTo>
                  <a:lnTo>
                    <a:pt x="18" y="23"/>
                  </a:lnTo>
                  <a:lnTo>
                    <a:pt x="17" y="25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3" y="32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9" y="32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8" y="27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4" y="22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3" y="3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6" name="Freeform 1370">
              <a:extLst>
                <a:ext uri="{FF2B5EF4-FFF2-40B4-BE49-F238E27FC236}">
                  <a16:creationId xmlns:a16="http://schemas.microsoft.com/office/drawing/2014/main" id="{76B954E9-800E-6A4A-836E-62CB89187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" y="1787"/>
              <a:ext cx="1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7" name="Freeform 1371">
              <a:extLst>
                <a:ext uri="{FF2B5EF4-FFF2-40B4-BE49-F238E27FC236}">
                  <a16:creationId xmlns:a16="http://schemas.microsoft.com/office/drawing/2014/main" id="{DCBD735D-D767-E143-997C-CEC392455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" y="1873"/>
              <a:ext cx="171" cy="179"/>
            </a:xfrm>
            <a:custGeom>
              <a:avLst/>
              <a:gdLst/>
              <a:ahLst/>
              <a:cxnLst>
                <a:cxn ang="0">
                  <a:pos x="156" y="98"/>
                </a:cxn>
                <a:cxn ang="0">
                  <a:pos x="146" y="99"/>
                </a:cxn>
                <a:cxn ang="0">
                  <a:pos x="146" y="91"/>
                </a:cxn>
                <a:cxn ang="0">
                  <a:pos x="156" y="75"/>
                </a:cxn>
                <a:cxn ang="0">
                  <a:pos x="162" y="63"/>
                </a:cxn>
                <a:cxn ang="0">
                  <a:pos x="167" y="50"/>
                </a:cxn>
                <a:cxn ang="0">
                  <a:pos x="171" y="41"/>
                </a:cxn>
                <a:cxn ang="0">
                  <a:pos x="158" y="39"/>
                </a:cxn>
                <a:cxn ang="0">
                  <a:pos x="148" y="36"/>
                </a:cxn>
                <a:cxn ang="0">
                  <a:pos x="140" y="31"/>
                </a:cxn>
                <a:cxn ang="0">
                  <a:pos x="132" y="25"/>
                </a:cxn>
                <a:cxn ang="0">
                  <a:pos x="122" y="20"/>
                </a:cxn>
                <a:cxn ang="0">
                  <a:pos x="119" y="15"/>
                </a:cxn>
                <a:cxn ang="0">
                  <a:pos x="111" y="13"/>
                </a:cxn>
                <a:cxn ang="0">
                  <a:pos x="100" y="4"/>
                </a:cxn>
                <a:cxn ang="0">
                  <a:pos x="89" y="1"/>
                </a:cxn>
                <a:cxn ang="0">
                  <a:pos x="84" y="8"/>
                </a:cxn>
                <a:cxn ang="0">
                  <a:pos x="82" y="21"/>
                </a:cxn>
                <a:cxn ang="0">
                  <a:pos x="67" y="32"/>
                </a:cxn>
                <a:cxn ang="0">
                  <a:pos x="55" y="39"/>
                </a:cxn>
                <a:cxn ang="0">
                  <a:pos x="46" y="31"/>
                </a:cxn>
                <a:cxn ang="0">
                  <a:pos x="35" y="31"/>
                </a:cxn>
                <a:cxn ang="0">
                  <a:pos x="34" y="52"/>
                </a:cxn>
                <a:cxn ang="0">
                  <a:pos x="21" y="53"/>
                </a:cxn>
                <a:cxn ang="0">
                  <a:pos x="10" y="52"/>
                </a:cxn>
                <a:cxn ang="0">
                  <a:pos x="1" y="63"/>
                </a:cxn>
                <a:cxn ang="0">
                  <a:pos x="9" y="73"/>
                </a:cxn>
                <a:cxn ang="0">
                  <a:pos x="29" y="77"/>
                </a:cxn>
                <a:cxn ang="0">
                  <a:pos x="39" y="84"/>
                </a:cxn>
                <a:cxn ang="0">
                  <a:pos x="39" y="91"/>
                </a:cxn>
                <a:cxn ang="0">
                  <a:pos x="43" y="99"/>
                </a:cxn>
                <a:cxn ang="0">
                  <a:pos x="47" y="112"/>
                </a:cxn>
                <a:cxn ang="0">
                  <a:pos x="50" y="118"/>
                </a:cxn>
                <a:cxn ang="0">
                  <a:pos x="48" y="133"/>
                </a:cxn>
                <a:cxn ang="0">
                  <a:pos x="39" y="159"/>
                </a:cxn>
                <a:cxn ang="0">
                  <a:pos x="44" y="165"/>
                </a:cxn>
                <a:cxn ang="0">
                  <a:pos x="55" y="168"/>
                </a:cxn>
                <a:cxn ang="0">
                  <a:pos x="62" y="165"/>
                </a:cxn>
                <a:cxn ang="0">
                  <a:pos x="76" y="161"/>
                </a:cxn>
                <a:cxn ang="0">
                  <a:pos x="83" y="169"/>
                </a:cxn>
                <a:cxn ang="0">
                  <a:pos x="89" y="177"/>
                </a:cxn>
                <a:cxn ang="0">
                  <a:pos x="98" y="179"/>
                </a:cxn>
                <a:cxn ang="0">
                  <a:pos x="108" y="178"/>
                </a:cxn>
                <a:cxn ang="0">
                  <a:pos x="100" y="174"/>
                </a:cxn>
                <a:cxn ang="0">
                  <a:pos x="103" y="163"/>
                </a:cxn>
                <a:cxn ang="0">
                  <a:pos x="111" y="154"/>
                </a:cxn>
                <a:cxn ang="0">
                  <a:pos x="121" y="152"/>
                </a:cxn>
                <a:cxn ang="0">
                  <a:pos x="131" y="158"/>
                </a:cxn>
                <a:cxn ang="0">
                  <a:pos x="154" y="158"/>
                </a:cxn>
                <a:cxn ang="0">
                  <a:pos x="164" y="151"/>
                </a:cxn>
                <a:cxn ang="0">
                  <a:pos x="161" y="142"/>
                </a:cxn>
                <a:cxn ang="0">
                  <a:pos x="156" y="133"/>
                </a:cxn>
                <a:cxn ang="0">
                  <a:pos x="153" y="121"/>
                </a:cxn>
                <a:cxn ang="0">
                  <a:pos x="161" y="117"/>
                </a:cxn>
                <a:cxn ang="0">
                  <a:pos x="159" y="109"/>
                </a:cxn>
                <a:cxn ang="0">
                  <a:pos x="155" y="102"/>
                </a:cxn>
                <a:cxn ang="0">
                  <a:pos x="165" y="105"/>
                </a:cxn>
              </a:cxnLst>
              <a:rect l="0" t="0" r="r" b="b"/>
              <a:pathLst>
                <a:path w="171" h="179">
                  <a:moveTo>
                    <a:pt x="165" y="100"/>
                  </a:moveTo>
                  <a:lnTo>
                    <a:pt x="163" y="99"/>
                  </a:lnTo>
                  <a:lnTo>
                    <a:pt x="163" y="98"/>
                  </a:lnTo>
                  <a:lnTo>
                    <a:pt x="162" y="98"/>
                  </a:lnTo>
                  <a:lnTo>
                    <a:pt x="160" y="98"/>
                  </a:lnTo>
                  <a:lnTo>
                    <a:pt x="156" y="98"/>
                  </a:lnTo>
                  <a:lnTo>
                    <a:pt x="154" y="99"/>
                  </a:lnTo>
                  <a:lnTo>
                    <a:pt x="152" y="98"/>
                  </a:lnTo>
                  <a:lnTo>
                    <a:pt x="150" y="99"/>
                  </a:lnTo>
                  <a:lnTo>
                    <a:pt x="149" y="99"/>
                  </a:lnTo>
                  <a:lnTo>
                    <a:pt x="147" y="100"/>
                  </a:lnTo>
                  <a:lnTo>
                    <a:pt x="146" y="99"/>
                  </a:lnTo>
                  <a:lnTo>
                    <a:pt x="144" y="99"/>
                  </a:lnTo>
                  <a:lnTo>
                    <a:pt x="144" y="98"/>
                  </a:lnTo>
                  <a:lnTo>
                    <a:pt x="144" y="97"/>
                  </a:lnTo>
                  <a:lnTo>
                    <a:pt x="143" y="95"/>
                  </a:lnTo>
                  <a:lnTo>
                    <a:pt x="144" y="94"/>
                  </a:lnTo>
                  <a:lnTo>
                    <a:pt x="146" y="91"/>
                  </a:lnTo>
                  <a:lnTo>
                    <a:pt x="148" y="88"/>
                  </a:lnTo>
                  <a:lnTo>
                    <a:pt x="151" y="84"/>
                  </a:lnTo>
                  <a:lnTo>
                    <a:pt x="152" y="79"/>
                  </a:lnTo>
                  <a:lnTo>
                    <a:pt x="153" y="78"/>
                  </a:lnTo>
                  <a:lnTo>
                    <a:pt x="154" y="76"/>
                  </a:lnTo>
                  <a:lnTo>
                    <a:pt x="156" y="75"/>
                  </a:lnTo>
                  <a:lnTo>
                    <a:pt x="158" y="72"/>
                  </a:lnTo>
                  <a:lnTo>
                    <a:pt x="161" y="70"/>
                  </a:lnTo>
                  <a:lnTo>
                    <a:pt x="162" y="69"/>
                  </a:lnTo>
                  <a:lnTo>
                    <a:pt x="162" y="67"/>
                  </a:lnTo>
                  <a:lnTo>
                    <a:pt x="162" y="65"/>
                  </a:lnTo>
                  <a:lnTo>
                    <a:pt x="162" y="63"/>
                  </a:lnTo>
                  <a:lnTo>
                    <a:pt x="163" y="61"/>
                  </a:lnTo>
                  <a:lnTo>
                    <a:pt x="165" y="58"/>
                  </a:lnTo>
                  <a:lnTo>
                    <a:pt x="166" y="56"/>
                  </a:lnTo>
                  <a:lnTo>
                    <a:pt x="166" y="54"/>
                  </a:lnTo>
                  <a:lnTo>
                    <a:pt x="166" y="53"/>
                  </a:lnTo>
                  <a:lnTo>
                    <a:pt x="167" y="50"/>
                  </a:lnTo>
                  <a:lnTo>
                    <a:pt x="168" y="49"/>
                  </a:lnTo>
                  <a:lnTo>
                    <a:pt x="168" y="47"/>
                  </a:lnTo>
                  <a:lnTo>
                    <a:pt x="169" y="45"/>
                  </a:lnTo>
                  <a:lnTo>
                    <a:pt x="170" y="44"/>
                  </a:lnTo>
                  <a:lnTo>
                    <a:pt x="171" y="42"/>
                  </a:lnTo>
                  <a:lnTo>
                    <a:pt x="171" y="41"/>
                  </a:lnTo>
                  <a:lnTo>
                    <a:pt x="169" y="40"/>
                  </a:lnTo>
                  <a:lnTo>
                    <a:pt x="167" y="39"/>
                  </a:lnTo>
                  <a:lnTo>
                    <a:pt x="164" y="36"/>
                  </a:lnTo>
                  <a:lnTo>
                    <a:pt x="162" y="36"/>
                  </a:lnTo>
                  <a:lnTo>
                    <a:pt x="160" y="37"/>
                  </a:lnTo>
                  <a:lnTo>
                    <a:pt x="158" y="39"/>
                  </a:lnTo>
                  <a:lnTo>
                    <a:pt x="155" y="40"/>
                  </a:lnTo>
                  <a:lnTo>
                    <a:pt x="154" y="40"/>
                  </a:lnTo>
                  <a:lnTo>
                    <a:pt x="152" y="39"/>
                  </a:lnTo>
                  <a:lnTo>
                    <a:pt x="150" y="37"/>
                  </a:lnTo>
                  <a:lnTo>
                    <a:pt x="149" y="37"/>
                  </a:lnTo>
                  <a:lnTo>
                    <a:pt x="148" y="36"/>
                  </a:lnTo>
                  <a:lnTo>
                    <a:pt x="147" y="34"/>
                  </a:lnTo>
                  <a:lnTo>
                    <a:pt x="147" y="33"/>
                  </a:lnTo>
                  <a:lnTo>
                    <a:pt x="145" y="32"/>
                  </a:lnTo>
                  <a:lnTo>
                    <a:pt x="144" y="31"/>
                  </a:lnTo>
                  <a:lnTo>
                    <a:pt x="142" y="31"/>
                  </a:lnTo>
                  <a:lnTo>
                    <a:pt x="140" y="31"/>
                  </a:lnTo>
                  <a:lnTo>
                    <a:pt x="139" y="31"/>
                  </a:lnTo>
                  <a:lnTo>
                    <a:pt x="138" y="30"/>
                  </a:lnTo>
                  <a:lnTo>
                    <a:pt x="136" y="29"/>
                  </a:lnTo>
                  <a:lnTo>
                    <a:pt x="134" y="28"/>
                  </a:lnTo>
                  <a:lnTo>
                    <a:pt x="133" y="26"/>
                  </a:lnTo>
                  <a:lnTo>
                    <a:pt x="132" y="25"/>
                  </a:lnTo>
                  <a:lnTo>
                    <a:pt x="130" y="24"/>
                  </a:lnTo>
                  <a:lnTo>
                    <a:pt x="129" y="24"/>
                  </a:lnTo>
                  <a:lnTo>
                    <a:pt x="127" y="21"/>
                  </a:lnTo>
                  <a:lnTo>
                    <a:pt x="126" y="20"/>
                  </a:lnTo>
                  <a:lnTo>
                    <a:pt x="125" y="18"/>
                  </a:lnTo>
                  <a:lnTo>
                    <a:pt x="122" y="20"/>
                  </a:lnTo>
                  <a:lnTo>
                    <a:pt x="120" y="21"/>
                  </a:lnTo>
                  <a:lnTo>
                    <a:pt x="119" y="21"/>
                  </a:lnTo>
                  <a:lnTo>
                    <a:pt x="118" y="19"/>
                  </a:lnTo>
                  <a:lnTo>
                    <a:pt x="118" y="18"/>
                  </a:lnTo>
                  <a:lnTo>
                    <a:pt x="118" y="17"/>
                  </a:lnTo>
                  <a:lnTo>
                    <a:pt x="119" y="15"/>
                  </a:lnTo>
                  <a:lnTo>
                    <a:pt x="118" y="14"/>
                  </a:lnTo>
                  <a:lnTo>
                    <a:pt x="116" y="13"/>
                  </a:lnTo>
                  <a:lnTo>
                    <a:pt x="115" y="13"/>
                  </a:lnTo>
                  <a:lnTo>
                    <a:pt x="114" y="13"/>
                  </a:lnTo>
                  <a:lnTo>
                    <a:pt x="112" y="13"/>
                  </a:lnTo>
                  <a:lnTo>
                    <a:pt x="111" y="13"/>
                  </a:lnTo>
                  <a:lnTo>
                    <a:pt x="109" y="12"/>
                  </a:lnTo>
                  <a:lnTo>
                    <a:pt x="107" y="10"/>
                  </a:lnTo>
                  <a:lnTo>
                    <a:pt x="104" y="8"/>
                  </a:lnTo>
                  <a:lnTo>
                    <a:pt x="102" y="6"/>
                  </a:lnTo>
                  <a:lnTo>
                    <a:pt x="100" y="5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3" y="1"/>
                  </a:lnTo>
                  <a:lnTo>
                    <a:pt x="90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7" y="3"/>
                  </a:lnTo>
                  <a:lnTo>
                    <a:pt x="85" y="3"/>
                  </a:lnTo>
                  <a:lnTo>
                    <a:pt x="84" y="4"/>
                  </a:lnTo>
                  <a:lnTo>
                    <a:pt x="84" y="6"/>
                  </a:lnTo>
                  <a:lnTo>
                    <a:pt x="84" y="8"/>
                  </a:lnTo>
                  <a:lnTo>
                    <a:pt x="84" y="10"/>
                  </a:lnTo>
                  <a:lnTo>
                    <a:pt x="83" y="13"/>
                  </a:lnTo>
                  <a:lnTo>
                    <a:pt x="82" y="14"/>
                  </a:lnTo>
                  <a:lnTo>
                    <a:pt x="82" y="15"/>
                  </a:lnTo>
                  <a:lnTo>
                    <a:pt x="83" y="18"/>
                  </a:lnTo>
                  <a:lnTo>
                    <a:pt x="82" y="21"/>
                  </a:lnTo>
                  <a:lnTo>
                    <a:pt x="79" y="24"/>
                  </a:lnTo>
                  <a:lnTo>
                    <a:pt x="75" y="27"/>
                  </a:lnTo>
                  <a:lnTo>
                    <a:pt x="72" y="29"/>
                  </a:lnTo>
                  <a:lnTo>
                    <a:pt x="69" y="30"/>
                  </a:lnTo>
                  <a:lnTo>
                    <a:pt x="68" y="31"/>
                  </a:lnTo>
                  <a:lnTo>
                    <a:pt x="67" y="32"/>
                  </a:lnTo>
                  <a:lnTo>
                    <a:pt x="64" y="32"/>
                  </a:lnTo>
                  <a:lnTo>
                    <a:pt x="61" y="33"/>
                  </a:lnTo>
                  <a:lnTo>
                    <a:pt x="59" y="34"/>
                  </a:lnTo>
                  <a:lnTo>
                    <a:pt x="57" y="36"/>
                  </a:lnTo>
                  <a:lnTo>
                    <a:pt x="57" y="39"/>
                  </a:lnTo>
                  <a:lnTo>
                    <a:pt x="55" y="39"/>
                  </a:lnTo>
                  <a:lnTo>
                    <a:pt x="53" y="37"/>
                  </a:lnTo>
                  <a:lnTo>
                    <a:pt x="52" y="39"/>
                  </a:lnTo>
                  <a:lnTo>
                    <a:pt x="51" y="37"/>
                  </a:lnTo>
                  <a:lnTo>
                    <a:pt x="48" y="35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6" y="30"/>
                  </a:lnTo>
                  <a:lnTo>
                    <a:pt x="45" y="29"/>
                  </a:lnTo>
                  <a:lnTo>
                    <a:pt x="43" y="29"/>
                  </a:lnTo>
                  <a:lnTo>
                    <a:pt x="41" y="29"/>
                  </a:lnTo>
                  <a:lnTo>
                    <a:pt x="38" y="30"/>
                  </a:lnTo>
                  <a:lnTo>
                    <a:pt x="35" y="31"/>
                  </a:lnTo>
                  <a:lnTo>
                    <a:pt x="39" y="44"/>
                  </a:lnTo>
                  <a:lnTo>
                    <a:pt x="40" y="47"/>
                  </a:lnTo>
                  <a:lnTo>
                    <a:pt x="40" y="51"/>
                  </a:lnTo>
                  <a:lnTo>
                    <a:pt x="39" y="53"/>
                  </a:lnTo>
                  <a:lnTo>
                    <a:pt x="37" y="53"/>
                  </a:lnTo>
                  <a:lnTo>
                    <a:pt x="34" y="52"/>
                  </a:lnTo>
                  <a:lnTo>
                    <a:pt x="31" y="52"/>
                  </a:lnTo>
                  <a:lnTo>
                    <a:pt x="28" y="54"/>
                  </a:lnTo>
                  <a:lnTo>
                    <a:pt x="25" y="55"/>
                  </a:lnTo>
                  <a:lnTo>
                    <a:pt x="24" y="55"/>
                  </a:lnTo>
                  <a:lnTo>
                    <a:pt x="23" y="55"/>
                  </a:lnTo>
                  <a:lnTo>
                    <a:pt x="21" y="53"/>
                  </a:lnTo>
                  <a:lnTo>
                    <a:pt x="19" y="50"/>
                  </a:lnTo>
                  <a:lnTo>
                    <a:pt x="17" y="48"/>
                  </a:lnTo>
                  <a:lnTo>
                    <a:pt x="15" y="48"/>
                  </a:lnTo>
                  <a:lnTo>
                    <a:pt x="14" y="48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7" y="52"/>
                  </a:lnTo>
                  <a:lnTo>
                    <a:pt x="4" y="52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1" y="59"/>
                  </a:lnTo>
                  <a:lnTo>
                    <a:pt x="1" y="63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9" y="73"/>
                  </a:lnTo>
                  <a:lnTo>
                    <a:pt x="12" y="73"/>
                  </a:lnTo>
                  <a:lnTo>
                    <a:pt x="15" y="72"/>
                  </a:lnTo>
                  <a:lnTo>
                    <a:pt x="18" y="72"/>
                  </a:lnTo>
                  <a:lnTo>
                    <a:pt x="21" y="74"/>
                  </a:lnTo>
                  <a:lnTo>
                    <a:pt x="25" y="76"/>
                  </a:lnTo>
                  <a:lnTo>
                    <a:pt x="29" y="77"/>
                  </a:lnTo>
                  <a:lnTo>
                    <a:pt x="32" y="78"/>
                  </a:lnTo>
                  <a:lnTo>
                    <a:pt x="35" y="79"/>
                  </a:lnTo>
                  <a:lnTo>
                    <a:pt x="37" y="80"/>
                  </a:lnTo>
                  <a:lnTo>
                    <a:pt x="38" y="81"/>
                  </a:lnTo>
                  <a:lnTo>
                    <a:pt x="39" y="81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8" y="86"/>
                  </a:lnTo>
                  <a:lnTo>
                    <a:pt x="38" y="87"/>
                  </a:lnTo>
                  <a:lnTo>
                    <a:pt x="38" y="89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39" y="93"/>
                  </a:lnTo>
                  <a:lnTo>
                    <a:pt x="39" y="96"/>
                  </a:lnTo>
                  <a:lnTo>
                    <a:pt x="40" y="98"/>
                  </a:lnTo>
                  <a:lnTo>
                    <a:pt x="42" y="98"/>
                  </a:lnTo>
                  <a:lnTo>
                    <a:pt x="43" y="99"/>
                  </a:lnTo>
                  <a:lnTo>
                    <a:pt x="44" y="101"/>
                  </a:lnTo>
                  <a:lnTo>
                    <a:pt x="46" y="103"/>
                  </a:lnTo>
                  <a:lnTo>
                    <a:pt x="46" y="106"/>
                  </a:lnTo>
                  <a:lnTo>
                    <a:pt x="46" y="108"/>
                  </a:lnTo>
                  <a:lnTo>
                    <a:pt x="46" y="110"/>
                  </a:lnTo>
                  <a:lnTo>
                    <a:pt x="47" y="112"/>
                  </a:lnTo>
                  <a:lnTo>
                    <a:pt x="50" y="114"/>
                  </a:lnTo>
                  <a:lnTo>
                    <a:pt x="52" y="115"/>
                  </a:lnTo>
                  <a:lnTo>
                    <a:pt x="53" y="117"/>
                  </a:lnTo>
                  <a:lnTo>
                    <a:pt x="54" y="118"/>
                  </a:lnTo>
                  <a:lnTo>
                    <a:pt x="53" y="119"/>
                  </a:lnTo>
                  <a:lnTo>
                    <a:pt x="50" y="118"/>
                  </a:lnTo>
                  <a:lnTo>
                    <a:pt x="47" y="118"/>
                  </a:lnTo>
                  <a:lnTo>
                    <a:pt x="48" y="120"/>
                  </a:lnTo>
                  <a:lnTo>
                    <a:pt x="48" y="122"/>
                  </a:lnTo>
                  <a:lnTo>
                    <a:pt x="48" y="125"/>
                  </a:lnTo>
                  <a:lnTo>
                    <a:pt x="48" y="128"/>
                  </a:lnTo>
                  <a:lnTo>
                    <a:pt x="48" y="133"/>
                  </a:lnTo>
                  <a:lnTo>
                    <a:pt x="47" y="137"/>
                  </a:lnTo>
                  <a:lnTo>
                    <a:pt x="45" y="142"/>
                  </a:lnTo>
                  <a:lnTo>
                    <a:pt x="43" y="147"/>
                  </a:lnTo>
                  <a:lnTo>
                    <a:pt x="41" y="153"/>
                  </a:lnTo>
                  <a:lnTo>
                    <a:pt x="40" y="157"/>
                  </a:lnTo>
                  <a:lnTo>
                    <a:pt x="39" y="159"/>
                  </a:lnTo>
                  <a:lnTo>
                    <a:pt x="40" y="160"/>
                  </a:lnTo>
                  <a:lnTo>
                    <a:pt x="41" y="161"/>
                  </a:lnTo>
                  <a:lnTo>
                    <a:pt x="42" y="163"/>
                  </a:lnTo>
                  <a:lnTo>
                    <a:pt x="41" y="164"/>
                  </a:lnTo>
                  <a:lnTo>
                    <a:pt x="42" y="165"/>
                  </a:lnTo>
                  <a:lnTo>
                    <a:pt x="44" y="165"/>
                  </a:lnTo>
                  <a:lnTo>
                    <a:pt x="46" y="165"/>
                  </a:lnTo>
                  <a:lnTo>
                    <a:pt x="52" y="168"/>
                  </a:lnTo>
                  <a:lnTo>
                    <a:pt x="50" y="166"/>
                  </a:lnTo>
                  <a:lnTo>
                    <a:pt x="53" y="168"/>
                  </a:lnTo>
                  <a:lnTo>
                    <a:pt x="54" y="169"/>
                  </a:lnTo>
                  <a:lnTo>
                    <a:pt x="55" y="168"/>
                  </a:lnTo>
                  <a:lnTo>
                    <a:pt x="61" y="171"/>
                  </a:lnTo>
                  <a:lnTo>
                    <a:pt x="57" y="168"/>
                  </a:lnTo>
                  <a:lnTo>
                    <a:pt x="57" y="167"/>
                  </a:lnTo>
                  <a:lnTo>
                    <a:pt x="59" y="166"/>
                  </a:lnTo>
                  <a:lnTo>
                    <a:pt x="60" y="166"/>
                  </a:lnTo>
                  <a:lnTo>
                    <a:pt x="62" y="165"/>
                  </a:lnTo>
                  <a:lnTo>
                    <a:pt x="63" y="164"/>
                  </a:lnTo>
                  <a:lnTo>
                    <a:pt x="65" y="163"/>
                  </a:lnTo>
                  <a:lnTo>
                    <a:pt x="68" y="162"/>
                  </a:lnTo>
                  <a:lnTo>
                    <a:pt x="71" y="161"/>
                  </a:lnTo>
                  <a:lnTo>
                    <a:pt x="74" y="161"/>
                  </a:lnTo>
                  <a:lnTo>
                    <a:pt x="76" y="161"/>
                  </a:lnTo>
                  <a:lnTo>
                    <a:pt x="77" y="162"/>
                  </a:lnTo>
                  <a:lnTo>
                    <a:pt x="78" y="164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8"/>
                  </a:lnTo>
                  <a:lnTo>
                    <a:pt x="83" y="169"/>
                  </a:lnTo>
                  <a:lnTo>
                    <a:pt x="84" y="171"/>
                  </a:lnTo>
                  <a:lnTo>
                    <a:pt x="85" y="173"/>
                  </a:lnTo>
                  <a:lnTo>
                    <a:pt x="85" y="175"/>
                  </a:lnTo>
                  <a:lnTo>
                    <a:pt x="86" y="176"/>
                  </a:lnTo>
                  <a:lnTo>
                    <a:pt x="88" y="177"/>
                  </a:lnTo>
                  <a:lnTo>
                    <a:pt x="89" y="177"/>
                  </a:lnTo>
                  <a:lnTo>
                    <a:pt x="90" y="177"/>
                  </a:lnTo>
                  <a:lnTo>
                    <a:pt x="91" y="177"/>
                  </a:lnTo>
                  <a:lnTo>
                    <a:pt x="93" y="177"/>
                  </a:lnTo>
                  <a:lnTo>
                    <a:pt x="95" y="177"/>
                  </a:lnTo>
                  <a:lnTo>
                    <a:pt x="97" y="178"/>
                  </a:lnTo>
                  <a:lnTo>
                    <a:pt x="98" y="179"/>
                  </a:lnTo>
                  <a:lnTo>
                    <a:pt x="101" y="179"/>
                  </a:lnTo>
                  <a:lnTo>
                    <a:pt x="104" y="178"/>
                  </a:lnTo>
                  <a:lnTo>
                    <a:pt x="106" y="178"/>
                  </a:lnTo>
                  <a:lnTo>
                    <a:pt x="108" y="178"/>
                  </a:lnTo>
                  <a:lnTo>
                    <a:pt x="107" y="178"/>
                  </a:lnTo>
                  <a:lnTo>
                    <a:pt x="108" y="178"/>
                  </a:lnTo>
                  <a:lnTo>
                    <a:pt x="108" y="177"/>
                  </a:lnTo>
                  <a:lnTo>
                    <a:pt x="106" y="177"/>
                  </a:lnTo>
                  <a:lnTo>
                    <a:pt x="105" y="176"/>
                  </a:lnTo>
                  <a:lnTo>
                    <a:pt x="103" y="175"/>
                  </a:lnTo>
                  <a:lnTo>
                    <a:pt x="102" y="174"/>
                  </a:lnTo>
                  <a:lnTo>
                    <a:pt x="100" y="174"/>
                  </a:lnTo>
                  <a:lnTo>
                    <a:pt x="100" y="169"/>
                  </a:lnTo>
                  <a:lnTo>
                    <a:pt x="101" y="168"/>
                  </a:lnTo>
                  <a:lnTo>
                    <a:pt x="101" y="167"/>
                  </a:lnTo>
                  <a:lnTo>
                    <a:pt x="102" y="165"/>
                  </a:lnTo>
                  <a:lnTo>
                    <a:pt x="102" y="164"/>
                  </a:lnTo>
                  <a:lnTo>
                    <a:pt x="103" y="163"/>
                  </a:lnTo>
                  <a:lnTo>
                    <a:pt x="104" y="161"/>
                  </a:lnTo>
                  <a:lnTo>
                    <a:pt x="105" y="160"/>
                  </a:lnTo>
                  <a:lnTo>
                    <a:pt x="108" y="158"/>
                  </a:lnTo>
                  <a:lnTo>
                    <a:pt x="110" y="156"/>
                  </a:lnTo>
                  <a:lnTo>
                    <a:pt x="112" y="155"/>
                  </a:lnTo>
                  <a:lnTo>
                    <a:pt x="111" y="154"/>
                  </a:lnTo>
                  <a:lnTo>
                    <a:pt x="111" y="153"/>
                  </a:lnTo>
                  <a:lnTo>
                    <a:pt x="112" y="152"/>
                  </a:lnTo>
                  <a:lnTo>
                    <a:pt x="116" y="152"/>
                  </a:lnTo>
                  <a:lnTo>
                    <a:pt x="117" y="151"/>
                  </a:lnTo>
                  <a:lnTo>
                    <a:pt x="119" y="151"/>
                  </a:lnTo>
                  <a:lnTo>
                    <a:pt x="121" y="152"/>
                  </a:lnTo>
                  <a:lnTo>
                    <a:pt x="123" y="152"/>
                  </a:lnTo>
                  <a:lnTo>
                    <a:pt x="125" y="153"/>
                  </a:lnTo>
                  <a:lnTo>
                    <a:pt x="127" y="155"/>
                  </a:lnTo>
                  <a:lnTo>
                    <a:pt x="129" y="155"/>
                  </a:lnTo>
                  <a:lnTo>
                    <a:pt x="130" y="156"/>
                  </a:lnTo>
                  <a:lnTo>
                    <a:pt x="131" y="158"/>
                  </a:lnTo>
                  <a:lnTo>
                    <a:pt x="131" y="159"/>
                  </a:lnTo>
                  <a:lnTo>
                    <a:pt x="131" y="161"/>
                  </a:lnTo>
                  <a:lnTo>
                    <a:pt x="138" y="161"/>
                  </a:lnTo>
                  <a:lnTo>
                    <a:pt x="143" y="161"/>
                  </a:lnTo>
                  <a:lnTo>
                    <a:pt x="149" y="160"/>
                  </a:lnTo>
                  <a:lnTo>
                    <a:pt x="154" y="158"/>
                  </a:lnTo>
                  <a:lnTo>
                    <a:pt x="160" y="155"/>
                  </a:lnTo>
                  <a:lnTo>
                    <a:pt x="165" y="151"/>
                  </a:lnTo>
                  <a:lnTo>
                    <a:pt x="170" y="146"/>
                  </a:lnTo>
                  <a:lnTo>
                    <a:pt x="168" y="146"/>
                  </a:lnTo>
                  <a:lnTo>
                    <a:pt x="167" y="149"/>
                  </a:lnTo>
                  <a:lnTo>
                    <a:pt x="164" y="151"/>
                  </a:lnTo>
                  <a:lnTo>
                    <a:pt x="162" y="151"/>
                  </a:lnTo>
                  <a:lnTo>
                    <a:pt x="161" y="150"/>
                  </a:lnTo>
                  <a:lnTo>
                    <a:pt x="161" y="145"/>
                  </a:lnTo>
                  <a:lnTo>
                    <a:pt x="162" y="144"/>
                  </a:lnTo>
                  <a:lnTo>
                    <a:pt x="162" y="143"/>
                  </a:lnTo>
                  <a:lnTo>
                    <a:pt x="161" y="142"/>
                  </a:lnTo>
                  <a:lnTo>
                    <a:pt x="159" y="141"/>
                  </a:lnTo>
                  <a:lnTo>
                    <a:pt x="158" y="141"/>
                  </a:lnTo>
                  <a:lnTo>
                    <a:pt x="158" y="140"/>
                  </a:lnTo>
                  <a:lnTo>
                    <a:pt x="156" y="137"/>
                  </a:lnTo>
                  <a:lnTo>
                    <a:pt x="156" y="135"/>
                  </a:lnTo>
                  <a:lnTo>
                    <a:pt x="156" y="133"/>
                  </a:lnTo>
                  <a:lnTo>
                    <a:pt x="156" y="132"/>
                  </a:lnTo>
                  <a:lnTo>
                    <a:pt x="153" y="129"/>
                  </a:lnTo>
                  <a:lnTo>
                    <a:pt x="153" y="127"/>
                  </a:lnTo>
                  <a:lnTo>
                    <a:pt x="152" y="124"/>
                  </a:lnTo>
                  <a:lnTo>
                    <a:pt x="152" y="122"/>
                  </a:lnTo>
                  <a:lnTo>
                    <a:pt x="153" y="121"/>
                  </a:lnTo>
                  <a:lnTo>
                    <a:pt x="154" y="120"/>
                  </a:lnTo>
                  <a:lnTo>
                    <a:pt x="155" y="120"/>
                  </a:lnTo>
                  <a:lnTo>
                    <a:pt x="158" y="119"/>
                  </a:lnTo>
                  <a:lnTo>
                    <a:pt x="159" y="120"/>
                  </a:lnTo>
                  <a:lnTo>
                    <a:pt x="161" y="119"/>
                  </a:lnTo>
                  <a:lnTo>
                    <a:pt x="161" y="117"/>
                  </a:lnTo>
                  <a:lnTo>
                    <a:pt x="161" y="116"/>
                  </a:lnTo>
                  <a:lnTo>
                    <a:pt x="159" y="115"/>
                  </a:lnTo>
                  <a:lnTo>
                    <a:pt x="158" y="113"/>
                  </a:lnTo>
                  <a:lnTo>
                    <a:pt x="160" y="113"/>
                  </a:lnTo>
                  <a:lnTo>
                    <a:pt x="160" y="112"/>
                  </a:lnTo>
                  <a:lnTo>
                    <a:pt x="159" y="109"/>
                  </a:lnTo>
                  <a:lnTo>
                    <a:pt x="158" y="108"/>
                  </a:lnTo>
                  <a:lnTo>
                    <a:pt x="156" y="108"/>
                  </a:lnTo>
                  <a:lnTo>
                    <a:pt x="154" y="107"/>
                  </a:lnTo>
                  <a:lnTo>
                    <a:pt x="153" y="107"/>
                  </a:lnTo>
                  <a:lnTo>
                    <a:pt x="153" y="105"/>
                  </a:lnTo>
                  <a:lnTo>
                    <a:pt x="155" y="102"/>
                  </a:lnTo>
                  <a:lnTo>
                    <a:pt x="158" y="101"/>
                  </a:lnTo>
                  <a:lnTo>
                    <a:pt x="161" y="101"/>
                  </a:lnTo>
                  <a:lnTo>
                    <a:pt x="162" y="101"/>
                  </a:lnTo>
                  <a:lnTo>
                    <a:pt x="162" y="102"/>
                  </a:lnTo>
                  <a:lnTo>
                    <a:pt x="164" y="105"/>
                  </a:lnTo>
                  <a:lnTo>
                    <a:pt x="165" y="105"/>
                  </a:lnTo>
                  <a:lnTo>
                    <a:pt x="166" y="103"/>
                  </a:lnTo>
                  <a:lnTo>
                    <a:pt x="165" y="101"/>
                  </a:lnTo>
                  <a:lnTo>
                    <a:pt x="165" y="101"/>
                  </a:lnTo>
                  <a:lnTo>
                    <a:pt x="165" y="10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8" name="Freeform 1372">
              <a:extLst>
                <a:ext uri="{FF2B5EF4-FFF2-40B4-BE49-F238E27FC236}">
                  <a16:creationId xmlns:a16="http://schemas.microsoft.com/office/drawing/2014/main" id="{15BD6CA5-4FB4-A34C-9124-7C37F1D9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42"/>
              <a:ext cx="54" cy="34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50" y="11"/>
                </a:cxn>
                <a:cxn ang="0">
                  <a:pos x="49" y="8"/>
                </a:cxn>
                <a:cxn ang="0">
                  <a:pos x="47" y="5"/>
                </a:cxn>
                <a:cxn ang="0">
                  <a:pos x="44" y="2"/>
                </a:cxn>
                <a:cxn ang="0">
                  <a:pos x="41" y="2"/>
                </a:cxn>
                <a:cxn ang="0">
                  <a:pos x="37" y="3"/>
                </a:cxn>
                <a:cxn ang="0">
                  <a:pos x="33" y="1"/>
                </a:cxn>
                <a:cxn ang="0">
                  <a:pos x="28" y="1"/>
                </a:cxn>
                <a:cxn ang="0">
                  <a:pos x="24" y="0"/>
                </a:cxn>
                <a:cxn ang="0">
                  <a:pos x="21" y="1"/>
                </a:cxn>
                <a:cxn ang="0">
                  <a:pos x="17" y="2"/>
                </a:cxn>
                <a:cxn ang="0">
                  <a:pos x="13" y="6"/>
                </a:cxn>
                <a:cxn ang="0">
                  <a:pos x="10" y="9"/>
                </a:cxn>
                <a:cxn ang="0">
                  <a:pos x="8" y="15"/>
                </a:cxn>
                <a:cxn ang="0">
                  <a:pos x="3" y="2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0"/>
                </a:cxn>
                <a:cxn ang="0">
                  <a:pos x="6" y="30"/>
                </a:cxn>
                <a:cxn ang="0">
                  <a:pos x="9" y="29"/>
                </a:cxn>
                <a:cxn ang="0">
                  <a:pos x="13" y="29"/>
                </a:cxn>
                <a:cxn ang="0">
                  <a:pos x="19" y="29"/>
                </a:cxn>
                <a:cxn ang="0">
                  <a:pos x="20" y="30"/>
                </a:cxn>
                <a:cxn ang="0">
                  <a:pos x="22" y="32"/>
                </a:cxn>
                <a:cxn ang="0">
                  <a:pos x="25" y="32"/>
                </a:cxn>
                <a:cxn ang="0">
                  <a:pos x="27" y="32"/>
                </a:cxn>
                <a:cxn ang="0">
                  <a:pos x="31" y="32"/>
                </a:cxn>
                <a:cxn ang="0">
                  <a:pos x="33" y="33"/>
                </a:cxn>
                <a:cxn ang="0">
                  <a:pos x="36" y="32"/>
                </a:cxn>
                <a:cxn ang="0">
                  <a:pos x="40" y="29"/>
                </a:cxn>
                <a:cxn ang="0">
                  <a:pos x="40" y="27"/>
                </a:cxn>
                <a:cxn ang="0">
                  <a:pos x="41" y="27"/>
                </a:cxn>
                <a:cxn ang="0">
                  <a:pos x="45" y="26"/>
                </a:cxn>
                <a:cxn ang="0">
                  <a:pos x="47" y="27"/>
                </a:cxn>
                <a:cxn ang="0">
                  <a:pos x="51" y="24"/>
                </a:cxn>
                <a:cxn ang="0">
                  <a:pos x="53" y="23"/>
                </a:cxn>
                <a:cxn ang="0">
                  <a:pos x="54" y="18"/>
                </a:cxn>
                <a:cxn ang="0">
                  <a:pos x="53" y="17"/>
                </a:cxn>
              </a:cxnLst>
              <a:rect l="0" t="0" r="r" b="b"/>
              <a:pathLst>
                <a:path w="54" h="34">
                  <a:moveTo>
                    <a:pt x="53" y="17"/>
                  </a:moveTo>
                  <a:lnTo>
                    <a:pt x="52" y="16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50" y="9"/>
                  </a:lnTo>
                  <a:lnTo>
                    <a:pt x="49" y="8"/>
                  </a:lnTo>
                  <a:lnTo>
                    <a:pt x="48" y="7"/>
                  </a:lnTo>
                  <a:lnTo>
                    <a:pt x="47" y="5"/>
                  </a:lnTo>
                  <a:lnTo>
                    <a:pt x="45" y="3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1" y="2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4" y="2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28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8" y="15"/>
                  </a:lnTo>
                  <a:lnTo>
                    <a:pt x="5" y="19"/>
                  </a:lnTo>
                  <a:lnTo>
                    <a:pt x="3" y="22"/>
                  </a:lnTo>
                  <a:lnTo>
                    <a:pt x="1" y="25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0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9" y="29"/>
                  </a:lnTo>
                  <a:lnTo>
                    <a:pt x="11" y="30"/>
                  </a:lnTo>
                  <a:lnTo>
                    <a:pt x="13" y="29"/>
                  </a:lnTo>
                  <a:lnTo>
                    <a:pt x="17" y="29"/>
                  </a:lnTo>
                  <a:lnTo>
                    <a:pt x="19" y="29"/>
                  </a:lnTo>
                  <a:lnTo>
                    <a:pt x="20" y="29"/>
                  </a:lnTo>
                  <a:lnTo>
                    <a:pt x="20" y="30"/>
                  </a:lnTo>
                  <a:lnTo>
                    <a:pt x="22" y="31"/>
                  </a:lnTo>
                  <a:lnTo>
                    <a:pt x="22" y="32"/>
                  </a:lnTo>
                  <a:lnTo>
                    <a:pt x="23" y="34"/>
                  </a:lnTo>
                  <a:lnTo>
                    <a:pt x="25" y="32"/>
                  </a:lnTo>
                  <a:lnTo>
                    <a:pt x="26" y="32"/>
                  </a:lnTo>
                  <a:lnTo>
                    <a:pt x="27" y="32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2" y="32"/>
                  </a:lnTo>
                  <a:lnTo>
                    <a:pt x="33" y="33"/>
                  </a:lnTo>
                  <a:lnTo>
                    <a:pt x="34" y="33"/>
                  </a:lnTo>
                  <a:lnTo>
                    <a:pt x="36" y="32"/>
                  </a:lnTo>
                  <a:lnTo>
                    <a:pt x="39" y="31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39" y="25"/>
                  </a:lnTo>
                  <a:lnTo>
                    <a:pt x="41" y="27"/>
                  </a:lnTo>
                  <a:lnTo>
                    <a:pt x="43" y="26"/>
                  </a:lnTo>
                  <a:lnTo>
                    <a:pt x="45" y="26"/>
                  </a:lnTo>
                  <a:lnTo>
                    <a:pt x="46" y="27"/>
                  </a:lnTo>
                  <a:lnTo>
                    <a:pt x="47" y="27"/>
                  </a:lnTo>
                  <a:lnTo>
                    <a:pt x="49" y="26"/>
                  </a:lnTo>
                  <a:lnTo>
                    <a:pt x="51" y="24"/>
                  </a:lnTo>
                  <a:lnTo>
                    <a:pt x="52" y="24"/>
                  </a:lnTo>
                  <a:lnTo>
                    <a:pt x="53" y="23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4" y="17"/>
                  </a:lnTo>
                  <a:lnTo>
                    <a:pt x="53" y="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29" name="Freeform 1373">
              <a:extLst>
                <a:ext uri="{FF2B5EF4-FFF2-40B4-BE49-F238E27FC236}">
                  <a16:creationId xmlns:a16="http://schemas.microsoft.com/office/drawing/2014/main" id="{62600401-7DC6-8048-97BD-CAB8A713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" y="1864"/>
              <a:ext cx="59" cy="44"/>
            </a:xfrm>
            <a:custGeom>
              <a:avLst/>
              <a:gdLst/>
              <a:ahLst/>
              <a:cxnLst>
                <a:cxn ang="0">
                  <a:pos x="59" y="40"/>
                </a:cxn>
                <a:cxn ang="0">
                  <a:pos x="58" y="37"/>
                </a:cxn>
                <a:cxn ang="0">
                  <a:pos x="59" y="34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9" y="23"/>
                </a:cxn>
                <a:cxn ang="0">
                  <a:pos x="58" y="17"/>
                </a:cxn>
                <a:cxn ang="0">
                  <a:pos x="55" y="14"/>
                </a:cxn>
                <a:cxn ang="0">
                  <a:pos x="55" y="11"/>
                </a:cxn>
                <a:cxn ang="0">
                  <a:pos x="53" y="8"/>
                </a:cxn>
                <a:cxn ang="0">
                  <a:pos x="49" y="7"/>
                </a:cxn>
                <a:cxn ang="0">
                  <a:pos x="47" y="2"/>
                </a:cxn>
                <a:cxn ang="0">
                  <a:pos x="43" y="0"/>
                </a:cxn>
                <a:cxn ang="0">
                  <a:pos x="39" y="0"/>
                </a:cxn>
                <a:cxn ang="0">
                  <a:pos x="34" y="2"/>
                </a:cxn>
                <a:cxn ang="0">
                  <a:pos x="31" y="2"/>
                </a:cxn>
                <a:cxn ang="0">
                  <a:pos x="26" y="2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10" y="10"/>
                </a:cxn>
                <a:cxn ang="0">
                  <a:pos x="11" y="13"/>
                </a:cxn>
                <a:cxn ang="0">
                  <a:pos x="13" y="15"/>
                </a:cxn>
                <a:cxn ang="0">
                  <a:pos x="18" y="19"/>
                </a:cxn>
                <a:cxn ang="0">
                  <a:pos x="22" y="22"/>
                </a:cxn>
                <a:cxn ang="0">
                  <a:pos x="25" y="22"/>
                </a:cxn>
                <a:cxn ang="0">
                  <a:pos x="27" y="22"/>
                </a:cxn>
                <a:cxn ang="0">
                  <a:pos x="30" y="24"/>
                </a:cxn>
                <a:cxn ang="0">
                  <a:pos x="29" y="27"/>
                </a:cxn>
                <a:cxn ang="0">
                  <a:pos x="30" y="30"/>
                </a:cxn>
                <a:cxn ang="0">
                  <a:pos x="33" y="29"/>
                </a:cxn>
                <a:cxn ang="0">
                  <a:pos x="37" y="29"/>
                </a:cxn>
                <a:cxn ang="0">
                  <a:pos x="40" y="33"/>
                </a:cxn>
                <a:cxn ang="0">
                  <a:pos x="43" y="34"/>
                </a:cxn>
                <a:cxn ang="0">
                  <a:pos x="45" y="37"/>
                </a:cxn>
                <a:cxn ang="0">
                  <a:pos x="49" y="39"/>
                </a:cxn>
                <a:cxn ang="0">
                  <a:pos x="51" y="40"/>
                </a:cxn>
                <a:cxn ang="0">
                  <a:pos x="55" y="40"/>
                </a:cxn>
                <a:cxn ang="0">
                  <a:pos x="58" y="42"/>
                </a:cxn>
                <a:cxn ang="0">
                  <a:pos x="59" y="44"/>
                </a:cxn>
                <a:cxn ang="0">
                  <a:pos x="59" y="42"/>
                </a:cxn>
              </a:cxnLst>
              <a:rect l="0" t="0" r="r" b="b"/>
              <a:pathLst>
                <a:path w="59" h="44">
                  <a:moveTo>
                    <a:pt x="59" y="41"/>
                  </a:moveTo>
                  <a:lnTo>
                    <a:pt x="59" y="40"/>
                  </a:lnTo>
                  <a:lnTo>
                    <a:pt x="58" y="39"/>
                  </a:lnTo>
                  <a:lnTo>
                    <a:pt x="58" y="37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59" y="32"/>
                  </a:lnTo>
                  <a:lnTo>
                    <a:pt x="58" y="30"/>
                  </a:lnTo>
                  <a:lnTo>
                    <a:pt x="57" y="29"/>
                  </a:lnTo>
                  <a:lnTo>
                    <a:pt x="58" y="27"/>
                  </a:lnTo>
                  <a:lnTo>
                    <a:pt x="58" y="26"/>
                  </a:lnTo>
                  <a:lnTo>
                    <a:pt x="59" y="23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6" y="16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55" y="11"/>
                  </a:lnTo>
                  <a:lnTo>
                    <a:pt x="55" y="9"/>
                  </a:lnTo>
                  <a:lnTo>
                    <a:pt x="53" y="8"/>
                  </a:lnTo>
                  <a:lnTo>
                    <a:pt x="51" y="8"/>
                  </a:lnTo>
                  <a:lnTo>
                    <a:pt x="49" y="7"/>
                  </a:lnTo>
                  <a:lnTo>
                    <a:pt x="48" y="5"/>
                  </a:lnTo>
                  <a:lnTo>
                    <a:pt x="47" y="2"/>
                  </a:lnTo>
                  <a:lnTo>
                    <a:pt x="45" y="1"/>
                  </a:lnTo>
                  <a:lnTo>
                    <a:pt x="43" y="0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4" y="2"/>
                  </a:lnTo>
                  <a:lnTo>
                    <a:pt x="33" y="2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1" y="6"/>
                  </a:lnTo>
                  <a:lnTo>
                    <a:pt x="7" y="8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9" y="10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1" y="14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8" y="19"/>
                  </a:lnTo>
                  <a:lnTo>
                    <a:pt x="20" y="21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5" y="22"/>
                  </a:lnTo>
                  <a:lnTo>
                    <a:pt x="26" y="22"/>
                  </a:lnTo>
                  <a:lnTo>
                    <a:pt x="27" y="22"/>
                  </a:lnTo>
                  <a:lnTo>
                    <a:pt x="29" y="23"/>
                  </a:lnTo>
                  <a:lnTo>
                    <a:pt x="30" y="24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3" y="29"/>
                  </a:lnTo>
                  <a:lnTo>
                    <a:pt x="36" y="27"/>
                  </a:lnTo>
                  <a:lnTo>
                    <a:pt x="37" y="29"/>
                  </a:lnTo>
                  <a:lnTo>
                    <a:pt x="38" y="30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3" y="34"/>
                  </a:lnTo>
                  <a:lnTo>
                    <a:pt x="44" y="35"/>
                  </a:lnTo>
                  <a:lnTo>
                    <a:pt x="45" y="37"/>
                  </a:lnTo>
                  <a:lnTo>
                    <a:pt x="47" y="38"/>
                  </a:lnTo>
                  <a:lnTo>
                    <a:pt x="49" y="39"/>
                  </a:lnTo>
                  <a:lnTo>
                    <a:pt x="50" y="40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5" y="40"/>
                  </a:lnTo>
                  <a:lnTo>
                    <a:pt x="56" y="41"/>
                  </a:lnTo>
                  <a:lnTo>
                    <a:pt x="58" y="42"/>
                  </a:lnTo>
                  <a:lnTo>
                    <a:pt x="58" y="43"/>
                  </a:lnTo>
                  <a:lnTo>
                    <a:pt x="59" y="44"/>
                  </a:lnTo>
                  <a:lnTo>
                    <a:pt x="59" y="43"/>
                  </a:lnTo>
                  <a:lnTo>
                    <a:pt x="59" y="42"/>
                  </a:lnTo>
                  <a:lnTo>
                    <a:pt x="59" y="4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0" name="Freeform 1374">
              <a:extLst>
                <a:ext uri="{FF2B5EF4-FFF2-40B4-BE49-F238E27FC236}">
                  <a16:creationId xmlns:a16="http://schemas.microsoft.com/office/drawing/2014/main" id="{A60448D1-B129-B44F-91EF-C789F073F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822"/>
              <a:ext cx="55" cy="44"/>
            </a:xfrm>
            <a:custGeom>
              <a:avLst/>
              <a:gdLst/>
              <a:ahLst/>
              <a:cxnLst>
                <a:cxn ang="0">
                  <a:pos x="17" y="43"/>
                </a:cxn>
                <a:cxn ang="0">
                  <a:pos x="21" y="42"/>
                </a:cxn>
                <a:cxn ang="0">
                  <a:pos x="26" y="40"/>
                </a:cxn>
                <a:cxn ang="0">
                  <a:pos x="31" y="39"/>
                </a:cxn>
                <a:cxn ang="0">
                  <a:pos x="34" y="37"/>
                </a:cxn>
                <a:cxn ang="0">
                  <a:pos x="40" y="33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48" y="20"/>
                </a:cxn>
                <a:cxn ang="0">
                  <a:pos x="50" y="15"/>
                </a:cxn>
                <a:cxn ang="0">
                  <a:pos x="54" y="6"/>
                </a:cxn>
                <a:cxn ang="0">
                  <a:pos x="54" y="0"/>
                </a:cxn>
                <a:cxn ang="0">
                  <a:pos x="50" y="4"/>
                </a:cxn>
                <a:cxn ang="0">
                  <a:pos x="45" y="3"/>
                </a:cxn>
                <a:cxn ang="0">
                  <a:pos x="37" y="4"/>
                </a:cxn>
                <a:cxn ang="0">
                  <a:pos x="31" y="4"/>
                </a:cxn>
                <a:cxn ang="0">
                  <a:pos x="26" y="5"/>
                </a:cxn>
                <a:cxn ang="0">
                  <a:pos x="25" y="9"/>
                </a:cxn>
                <a:cxn ang="0">
                  <a:pos x="28" y="13"/>
                </a:cxn>
                <a:cxn ang="0">
                  <a:pos x="31" y="18"/>
                </a:cxn>
                <a:cxn ang="0">
                  <a:pos x="30" y="21"/>
                </a:cxn>
                <a:cxn ang="0">
                  <a:pos x="28" y="24"/>
                </a:cxn>
                <a:cxn ang="0">
                  <a:pos x="21" y="21"/>
                </a:cxn>
                <a:cxn ang="0">
                  <a:pos x="21" y="17"/>
                </a:cxn>
                <a:cxn ang="0">
                  <a:pos x="22" y="14"/>
                </a:cxn>
                <a:cxn ang="0">
                  <a:pos x="19" y="11"/>
                </a:cxn>
                <a:cxn ang="0">
                  <a:pos x="19" y="9"/>
                </a:cxn>
                <a:cxn ang="0">
                  <a:pos x="18" y="7"/>
                </a:cxn>
                <a:cxn ang="0">
                  <a:pos x="14" y="11"/>
                </a:cxn>
                <a:cxn ang="0">
                  <a:pos x="15" y="16"/>
                </a:cxn>
                <a:cxn ang="0">
                  <a:pos x="15" y="25"/>
                </a:cxn>
                <a:cxn ang="0">
                  <a:pos x="12" y="30"/>
                </a:cxn>
                <a:cxn ang="0">
                  <a:pos x="8" y="33"/>
                </a:cxn>
                <a:cxn ang="0">
                  <a:pos x="6" y="36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4" y="44"/>
                </a:cxn>
                <a:cxn ang="0">
                  <a:pos x="10" y="44"/>
                </a:cxn>
                <a:cxn ang="0">
                  <a:pos x="14" y="43"/>
                </a:cxn>
                <a:cxn ang="0">
                  <a:pos x="16" y="43"/>
                </a:cxn>
              </a:cxnLst>
              <a:rect l="0" t="0" r="r" b="b"/>
              <a:pathLst>
                <a:path w="55" h="44">
                  <a:moveTo>
                    <a:pt x="16" y="43"/>
                  </a:moveTo>
                  <a:lnTo>
                    <a:pt x="17" y="43"/>
                  </a:lnTo>
                  <a:lnTo>
                    <a:pt x="18" y="42"/>
                  </a:lnTo>
                  <a:lnTo>
                    <a:pt x="21" y="42"/>
                  </a:lnTo>
                  <a:lnTo>
                    <a:pt x="24" y="41"/>
                  </a:lnTo>
                  <a:lnTo>
                    <a:pt x="26" y="40"/>
                  </a:lnTo>
                  <a:lnTo>
                    <a:pt x="28" y="38"/>
                  </a:lnTo>
                  <a:lnTo>
                    <a:pt x="31" y="39"/>
                  </a:lnTo>
                  <a:lnTo>
                    <a:pt x="33" y="38"/>
                  </a:lnTo>
                  <a:lnTo>
                    <a:pt x="34" y="37"/>
                  </a:lnTo>
                  <a:lnTo>
                    <a:pt x="36" y="35"/>
                  </a:lnTo>
                  <a:lnTo>
                    <a:pt x="40" y="33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6" y="30"/>
                  </a:lnTo>
                  <a:lnTo>
                    <a:pt x="48" y="27"/>
                  </a:lnTo>
                  <a:lnTo>
                    <a:pt x="51" y="24"/>
                  </a:lnTo>
                  <a:lnTo>
                    <a:pt x="48" y="20"/>
                  </a:lnTo>
                  <a:lnTo>
                    <a:pt x="48" y="17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54" y="6"/>
                  </a:lnTo>
                  <a:lnTo>
                    <a:pt x="55" y="4"/>
                  </a:lnTo>
                  <a:lnTo>
                    <a:pt x="54" y="0"/>
                  </a:lnTo>
                  <a:lnTo>
                    <a:pt x="52" y="4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5" y="3"/>
                  </a:lnTo>
                  <a:lnTo>
                    <a:pt x="41" y="3"/>
                  </a:lnTo>
                  <a:lnTo>
                    <a:pt x="37" y="4"/>
                  </a:lnTo>
                  <a:lnTo>
                    <a:pt x="34" y="4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6" y="5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8" y="13"/>
                  </a:lnTo>
                  <a:lnTo>
                    <a:pt x="30" y="16"/>
                  </a:lnTo>
                  <a:lnTo>
                    <a:pt x="31" y="18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4"/>
                  </a:lnTo>
                  <a:lnTo>
                    <a:pt x="25" y="24"/>
                  </a:lnTo>
                  <a:lnTo>
                    <a:pt x="21" y="21"/>
                  </a:lnTo>
                  <a:lnTo>
                    <a:pt x="21" y="19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0" y="12"/>
                  </a:lnTo>
                  <a:lnTo>
                    <a:pt x="19" y="11"/>
                  </a:lnTo>
                  <a:lnTo>
                    <a:pt x="18" y="10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18" y="7"/>
                  </a:lnTo>
                  <a:lnTo>
                    <a:pt x="16" y="9"/>
                  </a:lnTo>
                  <a:lnTo>
                    <a:pt x="14" y="11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5" y="21"/>
                  </a:lnTo>
                  <a:lnTo>
                    <a:pt x="15" y="25"/>
                  </a:lnTo>
                  <a:lnTo>
                    <a:pt x="13" y="28"/>
                  </a:lnTo>
                  <a:lnTo>
                    <a:pt x="12" y="30"/>
                  </a:lnTo>
                  <a:lnTo>
                    <a:pt x="10" y="31"/>
                  </a:lnTo>
                  <a:lnTo>
                    <a:pt x="8" y="33"/>
                  </a:lnTo>
                  <a:lnTo>
                    <a:pt x="7" y="34"/>
                  </a:lnTo>
                  <a:lnTo>
                    <a:pt x="6" y="36"/>
                  </a:lnTo>
                  <a:lnTo>
                    <a:pt x="2" y="37"/>
                  </a:lnTo>
                  <a:lnTo>
                    <a:pt x="0" y="39"/>
                  </a:lnTo>
                  <a:lnTo>
                    <a:pt x="0" y="40"/>
                  </a:lnTo>
                  <a:lnTo>
                    <a:pt x="1" y="42"/>
                  </a:lnTo>
                  <a:lnTo>
                    <a:pt x="2" y="43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10" y="44"/>
                  </a:lnTo>
                  <a:lnTo>
                    <a:pt x="12" y="44"/>
                  </a:lnTo>
                  <a:lnTo>
                    <a:pt x="14" y="43"/>
                  </a:lnTo>
                  <a:lnTo>
                    <a:pt x="15" y="43"/>
                  </a:lnTo>
                  <a:lnTo>
                    <a:pt x="16" y="4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1" name="Freeform 1375">
              <a:extLst>
                <a:ext uri="{FF2B5EF4-FFF2-40B4-BE49-F238E27FC236}">
                  <a16:creationId xmlns:a16="http://schemas.microsoft.com/office/drawing/2014/main" id="{1931213B-F185-8F4A-A006-030AC2457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1895"/>
              <a:ext cx="11" cy="18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9" y="10"/>
                </a:cxn>
                <a:cxn ang="0">
                  <a:pos x="11" y="8"/>
                </a:cxn>
                <a:cxn ang="0">
                  <a:pos x="9" y="7"/>
                </a:cxn>
                <a:cxn ang="0">
                  <a:pos x="8" y="6"/>
                </a:cxn>
                <a:cxn ang="0">
                  <a:pos x="7" y="5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3" y="15"/>
                </a:cxn>
                <a:cxn ang="0">
                  <a:pos x="5" y="17"/>
                </a:cxn>
                <a:cxn ang="0">
                  <a:pos x="7" y="18"/>
                </a:cxn>
                <a:cxn ang="0">
                  <a:pos x="8" y="18"/>
                </a:cxn>
                <a:cxn ang="0">
                  <a:pos x="9" y="17"/>
                </a:cxn>
                <a:cxn ang="0">
                  <a:pos x="9" y="14"/>
                </a:cxn>
                <a:cxn ang="0">
                  <a:pos x="9" y="13"/>
                </a:cxn>
              </a:cxnLst>
              <a:rect l="0" t="0" r="r" b="b"/>
              <a:pathLst>
                <a:path w="11" h="18">
                  <a:moveTo>
                    <a:pt x="9" y="13"/>
                  </a:moveTo>
                  <a:lnTo>
                    <a:pt x="9" y="10"/>
                  </a:lnTo>
                  <a:lnTo>
                    <a:pt x="11" y="8"/>
                  </a:lnTo>
                  <a:lnTo>
                    <a:pt x="9" y="7"/>
                  </a:lnTo>
                  <a:lnTo>
                    <a:pt x="8" y="6"/>
                  </a:lnTo>
                  <a:lnTo>
                    <a:pt x="7" y="5"/>
                  </a:lnTo>
                  <a:lnTo>
                    <a:pt x="6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9" y="14"/>
                  </a:lnTo>
                  <a:lnTo>
                    <a:pt x="9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2" name="Freeform 1376">
              <a:extLst>
                <a:ext uri="{FF2B5EF4-FFF2-40B4-BE49-F238E27FC236}">
                  <a16:creationId xmlns:a16="http://schemas.microsoft.com/office/drawing/2014/main" id="{752D91D5-1017-D048-BE68-71776C1B3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1788"/>
              <a:ext cx="147" cy="174"/>
            </a:xfrm>
            <a:custGeom>
              <a:avLst/>
              <a:gdLst/>
              <a:ahLst/>
              <a:cxnLst>
                <a:cxn ang="0">
                  <a:pos x="143" y="77"/>
                </a:cxn>
                <a:cxn ang="0">
                  <a:pos x="139" y="68"/>
                </a:cxn>
                <a:cxn ang="0">
                  <a:pos x="137" y="61"/>
                </a:cxn>
                <a:cxn ang="0">
                  <a:pos x="135" y="50"/>
                </a:cxn>
                <a:cxn ang="0">
                  <a:pos x="138" y="38"/>
                </a:cxn>
                <a:cxn ang="0">
                  <a:pos x="134" y="29"/>
                </a:cxn>
                <a:cxn ang="0">
                  <a:pos x="118" y="16"/>
                </a:cxn>
                <a:cxn ang="0">
                  <a:pos x="122" y="9"/>
                </a:cxn>
                <a:cxn ang="0">
                  <a:pos x="109" y="14"/>
                </a:cxn>
                <a:cxn ang="0">
                  <a:pos x="92" y="23"/>
                </a:cxn>
                <a:cxn ang="0">
                  <a:pos x="74" y="7"/>
                </a:cxn>
                <a:cxn ang="0">
                  <a:pos x="62" y="0"/>
                </a:cxn>
                <a:cxn ang="0">
                  <a:pos x="54" y="8"/>
                </a:cxn>
                <a:cxn ang="0">
                  <a:pos x="62" y="14"/>
                </a:cxn>
                <a:cxn ang="0">
                  <a:pos x="62" y="19"/>
                </a:cxn>
                <a:cxn ang="0">
                  <a:pos x="65" y="25"/>
                </a:cxn>
                <a:cxn ang="0">
                  <a:pos x="57" y="34"/>
                </a:cxn>
                <a:cxn ang="0">
                  <a:pos x="49" y="29"/>
                </a:cxn>
                <a:cxn ang="0">
                  <a:pos x="42" y="40"/>
                </a:cxn>
                <a:cxn ang="0">
                  <a:pos x="39" y="58"/>
                </a:cxn>
                <a:cxn ang="0">
                  <a:pos x="28" y="67"/>
                </a:cxn>
                <a:cxn ang="0">
                  <a:pos x="16" y="72"/>
                </a:cxn>
                <a:cxn ang="0">
                  <a:pos x="5" y="77"/>
                </a:cxn>
                <a:cxn ang="0">
                  <a:pos x="3" y="78"/>
                </a:cxn>
                <a:cxn ang="0">
                  <a:pos x="14" y="77"/>
                </a:cxn>
                <a:cxn ang="0">
                  <a:pos x="22" y="84"/>
                </a:cxn>
                <a:cxn ang="0">
                  <a:pos x="25" y="92"/>
                </a:cxn>
                <a:cxn ang="0">
                  <a:pos x="27" y="103"/>
                </a:cxn>
                <a:cxn ang="0">
                  <a:pos x="29" y="107"/>
                </a:cxn>
                <a:cxn ang="0">
                  <a:pos x="36" y="114"/>
                </a:cxn>
                <a:cxn ang="0">
                  <a:pos x="38" y="124"/>
                </a:cxn>
                <a:cxn ang="0">
                  <a:pos x="49" y="125"/>
                </a:cxn>
                <a:cxn ang="0">
                  <a:pos x="48" y="132"/>
                </a:cxn>
                <a:cxn ang="0">
                  <a:pos x="46" y="141"/>
                </a:cxn>
                <a:cxn ang="0">
                  <a:pos x="42" y="152"/>
                </a:cxn>
                <a:cxn ang="0">
                  <a:pos x="44" y="155"/>
                </a:cxn>
                <a:cxn ang="0">
                  <a:pos x="55" y="155"/>
                </a:cxn>
                <a:cxn ang="0">
                  <a:pos x="64" y="156"/>
                </a:cxn>
                <a:cxn ang="0">
                  <a:pos x="71" y="161"/>
                </a:cxn>
                <a:cxn ang="0">
                  <a:pos x="75" y="170"/>
                </a:cxn>
                <a:cxn ang="0">
                  <a:pos x="79" y="173"/>
                </a:cxn>
                <a:cxn ang="0">
                  <a:pos x="88" y="171"/>
                </a:cxn>
                <a:cxn ang="0">
                  <a:pos x="98" y="169"/>
                </a:cxn>
                <a:cxn ang="0">
                  <a:pos x="108" y="164"/>
                </a:cxn>
                <a:cxn ang="0">
                  <a:pos x="116" y="154"/>
                </a:cxn>
                <a:cxn ang="0">
                  <a:pos x="115" y="144"/>
                </a:cxn>
                <a:cxn ang="0">
                  <a:pos x="126" y="140"/>
                </a:cxn>
                <a:cxn ang="0">
                  <a:pos x="126" y="131"/>
                </a:cxn>
                <a:cxn ang="0">
                  <a:pos x="121" y="122"/>
                </a:cxn>
                <a:cxn ang="0">
                  <a:pos x="115" y="114"/>
                </a:cxn>
                <a:cxn ang="0">
                  <a:pos x="107" y="106"/>
                </a:cxn>
                <a:cxn ang="0">
                  <a:pos x="125" y="94"/>
                </a:cxn>
                <a:cxn ang="0">
                  <a:pos x="135" y="89"/>
                </a:cxn>
                <a:cxn ang="0">
                  <a:pos x="147" y="90"/>
                </a:cxn>
              </a:cxnLst>
              <a:rect l="0" t="0" r="r" b="b"/>
              <a:pathLst>
                <a:path w="147" h="174">
                  <a:moveTo>
                    <a:pt x="146" y="88"/>
                  </a:moveTo>
                  <a:lnTo>
                    <a:pt x="144" y="84"/>
                  </a:lnTo>
                  <a:lnTo>
                    <a:pt x="144" y="81"/>
                  </a:lnTo>
                  <a:lnTo>
                    <a:pt x="144" y="80"/>
                  </a:lnTo>
                  <a:lnTo>
                    <a:pt x="143" y="77"/>
                  </a:lnTo>
                  <a:lnTo>
                    <a:pt x="142" y="76"/>
                  </a:lnTo>
                  <a:lnTo>
                    <a:pt x="141" y="74"/>
                  </a:lnTo>
                  <a:lnTo>
                    <a:pt x="140" y="71"/>
                  </a:lnTo>
                  <a:lnTo>
                    <a:pt x="140" y="69"/>
                  </a:lnTo>
                  <a:lnTo>
                    <a:pt x="139" y="68"/>
                  </a:lnTo>
                  <a:lnTo>
                    <a:pt x="139" y="66"/>
                  </a:lnTo>
                  <a:lnTo>
                    <a:pt x="138" y="64"/>
                  </a:lnTo>
                  <a:lnTo>
                    <a:pt x="139" y="63"/>
                  </a:lnTo>
                  <a:lnTo>
                    <a:pt x="138" y="62"/>
                  </a:lnTo>
                  <a:lnTo>
                    <a:pt x="137" y="61"/>
                  </a:lnTo>
                  <a:lnTo>
                    <a:pt x="135" y="58"/>
                  </a:lnTo>
                  <a:lnTo>
                    <a:pt x="134" y="55"/>
                  </a:lnTo>
                  <a:lnTo>
                    <a:pt x="134" y="53"/>
                  </a:lnTo>
                  <a:lnTo>
                    <a:pt x="134" y="52"/>
                  </a:lnTo>
                  <a:lnTo>
                    <a:pt x="135" y="50"/>
                  </a:lnTo>
                  <a:lnTo>
                    <a:pt x="136" y="46"/>
                  </a:lnTo>
                  <a:lnTo>
                    <a:pt x="137" y="43"/>
                  </a:lnTo>
                  <a:lnTo>
                    <a:pt x="137" y="41"/>
                  </a:lnTo>
                  <a:lnTo>
                    <a:pt x="138" y="40"/>
                  </a:lnTo>
                  <a:lnTo>
                    <a:pt x="138" y="38"/>
                  </a:lnTo>
                  <a:lnTo>
                    <a:pt x="137" y="37"/>
                  </a:lnTo>
                  <a:lnTo>
                    <a:pt x="136" y="34"/>
                  </a:lnTo>
                  <a:lnTo>
                    <a:pt x="135" y="32"/>
                  </a:lnTo>
                  <a:lnTo>
                    <a:pt x="135" y="31"/>
                  </a:lnTo>
                  <a:lnTo>
                    <a:pt x="134" y="29"/>
                  </a:lnTo>
                  <a:lnTo>
                    <a:pt x="133" y="26"/>
                  </a:lnTo>
                  <a:lnTo>
                    <a:pt x="132" y="22"/>
                  </a:lnTo>
                  <a:lnTo>
                    <a:pt x="130" y="20"/>
                  </a:lnTo>
                  <a:lnTo>
                    <a:pt x="125" y="18"/>
                  </a:lnTo>
                  <a:lnTo>
                    <a:pt x="118" y="16"/>
                  </a:lnTo>
                  <a:lnTo>
                    <a:pt x="119" y="16"/>
                  </a:lnTo>
                  <a:lnTo>
                    <a:pt x="120" y="15"/>
                  </a:lnTo>
                  <a:lnTo>
                    <a:pt x="122" y="13"/>
                  </a:lnTo>
                  <a:lnTo>
                    <a:pt x="122" y="10"/>
                  </a:lnTo>
                  <a:lnTo>
                    <a:pt x="122" y="9"/>
                  </a:lnTo>
                  <a:lnTo>
                    <a:pt x="120" y="8"/>
                  </a:lnTo>
                  <a:lnTo>
                    <a:pt x="118" y="9"/>
                  </a:lnTo>
                  <a:lnTo>
                    <a:pt x="114" y="13"/>
                  </a:lnTo>
                  <a:lnTo>
                    <a:pt x="112" y="14"/>
                  </a:lnTo>
                  <a:lnTo>
                    <a:pt x="109" y="14"/>
                  </a:lnTo>
                  <a:lnTo>
                    <a:pt x="104" y="15"/>
                  </a:lnTo>
                  <a:lnTo>
                    <a:pt x="100" y="16"/>
                  </a:lnTo>
                  <a:lnTo>
                    <a:pt x="98" y="18"/>
                  </a:lnTo>
                  <a:lnTo>
                    <a:pt x="94" y="22"/>
                  </a:lnTo>
                  <a:lnTo>
                    <a:pt x="92" y="23"/>
                  </a:lnTo>
                  <a:lnTo>
                    <a:pt x="89" y="22"/>
                  </a:lnTo>
                  <a:lnTo>
                    <a:pt x="85" y="18"/>
                  </a:lnTo>
                  <a:lnTo>
                    <a:pt x="82" y="14"/>
                  </a:lnTo>
                  <a:lnTo>
                    <a:pt x="77" y="10"/>
                  </a:lnTo>
                  <a:lnTo>
                    <a:pt x="74" y="7"/>
                  </a:lnTo>
                  <a:lnTo>
                    <a:pt x="71" y="4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9" y="2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60" y="10"/>
                  </a:lnTo>
                  <a:lnTo>
                    <a:pt x="62" y="11"/>
                  </a:lnTo>
                  <a:lnTo>
                    <a:pt x="63" y="13"/>
                  </a:lnTo>
                  <a:lnTo>
                    <a:pt x="62" y="14"/>
                  </a:lnTo>
                  <a:lnTo>
                    <a:pt x="61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2" y="19"/>
                  </a:lnTo>
                  <a:lnTo>
                    <a:pt x="66" y="21"/>
                  </a:lnTo>
                  <a:lnTo>
                    <a:pt x="67" y="22"/>
                  </a:lnTo>
                  <a:lnTo>
                    <a:pt x="68" y="24"/>
                  </a:lnTo>
                  <a:lnTo>
                    <a:pt x="67" y="25"/>
                  </a:lnTo>
                  <a:lnTo>
                    <a:pt x="65" y="25"/>
                  </a:lnTo>
                  <a:lnTo>
                    <a:pt x="61" y="26"/>
                  </a:lnTo>
                  <a:lnTo>
                    <a:pt x="60" y="27"/>
                  </a:lnTo>
                  <a:lnTo>
                    <a:pt x="59" y="28"/>
                  </a:lnTo>
                  <a:lnTo>
                    <a:pt x="59" y="32"/>
                  </a:lnTo>
                  <a:lnTo>
                    <a:pt x="57" y="34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2" y="33"/>
                  </a:lnTo>
                  <a:lnTo>
                    <a:pt x="50" y="30"/>
                  </a:lnTo>
                  <a:lnTo>
                    <a:pt x="49" y="29"/>
                  </a:lnTo>
                  <a:lnTo>
                    <a:pt x="47" y="29"/>
                  </a:lnTo>
                  <a:lnTo>
                    <a:pt x="45" y="31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2" y="40"/>
                  </a:lnTo>
                  <a:lnTo>
                    <a:pt x="40" y="44"/>
                  </a:lnTo>
                  <a:lnTo>
                    <a:pt x="38" y="49"/>
                  </a:lnTo>
                  <a:lnTo>
                    <a:pt x="36" y="51"/>
                  </a:lnTo>
                  <a:lnTo>
                    <a:pt x="36" y="54"/>
                  </a:lnTo>
                  <a:lnTo>
                    <a:pt x="39" y="58"/>
                  </a:lnTo>
                  <a:lnTo>
                    <a:pt x="36" y="61"/>
                  </a:lnTo>
                  <a:lnTo>
                    <a:pt x="34" y="64"/>
                  </a:lnTo>
                  <a:lnTo>
                    <a:pt x="32" y="65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4" y="69"/>
                  </a:lnTo>
                  <a:lnTo>
                    <a:pt x="22" y="71"/>
                  </a:lnTo>
                  <a:lnTo>
                    <a:pt x="21" y="72"/>
                  </a:lnTo>
                  <a:lnTo>
                    <a:pt x="19" y="73"/>
                  </a:lnTo>
                  <a:lnTo>
                    <a:pt x="16" y="72"/>
                  </a:lnTo>
                  <a:lnTo>
                    <a:pt x="14" y="74"/>
                  </a:lnTo>
                  <a:lnTo>
                    <a:pt x="12" y="75"/>
                  </a:lnTo>
                  <a:lnTo>
                    <a:pt x="9" y="76"/>
                  </a:lnTo>
                  <a:lnTo>
                    <a:pt x="6" y="76"/>
                  </a:lnTo>
                  <a:lnTo>
                    <a:pt x="5" y="77"/>
                  </a:lnTo>
                  <a:lnTo>
                    <a:pt x="4" y="77"/>
                  </a:lnTo>
                  <a:lnTo>
                    <a:pt x="2" y="77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3" y="78"/>
                  </a:lnTo>
                  <a:lnTo>
                    <a:pt x="7" y="77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4" y="77"/>
                  </a:lnTo>
                  <a:lnTo>
                    <a:pt x="16" y="78"/>
                  </a:lnTo>
                  <a:lnTo>
                    <a:pt x="17" y="81"/>
                  </a:lnTo>
                  <a:lnTo>
                    <a:pt x="18" y="83"/>
                  </a:lnTo>
                  <a:lnTo>
                    <a:pt x="20" y="84"/>
                  </a:lnTo>
                  <a:lnTo>
                    <a:pt x="22" y="84"/>
                  </a:lnTo>
                  <a:lnTo>
                    <a:pt x="24" y="85"/>
                  </a:lnTo>
                  <a:lnTo>
                    <a:pt x="24" y="87"/>
                  </a:lnTo>
                  <a:lnTo>
                    <a:pt x="24" y="89"/>
                  </a:lnTo>
                  <a:lnTo>
                    <a:pt x="24" y="90"/>
                  </a:lnTo>
                  <a:lnTo>
                    <a:pt x="25" y="92"/>
                  </a:lnTo>
                  <a:lnTo>
                    <a:pt x="27" y="93"/>
                  </a:lnTo>
                  <a:lnTo>
                    <a:pt x="27" y="95"/>
                  </a:lnTo>
                  <a:lnTo>
                    <a:pt x="28" y="99"/>
                  </a:lnTo>
                  <a:lnTo>
                    <a:pt x="27" y="102"/>
                  </a:lnTo>
                  <a:lnTo>
                    <a:pt x="27" y="103"/>
                  </a:lnTo>
                  <a:lnTo>
                    <a:pt x="26" y="105"/>
                  </a:lnTo>
                  <a:lnTo>
                    <a:pt x="27" y="106"/>
                  </a:lnTo>
                  <a:lnTo>
                    <a:pt x="27" y="107"/>
                  </a:lnTo>
                  <a:lnTo>
                    <a:pt x="28" y="107"/>
                  </a:lnTo>
                  <a:lnTo>
                    <a:pt x="29" y="107"/>
                  </a:lnTo>
                  <a:lnTo>
                    <a:pt x="32" y="109"/>
                  </a:lnTo>
                  <a:lnTo>
                    <a:pt x="33" y="110"/>
                  </a:lnTo>
                  <a:lnTo>
                    <a:pt x="34" y="112"/>
                  </a:lnTo>
                  <a:lnTo>
                    <a:pt x="35" y="113"/>
                  </a:lnTo>
                  <a:lnTo>
                    <a:pt x="36" y="114"/>
                  </a:lnTo>
                  <a:lnTo>
                    <a:pt x="38" y="115"/>
                  </a:lnTo>
                  <a:lnTo>
                    <a:pt x="36" y="117"/>
                  </a:lnTo>
                  <a:lnTo>
                    <a:pt x="36" y="120"/>
                  </a:lnTo>
                  <a:lnTo>
                    <a:pt x="36" y="124"/>
                  </a:lnTo>
                  <a:lnTo>
                    <a:pt x="38" y="124"/>
                  </a:lnTo>
                  <a:lnTo>
                    <a:pt x="40" y="122"/>
                  </a:lnTo>
                  <a:lnTo>
                    <a:pt x="42" y="121"/>
                  </a:lnTo>
                  <a:lnTo>
                    <a:pt x="44" y="121"/>
                  </a:lnTo>
                  <a:lnTo>
                    <a:pt x="47" y="124"/>
                  </a:lnTo>
                  <a:lnTo>
                    <a:pt x="49" y="125"/>
                  </a:lnTo>
                  <a:lnTo>
                    <a:pt x="51" y="126"/>
                  </a:lnTo>
                  <a:lnTo>
                    <a:pt x="51" y="127"/>
                  </a:lnTo>
                  <a:lnTo>
                    <a:pt x="50" y="129"/>
                  </a:lnTo>
                  <a:lnTo>
                    <a:pt x="49" y="130"/>
                  </a:lnTo>
                  <a:lnTo>
                    <a:pt x="48" y="132"/>
                  </a:lnTo>
                  <a:lnTo>
                    <a:pt x="48" y="134"/>
                  </a:lnTo>
                  <a:lnTo>
                    <a:pt x="47" y="135"/>
                  </a:lnTo>
                  <a:lnTo>
                    <a:pt x="46" y="138"/>
                  </a:lnTo>
                  <a:lnTo>
                    <a:pt x="46" y="139"/>
                  </a:lnTo>
                  <a:lnTo>
                    <a:pt x="46" y="141"/>
                  </a:lnTo>
                  <a:lnTo>
                    <a:pt x="45" y="143"/>
                  </a:lnTo>
                  <a:lnTo>
                    <a:pt x="43" y="146"/>
                  </a:lnTo>
                  <a:lnTo>
                    <a:pt x="42" y="148"/>
                  </a:lnTo>
                  <a:lnTo>
                    <a:pt x="42" y="150"/>
                  </a:lnTo>
                  <a:lnTo>
                    <a:pt x="42" y="152"/>
                  </a:lnTo>
                  <a:lnTo>
                    <a:pt x="42" y="154"/>
                  </a:lnTo>
                  <a:lnTo>
                    <a:pt x="41" y="155"/>
                  </a:lnTo>
                  <a:lnTo>
                    <a:pt x="40" y="156"/>
                  </a:lnTo>
                  <a:lnTo>
                    <a:pt x="42" y="156"/>
                  </a:lnTo>
                  <a:lnTo>
                    <a:pt x="44" y="155"/>
                  </a:lnTo>
                  <a:lnTo>
                    <a:pt x="45" y="154"/>
                  </a:lnTo>
                  <a:lnTo>
                    <a:pt x="47" y="154"/>
                  </a:lnTo>
                  <a:lnTo>
                    <a:pt x="49" y="154"/>
                  </a:lnTo>
                  <a:lnTo>
                    <a:pt x="51" y="155"/>
                  </a:lnTo>
                  <a:lnTo>
                    <a:pt x="55" y="155"/>
                  </a:lnTo>
                  <a:lnTo>
                    <a:pt x="56" y="155"/>
                  </a:lnTo>
                  <a:lnTo>
                    <a:pt x="57" y="156"/>
                  </a:lnTo>
                  <a:lnTo>
                    <a:pt x="60" y="157"/>
                  </a:lnTo>
                  <a:lnTo>
                    <a:pt x="62" y="157"/>
                  </a:lnTo>
                  <a:lnTo>
                    <a:pt x="64" y="156"/>
                  </a:lnTo>
                  <a:lnTo>
                    <a:pt x="66" y="155"/>
                  </a:lnTo>
                  <a:lnTo>
                    <a:pt x="67" y="156"/>
                  </a:lnTo>
                  <a:lnTo>
                    <a:pt x="68" y="157"/>
                  </a:lnTo>
                  <a:lnTo>
                    <a:pt x="70" y="159"/>
                  </a:lnTo>
                  <a:lnTo>
                    <a:pt x="71" y="161"/>
                  </a:lnTo>
                  <a:lnTo>
                    <a:pt x="72" y="162"/>
                  </a:lnTo>
                  <a:lnTo>
                    <a:pt x="73" y="163"/>
                  </a:lnTo>
                  <a:lnTo>
                    <a:pt x="73" y="165"/>
                  </a:lnTo>
                  <a:lnTo>
                    <a:pt x="74" y="168"/>
                  </a:lnTo>
                  <a:lnTo>
                    <a:pt x="75" y="170"/>
                  </a:lnTo>
                  <a:lnTo>
                    <a:pt x="76" y="171"/>
                  </a:lnTo>
                  <a:lnTo>
                    <a:pt x="77" y="172"/>
                  </a:lnTo>
                  <a:lnTo>
                    <a:pt x="77" y="174"/>
                  </a:lnTo>
                  <a:lnTo>
                    <a:pt x="78" y="173"/>
                  </a:lnTo>
                  <a:lnTo>
                    <a:pt x="79" y="173"/>
                  </a:lnTo>
                  <a:lnTo>
                    <a:pt x="81" y="173"/>
                  </a:lnTo>
                  <a:lnTo>
                    <a:pt x="83" y="172"/>
                  </a:lnTo>
                  <a:lnTo>
                    <a:pt x="84" y="172"/>
                  </a:lnTo>
                  <a:lnTo>
                    <a:pt x="86" y="172"/>
                  </a:lnTo>
                  <a:lnTo>
                    <a:pt x="88" y="171"/>
                  </a:lnTo>
                  <a:lnTo>
                    <a:pt x="91" y="170"/>
                  </a:lnTo>
                  <a:lnTo>
                    <a:pt x="93" y="170"/>
                  </a:lnTo>
                  <a:lnTo>
                    <a:pt x="96" y="170"/>
                  </a:lnTo>
                  <a:lnTo>
                    <a:pt x="97" y="170"/>
                  </a:lnTo>
                  <a:lnTo>
                    <a:pt x="98" y="169"/>
                  </a:lnTo>
                  <a:lnTo>
                    <a:pt x="101" y="168"/>
                  </a:lnTo>
                  <a:lnTo>
                    <a:pt x="104" y="169"/>
                  </a:lnTo>
                  <a:lnTo>
                    <a:pt x="105" y="170"/>
                  </a:lnTo>
                  <a:lnTo>
                    <a:pt x="106" y="170"/>
                  </a:lnTo>
                  <a:lnTo>
                    <a:pt x="108" y="164"/>
                  </a:lnTo>
                  <a:lnTo>
                    <a:pt x="108" y="162"/>
                  </a:lnTo>
                  <a:lnTo>
                    <a:pt x="108" y="160"/>
                  </a:lnTo>
                  <a:lnTo>
                    <a:pt x="111" y="157"/>
                  </a:lnTo>
                  <a:lnTo>
                    <a:pt x="114" y="155"/>
                  </a:lnTo>
                  <a:lnTo>
                    <a:pt x="116" y="154"/>
                  </a:lnTo>
                  <a:lnTo>
                    <a:pt x="116" y="153"/>
                  </a:lnTo>
                  <a:lnTo>
                    <a:pt x="116" y="152"/>
                  </a:lnTo>
                  <a:lnTo>
                    <a:pt x="115" y="149"/>
                  </a:lnTo>
                  <a:lnTo>
                    <a:pt x="115" y="147"/>
                  </a:lnTo>
                  <a:lnTo>
                    <a:pt x="115" y="144"/>
                  </a:lnTo>
                  <a:lnTo>
                    <a:pt x="118" y="143"/>
                  </a:lnTo>
                  <a:lnTo>
                    <a:pt x="120" y="142"/>
                  </a:lnTo>
                  <a:lnTo>
                    <a:pt x="122" y="141"/>
                  </a:lnTo>
                  <a:lnTo>
                    <a:pt x="125" y="141"/>
                  </a:lnTo>
                  <a:lnTo>
                    <a:pt x="126" y="140"/>
                  </a:lnTo>
                  <a:lnTo>
                    <a:pt x="128" y="138"/>
                  </a:lnTo>
                  <a:lnTo>
                    <a:pt x="130" y="135"/>
                  </a:lnTo>
                  <a:lnTo>
                    <a:pt x="127" y="134"/>
                  </a:lnTo>
                  <a:lnTo>
                    <a:pt x="126" y="133"/>
                  </a:lnTo>
                  <a:lnTo>
                    <a:pt x="126" y="131"/>
                  </a:lnTo>
                  <a:lnTo>
                    <a:pt x="126" y="129"/>
                  </a:lnTo>
                  <a:lnTo>
                    <a:pt x="125" y="126"/>
                  </a:lnTo>
                  <a:lnTo>
                    <a:pt x="124" y="126"/>
                  </a:lnTo>
                  <a:lnTo>
                    <a:pt x="122" y="124"/>
                  </a:lnTo>
                  <a:lnTo>
                    <a:pt x="121" y="122"/>
                  </a:lnTo>
                  <a:lnTo>
                    <a:pt x="120" y="121"/>
                  </a:lnTo>
                  <a:lnTo>
                    <a:pt x="119" y="120"/>
                  </a:lnTo>
                  <a:lnTo>
                    <a:pt x="118" y="119"/>
                  </a:lnTo>
                  <a:lnTo>
                    <a:pt x="117" y="117"/>
                  </a:lnTo>
                  <a:lnTo>
                    <a:pt x="115" y="114"/>
                  </a:lnTo>
                  <a:lnTo>
                    <a:pt x="114" y="112"/>
                  </a:lnTo>
                  <a:lnTo>
                    <a:pt x="112" y="110"/>
                  </a:lnTo>
                  <a:lnTo>
                    <a:pt x="110" y="110"/>
                  </a:lnTo>
                  <a:lnTo>
                    <a:pt x="108" y="108"/>
                  </a:lnTo>
                  <a:lnTo>
                    <a:pt x="107" y="106"/>
                  </a:lnTo>
                  <a:lnTo>
                    <a:pt x="109" y="102"/>
                  </a:lnTo>
                  <a:lnTo>
                    <a:pt x="111" y="98"/>
                  </a:lnTo>
                  <a:lnTo>
                    <a:pt x="113" y="97"/>
                  </a:lnTo>
                  <a:lnTo>
                    <a:pt x="116" y="96"/>
                  </a:lnTo>
                  <a:lnTo>
                    <a:pt x="125" y="94"/>
                  </a:lnTo>
                  <a:lnTo>
                    <a:pt x="128" y="92"/>
                  </a:lnTo>
                  <a:lnTo>
                    <a:pt x="129" y="91"/>
                  </a:lnTo>
                  <a:lnTo>
                    <a:pt x="130" y="89"/>
                  </a:lnTo>
                  <a:lnTo>
                    <a:pt x="132" y="89"/>
                  </a:lnTo>
                  <a:lnTo>
                    <a:pt x="135" y="89"/>
                  </a:lnTo>
                  <a:lnTo>
                    <a:pt x="137" y="90"/>
                  </a:lnTo>
                  <a:lnTo>
                    <a:pt x="138" y="91"/>
                  </a:lnTo>
                  <a:lnTo>
                    <a:pt x="142" y="92"/>
                  </a:lnTo>
                  <a:lnTo>
                    <a:pt x="146" y="90"/>
                  </a:lnTo>
                  <a:lnTo>
                    <a:pt x="147" y="90"/>
                  </a:lnTo>
                  <a:lnTo>
                    <a:pt x="147" y="89"/>
                  </a:lnTo>
                  <a:lnTo>
                    <a:pt x="147" y="88"/>
                  </a:lnTo>
                  <a:lnTo>
                    <a:pt x="146" y="88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3" name="Freeform 1377">
              <a:extLst>
                <a:ext uri="{FF2B5EF4-FFF2-40B4-BE49-F238E27FC236}">
                  <a16:creationId xmlns:a16="http://schemas.microsoft.com/office/drawing/2014/main" id="{59B39FC0-8963-3748-8AAD-283C2399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" y="1917"/>
              <a:ext cx="65" cy="54"/>
            </a:xfrm>
            <a:custGeom>
              <a:avLst/>
              <a:gdLst/>
              <a:ahLst/>
              <a:cxnLst>
                <a:cxn ang="0">
                  <a:pos x="28" y="54"/>
                </a:cxn>
                <a:cxn ang="0">
                  <a:pos x="31" y="53"/>
                </a:cxn>
                <a:cxn ang="0">
                  <a:pos x="35" y="52"/>
                </a:cxn>
                <a:cxn ang="0">
                  <a:pos x="40" y="51"/>
                </a:cxn>
                <a:cxn ang="0">
                  <a:pos x="49" y="49"/>
                </a:cxn>
                <a:cxn ang="0">
                  <a:pos x="50" y="45"/>
                </a:cxn>
                <a:cxn ang="0">
                  <a:pos x="51" y="41"/>
                </a:cxn>
                <a:cxn ang="0">
                  <a:pos x="57" y="35"/>
                </a:cxn>
                <a:cxn ang="0">
                  <a:pos x="57" y="30"/>
                </a:cxn>
                <a:cxn ang="0">
                  <a:pos x="57" y="26"/>
                </a:cxn>
                <a:cxn ang="0">
                  <a:pos x="63" y="22"/>
                </a:cxn>
                <a:cxn ang="0">
                  <a:pos x="63" y="19"/>
                </a:cxn>
                <a:cxn ang="0">
                  <a:pos x="63" y="14"/>
                </a:cxn>
                <a:cxn ang="0">
                  <a:pos x="65" y="9"/>
                </a:cxn>
                <a:cxn ang="0">
                  <a:pos x="64" y="4"/>
                </a:cxn>
                <a:cxn ang="0">
                  <a:pos x="58" y="4"/>
                </a:cxn>
                <a:cxn ang="0">
                  <a:pos x="56" y="3"/>
                </a:cxn>
                <a:cxn ang="0">
                  <a:pos x="51" y="2"/>
                </a:cxn>
                <a:cxn ang="0">
                  <a:pos x="46" y="1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31" y="0"/>
                </a:cxn>
                <a:cxn ang="0">
                  <a:pos x="28" y="1"/>
                </a:cxn>
                <a:cxn ang="0">
                  <a:pos x="23" y="3"/>
                </a:cxn>
                <a:cxn ang="0">
                  <a:pos x="20" y="4"/>
                </a:cxn>
                <a:cxn ang="0">
                  <a:pos x="24" y="6"/>
                </a:cxn>
                <a:cxn ang="0">
                  <a:pos x="20" y="11"/>
                </a:cxn>
                <a:cxn ang="0">
                  <a:pos x="16" y="12"/>
                </a:cxn>
                <a:cxn ang="0">
                  <a:pos x="12" y="14"/>
                </a:cxn>
                <a:cxn ang="0">
                  <a:pos x="9" y="18"/>
                </a:cxn>
                <a:cxn ang="0">
                  <a:pos x="10" y="23"/>
                </a:cxn>
                <a:cxn ang="0">
                  <a:pos x="10" y="25"/>
                </a:cxn>
                <a:cxn ang="0">
                  <a:pos x="5" y="28"/>
                </a:cxn>
                <a:cxn ang="0">
                  <a:pos x="2" y="33"/>
                </a:cxn>
                <a:cxn ang="0">
                  <a:pos x="0" y="41"/>
                </a:cxn>
                <a:cxn ang="0">
                  <a:pos x="1" y="44"/>
                </a:cxn>
                <a:cxn ang="0">
                  <a:pos x="6" y="45"/>
                </a:cxn>
                <a:cxn ang="0">
                  <a:pos x="9" y="46"/>
                </a:cxn>
                <a:cxn ang="0">
                  <a:pos x="14" y="48"/>
                </a:cxn>
                <a:cxn ang="0">
                  <a:pos x="21" y="49"/>
                </a:cxn>
                <a:cxn ang="0">
                  <a:pos x="22" y="52"/>
                </a:cxn>
                <a:cxn ang="0">
                  <a:pos x="25" y="54"/>
                </a:cxn>
                <a:cxn ang="0">
                  <a:pos x="26" y="53"/>
                </a:cxn>
              </a:cxnLst>
              <a:rect l="0" t="0" r="r" b="b"/>
              <a:pathLst>
                <a:path w="65" h="54">
                  <a:moveTo>
                    <a:pt x="26" y="53"/>
                  </a:moveTo>
                  <a:lnTo>
                    <a:pt x="28" y="54"/>
                  </a:lnTo>
                  <a:lnTo>
                    <a:pt x="30" y="53"/>
                  </a:lnTo>
                  <a:lnTo>
                    <a:pt x="31" y="53"/>
                  </a:lnTo>
                  <a:lnTo>
                    <a:pt x="34" y="52"/>
                  </a:lnTo>
                  <a:lnTo>
                    <a:pt x="35" y="52"/>
                  </a:lnTo>
                  <a:lnTo>
                    <a:pt x="36" y="52"/>
                  </a:lnTo>
                  <a:lnTo>
                    <a:pt x="40" y="51"/>
                  </a:lnTo>
                  <a:lnTo>
                    <a:pt x="45" y="50"/>
                  </a:lnTo>
                  <a:lnTo>
                    <a:pt x="49" y="49"/>
                  </a:lnTo>
                  <a:lnTo>
                    <a:pt x="50" y="48"/>
                  </a:lnTo>
                  <a:lnTo>
                    <a:pt x="50" y="45"/>
                  </a:lnTo>
                  <a:lnTo>
                    <a:pt x="50" y="43"/>
                  </a:lnTo>
                  <a:lnTo>
                    <a:pt x="51" y="41"/>
                  </a:lnTo>
                  <a:lnTo>
                    <a:pt x="54" y="39"/>
                  </a:lnTo>
                  <a:lnTo>
                    <a:pt x="57" y="35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61" y="23"/>
                  </a:lnTo>
                  <a:lnTo>
                    <a:pt x="63" y="22"/>
                  </a:lnTo>
                  <a:lnTo>
                    <a:pt x="64" y="21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3" y="14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4" y="4"/>
                  </a:lnTo>
                  <a:lnTo>
                    <a:pt x="61" y="4"/>
                  </a:lnTo>
                  <a:lnTo>
                    <a:pt x="58" y="4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3" y="3"/>
                  </a:lnTo>
                  <a:lnTo>
                    <a:pt x="51" y="2"/>
                  </a:lnTo>
                  <a:lnTo>
                    <a:pt x="49" y="1"/>
                  </a:lnTo>
                  <a:lnTo>
                    <a:pt x="46" y="1"/>
                  </a:lnTo>
                  <a:lnTo>
                    <a:pt x="43" y="2"/>
                  </a:lnTo>
                  <a:lnTo>
                    <a:pt x="41" y="2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8" y="1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4" y="6"/>
                  </a:lnTo>
                  <a:lnTo>
                    <a:pt x="22" y="9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16" y="12"/>
                  </a:lnTo>
                  <a:lnTo>
                    <a:pt x="14" y="13"/>
                  </a:lnTo>
                  <a:lnTo>
                    <a:pt x="12" y="14"/>
                  </a:lnTo>
                  <a:lnTo>
                    <a:pt x="9" y="15"/>
                  </a:lnTo>
                  <a:lnTo>
                    <a:pt x="9" y="18"/>
                  </a:lnTo>
                  <a:lnTo>
                    <a:pt x="9" y="20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8" y="26"/>
                  </a:lnTo>
                  <a:lnTo>
                    <a:pt x="5" y="28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5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1" y="44"/>
                  </a:lnTo>
                  <a:lnTo>
                    <a:pt x="4" y="45"/>
                  </a:lnTo>
                  <a:lnTo>
                    <a:pt x="6" y="45"/>
                  </a:lnTo>
                  <a:lnTo>
                    <a:pt x="8" y="46"/>
                  </a:lnTo>
                  <a:lnTo>
                    <a:pt x="9" y="46"/>
                  </a:lnTo>
                  <a:lnTo>
                    <a:pt x="11" y="46"/>
                  </a:lnTo>
                  <a:lnTo>
                    <a:pt x="14" y="48"/>
                  </a:lnTo>
                  <a:lnTo>
                    <a:pt x="19" y="49"/>
                  </a:lnTo>
                  <a:lnTo>
                    <a:pt x="21" y="49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24" y="54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6" y="5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4" name="Freeform 1378">
              <a:extLst>
                <a:ext uri="{FF2B5EF4-FFF2-40B4-BE49-F238E27FC236}">
                  <a16:creationId xmlns:a16="http://schemas.microsoft.com/office/drawing/2014/main" id="{2D531B69-9364-CC43-A6BE-42C0549E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1501"/>
              <a:ext cx="147" cy="84"/>
            </a:xfrm>
            <a:custGeom>
              <a:avLst/>
              <a:gdLst/>
              <a:ahLst/>
              <a:cxnLst>
                <a:cxn ang="0">
                  <a:pos x="142" y="55"/>
                </a:cxn>
                <a:cxn ang="0">
                  <a:pos x="138" y="48"/>
                </a:cxn>
                <a:cxn ang="0">
                  <a:pos x="144" y="44"/>
                </a:cxn>
                <a:cxn ang="0">
                  <a:pos x="138" y="29"/>
                </a:cxn>
                <a:cxn ang="0">
                  <a:pos x="132" y="22"/>
                </a:cxn>
                <a:cxn ang="0">
                  <a:pos x="135" y="16"/>
                </a:cxn>
                <a:cxn ang="0">
                  <a:pos x="131" y="12"/>
                </a:cxn>
                <a:cxn ang="0">
                  <a:pos x="131" y="5"/>
                </a:cxn>
                <a:cxn ang="0">
                  <a:pos x="123" y="3"/>
                </a:cxn>
                <a:cxn ang="0">
                  <a:pos x="121" y="10"/>
                </a:cxn>
                <a:cxn ang="0">
                  <a:pos x="112" y="4"/>
                </a:cxn>
                <a:cxn ang="0">
                  <a:pos x="104" y="2"/>
                </a:cxn>
                <a:cxn ang="0">
                  <a:pos x="101" y="8"/>
                </a:cxn>
                <a:cxn ang="0">
                  <a:pos x="101" y="12"/>
                </a:cxn>
                <a:cxn ang="0">
                  <a:pos x="91" y="12"/>
                </a:cxn>
                <a:cxn ang="0">
                  <a:pos x="90" y="19"/>
                </a:cxn>
                <a:cxn ang="0">
                  <a:pos x="88" y="22"/>
                </a:cxn>
                <a:cxn ang="0">
                  <a:pos x="82" y="15"/>
                </a:cxn>
                <a:cxn ang="0">
                  <a:pos x="79" y="20"/>
                </a:cxn>
                <a:cxn ang="0">
                  <a:pos x="64" y="14"/>
                </a:cxn>
                <a:cxn ang="0">
                  <a:pos x="63" y="20"/>
                </a:cxn>
                <a:cxn ang="0">
                  <a:pos x="65" y="25"/>
                </a:cxn>
                <a:cxn ang="0">
                  <a:pos x="59" y="21"/>
                </a:cxn>
                <a:cxn ang="0">
                  <a:pos x="56" y="15"/>
                </a:cxn>
                <a:cxn ang="0">
                  <a:pos x="50" y="22"/>
                </a:cxn>
                <a:cxn ang="0">
                  <a:pos x="49" y="31"/>
                </a:cxn>
                <a:cxn ang="0">
                  <a:pos x="41" y="35"/>
                </a:cxn>
                <a:cxn ang="0">
                  <a:pos x="39" y="37"/>
                </a:cxn>
                <a:cxn ang="0">
                  <a:pos x="41" y="35"/>
                </a:cxn>
                <a:cxn ang="0">
                  <a:pos x="34" y="21"/>
                </a:cxn>
                <a:cxn ang="0">
                  <a:pos x="40" y="18"/>
                </a:cxn>
                <a:cxn ang="0">
                  <a:pos x="34" y="9"/>
                </a:cxn>
                <a:cxn ang="0">
                  <a:pos x="26" y="2"/>
                </a:cxn>
                <a:cxn ang="0">
                  <a:pos x="14" y="2"/>
                </a:cxn>
                <a:cxn ang="0">
                  <a:pos x="17" y="7"/>
                </a:cxn>
                <a:cxn ang="0">
                  <a:pos x="20" y="16"/>
                </a:cxn>
                <a:cxn ang="0">
                  <a:pos x="23" y="19"/>
                </a:cxn>
                <a:cxn ang="0">
                  <a:pos x="21" y="22"/>
                </a:cxn>
                <a:cxn ang="0">
                  <a:pos x="6" y="15"/>
                </a:cxn>
                <a:cxn ang="0">
                  <a:pos x="5" y="24"/>
                </a:cxn>
                <a:cxn ang="0">
                  <a:pos x="0" y="33"/>
                </a:cxn>
                <a:cxn ang="0">
                  <a:pos x="12" y="30"/>
                </a:cxn>
                <a:cxn ang="0">
                  <a:pos x="22" y="26"/>
                </a:cxn>
                <a:cxn ang="0">
                  <a:pos x="29" y="32"/>
                </a:cxn>
                <a:cxn ang="0">
                  <a:pos x="30" y="38"/>
                </a:cxn>
                <a:cxn ang="0">
                  <a:pos x="25" y="40"/>
                </a:cxn>
                <a:cxn ang="0">
                  <a:pos x="36" y="39"/>
                </a:cxn>
                <a:cxn ang="0">
                  <a:pos x="23" y="45"/>
                </a:cxn>
                <a:cxn ang="0">
                  <a:pos x="8" y="49"/>
                </a:cxn>
                <a:cxn ang="0">
                  <a:pos x="16" y="53"/>
                </a:cxn>
                <a:cxn ang="0">
                  <a:pos x="28" y="56"/>
                </a:cxn>
                <a:cxn ang="0">
                  <a:pos x="28" y="70"/>
                </a:cxn>
                <a:cxn ang="0">
                  <a:pos x="24" y="78"/>
                </a:cxn>
                <a:cxn ang="0">
                  <a:pos x="39" y="76"/>
                </a:cxn>
                <a:cxn ang="0">
                  <a:pos x="48" y="81"/>
                </a:cxn>
                <a:cxn ang="0">
                  <a:pos x="59" y="84"/>
                </a:cxn>
                <a:cxn ang="0">
                  <a:pos x="70" y="81"/>
                </a:cxn>
                <a:cxn ang="0">
                  <a:pos x="85" y="83"/>
                </a:cxn>
                <a:cxn ang="0">
                  <a:pos x="103" y="73"/>
                </a:cxn>
                <a:cxn ang="0">
                  <a:pos x="121" y="67"/>
                </a:cxn>
              </a:cxnLst>
              <a:rect l="0" t="0" r="r" b="b"/>
              <a:pathLst>
                <a:path w="147" h="84">
                  <a:moveTo>
                    <a:pt x="121" y="67"/>
                  </a:moveTo>
                  <a:lnTo>
                    <a:pt x="131" y="61"/>
                  </a:lnTo>
                  <a:lnTo>
                    <a:pt x="136" y="57"/>
                  </a:lnTo>
                  <a:lnTo>
                    <a:pt x="142" y="55"/>
                  </a:lnTo>
                  <a:lnTo>
                    <a:pt x="142" y="54"/>
                  </a:lnTo>
                  <a:lnTo>
                    <a:pt x="142" y="53"/>
                  </a:lnTo>
                  <a:lnTo>
                    <a:pt x="141" y="50"/>
                  </a:lnTo>
                  <a:lnTo>
                    <a:pt x="138" y="48"/>
                  </a:lnTo>
                  <a:lnTo>
                    <a:pt x="135" y="47"/>
                  </a:lnTo>
                  <a:lnTo>
                    <a:pt x="137" y="46"/>
                  </a:lnTo>
                  <a:lnTo>
                    <a:pt x="141" y="45"/>
                  </a:lnTo>
                  <a:lnTo>
                    <a:pt x="144" y="44"/>
                  </a:lnTo>
                  <a:lnTo>
                    <a:pt x="147" y="42"/>
                  </a:lnTo>
                  <a:lnTo>
                    <a:pt x="144" y="35"/>
                  </a:lnTo>
                  <a:lnTo>
                    <a:pt x="142" y="32"/>
                  </a:lnTo>
                  <a:lnTo>
                    <a:pt x="138" y="29"/>
                  </a:lnTo>
                  <a:lnTo>
                    <a:pt x="135" y="28"/>
                  </a:lnTo>
                  <a:lnTo>
                    <a:pt x="134" y="27"/>
                  </a:lnTo>
                  <a:lnTo>
                    <a:pt x="133" y="25"/>
                  </a:lnTo>
                  <a:lnTo>
                    <a:pt x="132" y="22"/>
                  </a:lnTo>
                  <a:lnTo>
                    <a:pt x="132" y="20"/>
                  </a:lnTo>
                  <a:lnTo>
                    <a:pt x="131" y="19"/>
                  </a:lnTo>
                  <a:lnTo>
                    <a:pt x="133" y="17"/>
                  </a:lnTo>
                  <a:lnTo>
                    <a:pt x="135" y="16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2" y="12"/>
                  </a:lnTo>
                  <a:lnTo>
                    <a:pt x="131" y="12"/>
                  </a:lnTo>
                  <a:lnTo>
                    <a:pt x="129" y="11"/>
                  </a:lnTo>
                  <a:lnTo>
                    <a:pt x="130" y="9"/>
                  </a:lnTo>
                  <a:lnTo>
                    <a:pt x="130" y="8"/>
                  </a:lnTo>
                  <a:lnTo>
                    <a:pt x="131" y="5"/>
                  </a:lnTo>
                  <a:lnTo>
                    <a:pt x="132" y="3"/>
                  </a:lnTo>
                  <a:lnTo>
                    <a:pt x="129" y="2"/>
                  </a:lnTo>
                  <a:lnTo>
                    <a:pt x="126" y="2"/>
                  </a:lnTo>
                  <a:lnTo>
                    <a:pt x="123" y="3"/>
                  </a:lnTo>
                  <a:lnTo>
                    <a:pt x="122" y="4"/>
                  </a:lnTo>
                  <a:lnTo>
                    <a:pt x="122" y="5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1"/>
                  </a:lnTo>
                  <a:lnTo>
                    <a:pt x="116" y="10"/>
                  </a:lnTo>
                  <a:lnTo>
                    <a:pt x="115" y="9"/>
                  </a:lnTo>
                  <a:lnTo>
                    <a:pt x="112" y="4"/>
                  </a:lnTo>
                  <a:lnTo>
                    <a:pt x="110" y="3"/>
                  </a:lnTo>
                  <a:lnTo>
                    <a:pt x="108" y="2"/>
                  </a:lnTo>
                  <a:lnTo>
                    <a:pt x="105" y="2"/>
                  </a:lnTo>
                  <a:lnTo>
                    <a:pt x="104" y="2"/>
                  </a:lnTo>
                  <a:lnTo>
                    <a:pt x="103" y="3"/>
                  </a:lnTo>
                  <a:lnTo>
                    <a:pt x="102" y="6"/>
                  </a:lnTo>
                  <a:lnTo>
                    <a:pt x="102" y="7"/>
                  </a:lnTo>
                  <a:lnTo>
                    <a:pt x="101" y="8"/>
                  </a:lnTo>
                  <a:lnTo>
                    <a:pt x="102" y="10"/>
                  </a:lnTo>
                  <a:lnTo>
                    <a:pt x="103" y="11"/>
                  </a:lnTo>
                  <a:lnTo>
                    <a:pt x="102" y="11"/>
                  </a:lnTo>
                  <a:lnTo>
                    <a:pt x="101" y="12"/>
                  </a:lnTo>
                  <a:lnTo>
                    <a:pt x="99" y="11"/>
                  </a:lnTo>
                  <a:lnTo>
                    <a:pt x="94" y="11"/>
                  </a:lnTo>
                  <a:lnTo>
                    <a:pt x="92" y="12"/>
                  </a:lnTo>
                  <a:lnTo>
                    <a:pt x="91" y="12"/>
                  </a:lnTo>
                  <a:lnTo>
                    <a:pt x="88" y="14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90" y="19"/>
                  </a:lnTo>
                  <a:lnTo>
                    <a:pt x="92" y="21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8" y="22"/>
                  </a:lnTo>
                  <a:lnTo>
                    <a:pt x="87" y="20"/>
                  </a:lnTo>
                  <a:lnTo>
                    <a:pt x="85" y="18"/>
                  </a:lnTo>
                  <a:lnTo>
                    <a:pt x="84" y="16"/>
                  </a:lnTo>
                  <a:lnTo>
                    <a:pt x="82" y="15"/>
                  </a:lnTo>
                  <a:lnTo>
                    <a:pt x="79" y="15"/>
                  </a:lnTo>
                  <a:lnTo>
                    <a:pt x="77" y="17"/>
                  </a:lnTo>
                  <a:lnTo>
                    <a:pt x="78" y="19"/>
                  </a:lnTo>
                  <a:lnTo>
                    <a:pt x="79" y="20"/>
                  </a:lnTo>
                  <a:lnTo>
                    <a:pt x="74" y="17"/>
                  </a:lnTo>
                  <a:lnTo>
                    <a:pt x="69" y="15"/>
                  </a:lnTo>
                  <a:lnTo>
                    <a:pt x="67" y="14"/>
                  </a:lnTo>
                  <a:lnTo>
                    <a:pt x="64" y="14"/>
                  </a:lnTo>
                  <a:lnTo>
                    <a:pt x="62" y="16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3" y="20"/>
                  </a:lnTo>
                  <a:lnTo>
                    <a:pt x="66" y="21"/>
                  </a:lnTo>
                  <a:lnTo>
                    <a:pt x="66" y="24"/>
                  </a:lnTo>
                  <a:lnTo>
                    <a:pt x="66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3" y="25"/>
                  </a:lnTo>
                  <a:lnTo>
                    <a:pt x="60" y="23"/>
                  </a:lnTo>
                  <a:lnTo>
                    <a:pt x="59" y="21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56" y="15"/>
                  </a:lnTo>
                  <a:lnTo>
                    <a:pt x="54" y="16"/>
                  </a:lnTo>
                  <a:lnTo>
                    <a:pt x="52" y="17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1" y="29"/>
                  </a:lnTo>
                  <a:lnTo>
                    <a:pt x="49" y="31"/>
                  </a:lnTo>
                  <a:lnTo>
                    <a:pt x="44" y="32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5"/>
                  </a:lnTo>
                  <a:lnTo>
                    <a:pt x="39" y="37"/>
                  </a:lnTo>
                  <a:lnTo>
                    <a:pt x="40" y="39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38" y="33"/>
                  </a:lnTo>
                  <a:lnTo>
                    <a:pt x="37" y="31"/>
                  </a:lnTo>
                  <a:lnTo>
                    <a:pt x="37" y="29"/>
                  </a:lnTo>
                  <a:lnTo>
                    <a:pt x="41" y="35"/>
                  </a:lnTo>
                  <a:lnTo>
                    <a:pt x="39" y="30"/>
                  </a:lnTo>
                  <a:lnTo>
                    <a:pt x="36" y="25"/>
                  </a:lnTo>
                  <a:lnTo>
                    <a:pt x="35" y="23"/>
                  </a:lnTo>
                  <a:lnTo>
                    <a:pt x="34" y="21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39" y="19"/>
                  </a:lnTo>
                  <a:lnTo>
                    <a:pt x="40" y="18"/>
                  </a:lnTo>
                  <a:lnTo>
                    <a:pt x="39" y="17"/>
                  </a:lnTo>
                  <a:lnTo>
                    <a:pt x="38" y="15"/>
                  </a:lnTo>
                  <a:lnTo>
                    <a:pt x="36" y="11"/>
                  </a:lnTo>
                  <a:lnTo>
                    <a:pt x="34" y="9"/>
                  </a:lnTo>
                  <a:lnTo>
                    <a:pt x="31" y="8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2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8" y="9"/>
                  </a:lnTo>
                  <a:lnTo>
                    <a:pt x="20" y="11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23" y="19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4" y="22"/>
                  </a:lnTo>
                  <a:lnTo>
                    <a:pt x="21" y="22"/>
                  </a:lnTo>
                  <a:lnTo>
                    <a:pt x="19" y="22"/>
                  </a:lnTo>
                  <a:lnTo>
                    <a:pt x="15" y="18"/>
                  </a:lnTo>
                  <a:lnTo>
                    <a:pt x="9" y="16"/>
                  </a:lnTo>
                  <a:lnTo>
                    <a:pt x="6" y="15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5" y="24"/>
                  </a:lnTo>
                  <a:lnTo>
                    <a:pt x="4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3"/>
                  </a:lnTo>
                  <a:lnTo>
                    <a:pt x="7" y="31"/>
                  </a:lnTo>
                  <a:lnTo>
                    <a:pt x="12" y="30"/>
                  </a:lnTo>
                  <a:lnTo>
                    <a:pt x="16" y="27"/>
                  </a:lnTo>
                  <a:lnTo>
                    <a:pt x="19" y="26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3" y="27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9" y="32"/>
                  </a:lnTo>
                  <a:lnTo>
                    <a:pt x="30" y="34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6" y="41"/>
                  </a:lnTo>
                  <a:lnTo>
                    <a:pt x="29" y="41"/>
                  </a:lnTo>
                  <a:lnTo>
                    <a:pt x="33" y="41"/>
                  </a:lnTo>
                  <a:lnTo>
                    <a:pt x="36" y="39"/>
                  </a:lnTo>
                  <a:lnTo>
                    <a:pt x="34" y="44"/>
                  </a:lnTo>
                  <a:lnTo>
                    <a:pt x="31" y="45"/>
                  </a:lnTo>
                  <a:lnTo>
                    <a:pt x="29" y="46"/>
                  </a:lnTo>
                  <a:lnTo>
                    <a:pt x="23" y="45"/>
                  </a:lnTo>
                  <a:lnTo>
                    <a:pt x="17" y="45"/>
                  </a:lnTo>
                  <a:lnTo>
                    <a:pt x="13" y="46"/>
                  </a:lnTo>
                  <a:lnTo>
                    <a:pt x="9" y="47"/>
                  </a:lnTo>
                  <a:lnTo>
                    <a:pt x="8" y="49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11" y="52"/>
                  </a:lnTo>
                  <a:lnTo>
                    <a:pt x="16" y="53"/>
                  </a:lnTo>
                  <a:lnTo>
                    <a:pt x="22" y="52"/>
                  </a:lnTo>
                  <a:lnTo>
                    <a:pt x="25" y="53"/>
                  </a:lnTo>
                  <a:lnTo>
                    <a:pt x="27" y="54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5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5" y="75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5" y="81"/>
                  </a:lnTo>
                  <a:lnTo>
                    <a:pt x="27" y="81"/>
                  </a:lnTo>
                  <a:lnTo>
                    <a:pt x="33" y="79"/>
                  </a:lnTo>
                  <a:lnTo>
                    <a:pt x="39" y="76"/>
                  </a:lnTo>
                  <a:lnTo>
                    <a:pt x="43" y="75"/>
                  </a:lnTo>
                  <a:lnTo>
                    <a:pt x="45" y="76"/>
                  </a:lnTo>
                  <a:lnTo>
                    <a:pt x="46" y="77"/>
                  </a:lnTo>
                  <a:lnTo>
                    <a:pt x="48" y="81"/>
                  </a:lnTo>
                  <a:lnTo>
                    <a:pt x="50" y="83"/>
                  </a:lnTo>
                  <a:lnTo>
                    <a:pt x="54" y="84"/>
                  </a:lnTo>
                  <a:lnTo>
                    <a:pt x="57" y="84"/>
                  </a:lnTo>
                  <a:lnTo>
                    <a:pt x="59" y="84"/>
                  </a:lnTo>
                  <a:lnTo>
                    <a:pt x="62" y="83"/>
                  </a:lnTo>
                  <a:lnTo>
                    <a:pt x="66" y="81"/>
                  </a:lnTo>
                  <a:lnTo>
                    <a:pt x="68" y="81"/>
                  </a:lnTo>
                  <a:lnTo>
                    <a:pt x="70" y="81"/>
                  </a:lnTo>
                  <a:lnTo>
                    <a:pt x="74" y="83"/>
                  </a:lnTo>
                  <a:lnTo>
                    <a:pt x="80" y="84"/>
                  </a:lnTo>
                  <a:lnTo>
                    <a:pt x="83" y="84"/>
                  </a:lnTo>
                  <a:lnTo>
                    <a:pt x="85" y="83"/>
                  </a:lnTo>
                  <a:lnTo>
                    <a:pt x="89" y="81"/>
                  </a:lnTo>
                  <a:lnTo>
                    <a:pt x="93" y="77"/>
                  </a:lnTo>
                  <a:lnTo>
                    <a:pt x="98" y="74"/>
                  </a:lnTo>
                  <a:lnTo>
                    <a:pt x="103" y="73"/>
                  </a:lnTo>
                  <a:lnTo>
                    <a:pt x="109" y="71"/>
                  </a:lnTo>
                  <a:lnTo>
                    <a:pt x="115" y="70"/>
                  </a:lnTo>
                  <a:lnTo>
                    <a:pt x="120" y="67"/>
                  </a:lnTo>
                  <a:lnTo>
                    <a:pt x="121" y="6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5" name="Freeform 1379">
              <a:extLst>
                <a:ext uri="{FF2B5EF4-FFF2-40B4-BE49-F238E27FC236}">
                  <a16:creationId xmlns:a16="http://schemas.microsoft.com/office/drawing/2014/main" id="{FCC2F054-A7A5-8F49-858F-C9F20AB7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" y="1726"/>
              <a:ext cx="37" cy="62"/>
            </a:xfrm>
            <a:custGeom>
              <a:avLst/>
              <a:gdLst/>
              <a:ahLst/>
              <a:cxnLst>
                <a:cxn ang="0">
                  <a:pos x="18" y="62"/>
                </a:cxn>
                <a:cxn ang="0">
                  <a:pos x="18" y="57"/>
                </a:cxn>
                <a:cxn ang="0">
                  <a:pos x="20" y="50"/>
                </a:cxn>
                <a:cxn ang="0">
                  <a:pos x="23" y="53"/>
                </a:cxn>
                <a:cxn ang="0">
                  <a:pos x="27" y="59"/>
                </a:cxn>
                <a:cxn ang="0">
                  <a:pos x="34" y="61"/>
                </a:cxn>
                <a:cxn ang="0">
                  <a:pos x="37" y="58"/>
                </a:cxn>
                <a:cxn ang="0">
                  <a:pos x="34" y="51"/>
                </a:cxn>
                <a:cxn ang="0">
                  <a:pos x="31" y="48"/>
                </a:cxn>
                <a:cxn ang="0">
                  <a:pos x="30" y="45"/>
                </a:cxn>
                <a:cxn ang="0">
                  <a:pos x="25" y="46"/>
                </a:cxn>
                <a:cxn ang="0">
                  <a:pos x="22" y="49"/>
                </a:cxn>
                <a:cxn ang="0">
                  <a:pos x="22" y="47"/>
                </a:cxn>
                <a:cxn ang="0">
                  <a:pos x="23" y="42"/>
                </a:cxn>
                <a:cxn ang="0">
                  <a:pos x="27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0" y="33"/>
                </a:cxn>
                <a:cxn ang="0">
                  <a:pos x="32" y="31"/>
                </a:cxn>
                <a:cxn ang="0">
                  <a:pos x="34" y="33"/>
                </a:cxn>
                <a:cxn ang="0">
                  <a:pos x="37" y="33"/>
                </a:cxn>
                <a:cxn ang="0">
                  <a:pos x="37" y="29"/>
                </a:cxn>
                <a:cxn ang="0">
                  <a:pos x="34" y="26"/>
                </a:cxn>
                <a:cxn ang="0">
                  <a:pos x="30" y="23"/>
                </a:cxn>
                <a:cxn ang="0">
                  <a:pos x="28" y="19"/>
                </a:cxn>
                <a:cxn ang="0">
                  <a:pos x="27" y="15"/>
                </a:cxn>
                <a:cxn ang="0">
                  <a:pos x="23" y="15"/>
                </a:cxn>
                <a:cxn ang="0">
                  <a:pos x="21" y="14"/>
                </a:cxn>
                <a:cxn ang="0">
                  <a:pos x="25" y="12"/>
                </a:cxn>
                <a:cxn ang="0">
                  <a:pos x="30" y="13"/>
                </a:cxn>
                <a:cxn ang="0">
                  <a:pos x="31" y="12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24" y="4"/>
                </a:cxn>
                <a:cxn ang="0">
                  <a:pos x="19" y="9"/>
                </a:cxn>
                <a:cxn ang="0">
                  <a:pos x="8" y="12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7"/>
                </a:cxn>
                <a:cxn ang="0">
                  <a:pos x="1" y="53"/>
                </a:cxn>
                <a:cxn ang="0">
                  <a:pos x="4" y="51"/>
                </a:cxn>
                <a:cxn ang="0">
                  <a:pos x="6" y="57"/>
                </a:cxn>
                <a:cxn ang="0">
                  <a:pos x="8" y="62"/>
                </a:cxn>
                <a:cxn ang="0">
                  <a:pos x="14" y="62"/>
                </a:cxn>
              </a:cxnLst>
              <a:rect l="0" t="0" r="r" b="b"/>
              <a:pathLst>
                <a:path w="37" h="62">
                  <a:moveTo>
                    <a:pt x="15" y="62"/>
                  </a:moveTo>
                  <a:lnTo>
                    <a:pt x="18" y="62"/>
                  </a:lnTo>
                  <a:lnTo>
                    <a:pt x="19" y="62"/>
                  </a:lnTo>
                  <a:lnTo>
                    <a:pt x="18" y="57"/>
                  </a:lnTo>
                  <a:lnTo>
                    <a:pt x="19" y="53"/>
                  </a:lnTo>
                  <a:lnTo>
                    <a:pt x="20" y="50"/>
                  </a:lnTo>
                  <a:lnTo>
                    <a:pt x="21" y="50"/>
                  </a:lnTo>
                  <a:lnTo>
                    <a:pt x="23" y="53"/>
                  </a:lnTo>
                  <a:lnTo>
                    <a:pt x="25" y="56"/>
                  </a:lnTo>
                  <a:lnTo>
                    <a:pt x="27" y="59"/>
                  </a:lnTo>
                  <a:lnTo>
                    <a:pt x="31" y="61"/>
                  </a:lnTo>
                  <a:lnTo>
                    <a:pt x="34" y="61"/>
                  </a:lnTo>
                  <a:lnTo>
                    <a:pt x="36" y="60"/>
                  </a:lnTo>
                  <a:lnTo>
                    <a:pt x="37" y="58"/>
                  </a:lnTo>
                  <a:lnTo>
                    <a:pt x="36" y="55"/>
                  </a:lnTo>
                  <a:lnTo>
                    <a:pt x="34" y="51"/>
                  </a:lnTo>
                  <a:lnTo>
                    <a:pt x="32" y="49"/>
                  </a:lnTo>
                  <a:lnTo>
                    <a:pt x="31" y="48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5" y="46"/>
                  </a:lnTo>
                  <a:lnTo>
                    <a:pt x="23" y="48"/>
                  </a:lnTo>
                  <a:lnTo>
                    <a:pt x="22" y="49"/>
                  </a:lnTo>
                  <a:lnTo>
                    <a:pt x="22" y="48"/>
                  </a:lnTo>
                  <a:lnTo>
                    <a:pt x="22" y="47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5" y="42"/>
                  </a:lnTo>
                  <a:lnTo>
                    <a:pt x="27" y="44"/>
                  </a:lnTo>
                  <a:lnTo>
                    <a:pt x="28" y="43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30" y="38"/>
                  </a:lnTo>
                  <a:lnTo>
                    <a:pt x="30" y="35"/>
                  </a:lnTo>
                  <a:lnTo>
                    <a:pt x="30" y="33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2"/>
                  </a:lnTo>
                  <a:lnTo>
                    <a:pt x="34" y="33"/>
                  </a:lnTo>
                  <a:lnTo>
                    <a:pt x="36" y="33"/>
                  </a:lnTo>
                  <a:lnTo>
                    <a:pt x="37" y="33"/>
                  </a:lnTo>
                  <a:lnTo>
                    <a:pt x="37" y="32"/>
                  </a:lnTo>
                  <a:lnTo>
                    <a:pt x="37" y="29"/>
                  </a:lnTo>
                  <a:lnTo>
                    <a:pt x="35" y="27"/>
                  </a:lnTo>
                  <a:lnTo>
                    <a:pt x="34" y="26"/>
                  </a:lnTo>
                  <a:lnTo>
                    <a:pt x="31" y="24"/>
                  </a:lnTo>
                  <a:lnTo>
                    <a:pt x="30" y="23"/>
                  </a:lnTo>
                  <a:lnTo>
                    <a:pt x="28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7" y="15"/>
                  </a:lnTo>
                  <a:lnTo>
                    <a:pt x="25" y="15"/>
                  </a:lnTo>
                  <a:lnTo>
                    <a:pt x="23" y="15"/>
                  </a:lnTo>
                  <a:lnTo>
                    <a:pt x="22" y="15"/>
                  </a:lnTo>
                  <a:lnTo>
                    <a:pt x="21" y="14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30" y="13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0"/>
                  </a:lnTo>
                  <a:lnTo>
                    <a:pt x="31" y="6"/>
                  </a:lnTo>
                  <a:lnTo>
                    <a:pt x="32" y="4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4" y="4"/>
                  </a:lnTo>
                  <a:lnTo>
                    <a:pt x="21" y="6"/>
                  </a:lnTo>
                  <a:lnTo>
                    <a:pt x="19" y="9"/>
                  </a:lnTo>
                  <a:lnTo>
                    <a:pt x="14" y="11"/>
                  </a:lnTo>
                  <a:lnTo>
                    <a:pt x="8" y="12"/>
                  </a:lnTo>
                  <a:lnTo>
                    <a:pt x="5" y="15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1" y="23"/>
                  </a:lnTo>
                  <a:lnTo>
                    <a:pt x="1" y="31"/>
                  </a:lnTo>
                  <a:lnTo>
                    <a:pt x="0" y="37"/>
                  </a:lnTo>
                  <a:lnTo>
                    <a:pt x="0" y="44"/>
                  </a:lnTo>
                  <a:lnTo>
                    <a:pt x="1" y="53"/>
                  </a:lnTo>
                  <a:lnTo>
                    <a:pt x="3" y="50"/>
                  </a:lnTo>
                  <a:lnTo>
                    <a:pt x="4" y="51"/>
                  </a:lnTo>
                  <a:lnTo>
                    <a:pt x="5" y="53"/>
                  </a:lnTo>
                  <a:lnTo>
                    <a:pt x="6" y="57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11" y="62"/>
                  </a:lnTo>
                  <a:lnTo>
                    <a:pt x="14" y="62"/>
                  </a:lnTo>
                  <a:lnTo>
                    <a:pt x="15" y="6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6" name="Freeform 1380">
              <a:extLst>
                <a:ext uri="{FF2B5EF4-FFF2-40B4-BE49-F238E27FC236}">
                  <a16:creationId xmlns:a16="http://schemas.microsoft.com/office/drawing/2014/main" id="{9362CCE9-9A80-604A-AF8F-DAABFF34A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372"/>
              <a:ext cx="349" cy="347"/>
            </a:xfrm>
            <a:custGeom>
              <a:avLst/>
              <a:gdLst/>
              <a:ahLst/>
              <a:cxnLst>
                <a:cxn ang="0">
                  <a:pos x="96" y="281"/>
                </a:cxn>
                <a:cxn ang="0">
                  <a:pos x="93" y="230"/>
                </a:cxn>
                <a:cxn ang="0">
                  <a:pos x="107" y="197"/>
                </a:cxn>
                <a:cxn ang="0">
                  <a:pos x="125" y="153"/>
                </a:cxn>
                <a:cxn ang="0">
                  <a:pos x="144" y="122"/>
                </a:cxn>
                <a:cxn ang="0">
                  <a:pos x="173" y="84"/>
                </a:cxn>
                <a:cxn ang="0">
                  <a:pos x="202" y="68"/>
                </a:cxn>
                <a:cxn ang="0">
                  <a:pos x="227" y="64"/>
                </a:cxn>
                <a:cxn ang="0">
                  <a:pos x="275" y="59"/>
                </a:cxn>
                <a:cxn ang="0">
                  <a:pos x="316" y="48"/>
                </a:cxn>
                <a:cxn ang="0">
                  <a:pos x="349" y="44"/>
                </a:cxn>
                <a:cxn ang="0">
                  <a:pos x="335" y="42"/>
                </a:cxn>
                <a:cxn ang="0">
                  <a:pos x="337" y="33"/>
                </a:cxn>
                <a:cxn ang="0">
                  <a:pos x="321" y="12"/>
                </a:cxn>
                <a:cxn ang="0">
                  <a:pos x="309" y="15"/>
                </a:cxn>
                <a:cxn ang="0">
                  <a:pos x="300" y="6"/>
                </a:cxn>
                <a:cxn ang="0">
                  <a:pos x="286" y="23"/>
                </a:cxn>
                <a:cxn ang="0">
                  <a:pos x="275" y="19"/>
                </a:cxn>
                <a:cxn ang="0">
                  <a:pos x="278" y="9"/>
                </a:cxn>
                <a:cxn ang="0">
                  <a:pos x="269" y="14"/>
                </a:cxn>
                <a:cxn ang="0">
                  <a:pos x="255" y="22"/>
                </a:cxn>
                <a:cxn ang="0">
                  <a:pos x="245" y="21"/>
                </a:cxn>
                <a:cxn ang="0">
                  <a:pos x="238" y="33"/>
                </a:cxn>
                <a:cxn ang="0">
                  <a:pos x="231" y="34"/>
                </a:cxn>
                <a:cxn ang="0">
                  <a:pos x="233" y="24"/>
                </a:cxn>
                <a:cxn ang="0">
                  <a:pos x="239" y="16"/>
                </a:cxn>
                <a:cxn ang="0">
                  <a:pos x="226" y="18"/>
                </a:cxn>
                <a:cxn ang="0">
                  <a:pos x="215" y="33"/>
                </a:cxn>
                <a:cxn ang="0">
                  <a:pos x="219" y="40"/>
                </a:cxn>
                <a:cxn ang="0">
                  <a:pos x="204" y="49"/>
                </a:cxn>
                <a:cxn ang="0">
                  <a:pos x="194" y="50"/>
                </a:cxn>
                <a:cxn ang="0">
                  <a:pos x="185" y="38"/>
                </a:cxn>
                <a:cxn ang="0">
                  <a:pos x="179" y="43"/>
                </a:cxn>
                <a:cxn ang="0">
                  <a:pos x="176" y="52"/>
                </a:cxn>
                <a:cxn ang="0">
                  <a:pos x="169" y="58"/>
                </a:cxn>
                <a:cxn ang="0">
                  <a:pos x="157" y="66"/>
                </a:cxn>
                <a:cxn ang="0">
                  <a:pos x="159" y="75"/>
                </a:cxn>
                <a:cxn ang="0">
                  <a:pos x="143" y="71"/>
                </a:cxn>
                <a:cxn ang="0">
                  <a:pos x="143" y="58"/>
                </a:cxn>
                <a:cxn ang="0">
                  <a:pos x="124" y="73"/>
                </a:cxn>
                <a:cxn ang="0">
                  <a:pos x="137" y="77"/>
                </a:cxn>
                <a:cxn ang="0">
                  <a:pos x="117" y="88"/>
                </a:cxn>
                <a:cxn ang="0">
                  <a:pos x="162" y="80"/>
                </a:cxn>
                <a:cxn ang="0">
                  <a:pos x="145" y="88"/>
                </a:cxn>
                <a:cxn ang="0">
                  <a:pos x="129" y="102"/>
                </a:cxn>
                <a:cxn ang="0">
                  <a:pos x="141" y="111"/>
                </a:cxn>
                <a:cxn ang="0">
                  <a:pos x="132" y="113"/>
                </a:cxn>
                <a:cxn ang="0">
                  <a:pos x="110" y="128"/>
                </a:cxn>
                <a:cxn ang="0">
                  <a:pos x="107" y="146"/>
                </a:cxn>
                <a:cxn ang="0">
                  <a:pos x="89" y="174"/>
                </a:cxn>
                <a:cxn ang="0">
                  <a:pos x="79" y="186"/>
                </a:cxn>
                <a:cxn ang="0">
                  <a:pos x="62" y="212"/>
                </a:cxn>
                <a:cxn ang="0">
                  <a:pos x="34" y="234"/>
                </a:cxn>
                <a:cxn ang="0">
                  <a:pos x="9" y="254"/>
                </a:cxn>
                <a:cxn ang="0">
                  <a:pos x="17" y="277"/>
                </a:cxn>
                <a:cxn ang="0">
                  <a:pos x="14" y="306"/>
                </a:cxn>
                <a:cxn ang="0">
                  <a:pos x="16" y="314"/>
                </a:cxn>
                <a:cxn ang="0">
                  <a:pos x="17" y="339"/>
                </a:cxn>
                <a:cxn ang="0">
                  <a:pos x="40" y="344"/>
                </a:cxn>
                <a:cxn ang="0">
                  <a:pos x="76" y="311"/>
                </a:cxn>
              </a:cxnLst>
              <a:rect l="0" t="0" r="r" b="b"/>
              <a:pathLst>
                <a:path w="349" h="347">
                  <a:moveTo>
                    <a:pt x="81" y="317"/>
                  </a:moveTo>
                  <a:lnTo>
                    <a:pt x="82" y="314"/>
                  </a:lnTo>
                  <a:lnTo>
                    <a:pt x="85" y="310"/>
                  </a:lnTo>
                  <a:lnTo>
                    <a:pt x="88" y="307"/>
                  </a:lnTo>
                  <a:lnTo>
                    <a:pt x="92" y="304"/>
                  </a:lnTo>
                  <a:lnTo>
                    <a:pt x="92" y="303"/>
                  </a:lnTo>
                  <a:lnTo>
                    <a:pt x="92" y="301"/>
                  </a:lnTo>
                  <a:lnTo>
                    <a:pt x="93" y="298"/>
                  </a:lnTo>
                  <a:lnTo>
                    <a:pt x="93" y="294"/>
                  </a:lnTo>
                  <a:lnTo>
                    <a:pt x="93" y="291"/>
                  </a:lnTo>
                  <a:lnTo>
                    <a:pt x="94" y="290"/>
                  </a:lnTo>
                  <a:lnTo>
                    <a:pt x="95" y="290"/>
                  </a:lnTo>
                  <a:lnTo>
                    <a:pt x="97" y="288"/>
                  </a:lnTo>
                  <a:lnTo>
                    <a:pt x="97" y="287"/>
                  </a:lnTo>
                  <a:lnTo>
                    <a:pt x="97" y="286"/>
                  </a:lnTo>
                  <a:lnTo>
                    <a:pt x="96" y="284"/>
                  </a:lnTo>
                  <a:lnTo>
                    <a:pt x="96" y="281"/>
                  </a:lnTo>
                  <a:lnTo>
                    <a:pt x="95" y="278"/>
                  </a:lnTo>
                  <a:lnTo>
                    <a:pt x="94" y="276"/>
                  </a:lnTo>
                  <a:lnTo>
                    <a:pt x="93" y="272"/>
                  </a:lnTo>
                  <a:lnTo>
                    <a:pt x="94" y="271"/>
                  </a:lnTo>
                  <a:lnTo>
                    <a:pt x="95" y="270"/>
                  </a:lnTo>
                  <a:lnTo>
                    <a:pt x="98" y="267"/>
                  </a:lnTo>
                  <a:lnTo>
                    <a:pt x="100" y="266"/>
                  </a:lnTo>
                  <a:lnTo>
                    <a:pt x="100" y="263"/>
                  </a:lnTo>
                  <a:lnTo>
                    <a:pt x="99" y="260"/>
                  </a:lnTo>
                  <a:lnTo>
                    <a:pt x="97" y="259"/>
                  </a:lnTo>
                  <a:lnTo>
                    <a:pt x="96" y="257"/>
                  </a:lnTo>
                  <a:lnTo>
                    <a:pt x="95" y="254"/>
                  </a:lnTo>
                  <a:lnTo>
                    <a:pt x="94" y="248"/>
                  </a:lnTo>
                  <a:lnTo>
                    <a:pt x="94" y="243"/>
                  </a:lnTo>
                  <a:lnTo>
                    <a:pt x="94" y="240"/>
                  </a:lnTo>
                  <a:lnTo>
                    <a:pt x="93" y="237"/>
                  </a:lnTo>
                  <a:lnTo>
                    <a:pt x="93" y="230"/>
                  </a:lnTo>
                  <a:lnTo>
                    <a:pt x="94" y="227"/>
                  </a:lnTo>
                  <a:lnTo>
                    <a:pt x="95" y="224"/>
                  </a:lnTo>
                  <a:lnTo>
                    <a:pt x="95" y="222"/>
                  </a:lnTo>
                  <a:lnTo>
                    <a:pt x="94" y="220"/>
                  </a:lnTo>
                  <a:lnTo>
                    <a:pt x="92" y="218"/>
                  </a:lnTo>
                  <a:lnTo>
                    <a:pt x="92" y="216"/>
                  </a:lnTo>
                  <a:lnTo>
                    <a:pt x="93" y="215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8" y="204"/>
                  </a:lnTo>
                  <a:lnTo>
                    <a:pt x="100" y="204"/>
                  </a:lnTo>
                  <a:lnTo>
                    <a:pt x="103" y="203"/>
                  </a:lnTo>
                  <a:lnTo>
                    <a:pt x="104" y="202"/>
                  </a:lnTo>
                  <a:lnTo>
                    <a:pt x="105" y="201"/>
                  </a:lnTo>
                  <a:lnTo>
                    <a:pt x="105" y="200"/>
                  </a:lnTo>
                  <a:lnTo>
                    <a:pt x="105" y="198"/>
                  </a:lnTo>
                  <a:lnTo>
                    <a:pt x="107" y="197"/>
                  </a:lnTo>
                  <a:lnTo>
                    <a:pt x="110" y="195"/>
                  </a:lnTo>
                  <a:lnTo>
                    <a:pt x="113" y="194"/>
                  </a:lnTo>
                  <a:lnTo>
                    <a:pt x="115" y="195"/>
                  </a:lnTo>
                  <a:lnTo>
                    <a:pt x="118" y="194"/>
                  </a:lnTo>
                  <a:lnTo>
                    <a:pt x="120" y="192"/>
                  </a:lnTo>
                  <a:lnTo>
                    <a:pt x="121" y="190"/>
                  </a:lnTo>
                  <a:lnTo>
                    <a:pt x="121" y="186"/>
                  </a:lnTo>
                  <a:lnTo>
                    <a:pt x="121" y="182"/>
                  </a:lnTo>
                  <a:lnTo>
                    <a:pt x="121" y="180"/>
                  </a:lnTo>
                  <a:lnTo>
                    <a:pt x="120" y="178"/>
                  </a:lnTo>
                  <a:lnTo>
                    <a:pt x="117" y="174"/>
                  </a:lnTo>
                  <a:lnTo>
                    <a:pt x="118" y="172"/>
                  </a:lnTo>
                  <a:lnTo>
                    <a:pt x="120" y="171"/>
                  </a:lnTo>
                  <a:lnTo>
                    <a:pt x="122" y="166"/>
                  </a:lnTo>
                  <a:lnTo>
                    <a:pt x="123" y="160"/>
                  </a:lnTo>
                  <a:lnTo>
                    <a:pt x="125" y="156"/>
                  </a:lnTo>
                  <a:lnTo>
                    <a:pt x="125" y="153"/>
                  </a:lnTo>
                  <a:lnTo>
                    <a:pt x="125" y="151"/>
                  </a:lnTo>
                  <a:lnTo>
                    <a:pt x="124" y="148"/>
                  </a:lnTo>
                  <a:lnTo>
                    <a:pt x="123" y="146"/>
                  </a:lnTo>
                  <a:lnTo>
                    <a:pt x="123" y="144"/>
                  </a:lnTo>
                  <a:lnTo>
                    <a:pt x="125" y="143"/>
                  </a:lnTo>
                  <a:lnTo>
                    <a:pt x="126" y="140"/>
                  </a:lnTo>
                  <a:lnTo>
                    <a:pt x="127" y="138"/>
                  </a:lnTo>
                  <a:lnTo>
                    <a:pt x="128" y="137"/>
                  </a:lnTo>
                  <a:lnTo>
                    <a:pt x="129" y="137"/>
                  </a:lnTo>
                  <a:lnTo>
                    <a:pt x="131" y="138"/>
                  </a:lnTo>
                  <a:lnTo>
                    <a:pt x="133" y="138"/>
                  </a:lnTo>
                  <a:lnTo>
                    <a:pt x="136" y="138"/>
                  </a:lnTo>
                  <a:lnTo>
                    <a:pt x="139" y="135"/>
                  </a:lnTo>
                  <a:lnTo>
                    <a:pt x="141" y="131"/>
                  </a:lnTo>
                  <a:lnTo>
                    <a:pt x="142" y="127"/>
                  </a:lnTo>
                  <a:lnTo>
                    <a:pt x="143" y="124"/>
                  </a:lnTo>
                  <a:lnTo>
                    <a:pt x="144" y="122"/>
                  </a:lnTo>
                  <a:lnTo>
                    <a:pt x="144" y="118"/>
                  </a:lnTo>
                  <a:lnTo>
                    <a:pt x="145" y="116"/>
                  </a:lnTo>
                  <a:lnTo>
                    <a:pt x="146" y="112"/>
                  </a:lnTo>
                  <a:lnTo>
                    <a:pt x="146" y="108"/>
                  </a:lnTo>
                  <a:lnTo>
                    <a:pt x="146" y="103"/>
                  </a:lnTo>
                  <a:lnTo>
                    <a:pt x="147" y="100"/>
                  </a:lnTo>
                  <a:lnTo>
                    <a:pt x="149" y="95"/>
                  </a:lnTo>
                  <a:lnTo>
                    <a:pt x="152" y="92"/>
                  </a:lnTo>
                  <a:lnTo>
                    <a:pt x="154" y="91"/>
                  </a:lnTo>
                  <a:lnTo>
                    <a:pt x="158" y="91"/>
                  </a:lnTo>
                  <a:lnTo>
                    <a:pt x="160" y="91"/>
                  </a:lnTo>
                  <a:lnTo>
                    <a:pt x="161" y="90"/>
                  </a:lnTo>
                  <a:lnTo>
                    <a:pt x="164" y="88"/>
                  </a:lnTo>
                  <a:lnTo>
                    <a:pt x="166" y="87"/>
                  </a:lnTo>
                  <a:lnTo>
                    <a:pt x="168" y="86"/>
                  </a:lnTo>
                  <a:lnTo>
                    <a:pt x="172" y="85"/>
                  </a:lnTo>
                  <a:lnTo>
                    <a:pt x="173" y="84"/>
                  </a:lnTo>
                  <a:lnTo>
                    <a:pt x="173" y="82"/>
                  </a:lnTo>
                  <a:lnTo>
                    <a:pt x="174" y="81"/>
                  </a:lnTo>
                  <a:lnTo>
                    <a:pt x="174" y="78"/>
                  </a:lnTo>
                  <a:lnTo>
                    <a:pt x="174" y="74"/>
                  </a:lnTo>
                  <a:lnTo>
                    <a:pt x="174" y="72"/>
                  </a:lnTo>
                  <a:lnTo>
                    <a:pt x="181" y="72"/>
                  </a:lnTo>
                  <a:lnTo>
                    <a:pt x="184" y="73"/>
                  </a:lnTo>
                  <a:lnTo>
                    <a:pt x="186" y="73"/>
                  </a:lnTo>
                  <a:lnTo>
                    <a:pt x="187" y="74"/>
                  </a:lnTo>
                  <a:lnTo>
                    <a:pt x="188" y="74"/>
                  </a:lnTo>
                  <a:lnTo>
                    <a:pt x="189" y="73"/>
                  </a:lnTo>
                  <a:lnTo>
                    <a:pt x="191" y="73"/>
                  </a:lnTo>
                  <a:lnTo>
                    <a:pt x="192" y="74"/>
                  </a:lnTo>
                  <a:lnTo>
                    <a:pt x="194" y="74"/>
                  </a:lnTo>
                  <a:lnTo>
                    <a:pt x="197" y="73"/>
                  </a:lnTo>
                  <a:lnTo>
                    <a:pt x="200" y="71"/>
                  </a:lnTo>
                  <a:lnTo>
                    <a:pt x="202" y="68"/>
                  </a:lnTo>
                  <a:lnTo>
                    <a:pt x="202" y="66"/>
                  </a:lnTo>
                  <a:lnTo>
                    <a:pt x="203" y="65"/>
                  </a:lnTo>
                  <a:lnTo>
                    <a:pt x="205" y="62"/>
                  </a:lnTo>
                  <a:lnTo>
                    <a:pt x="207" y="60"/>
                  </a:lnTo>
                  <a:lnTo>
                    <a:pt x="209" y="57"/>
                  </a:lnTo>
                  <a:lnTo>
                    <a:pt x="210" y="56"/>
                  </a:lnTo>
                  <a:lnTo>
                    <a:pt x="212" y="56"/>
                  </a:lnTo>
                  <a:lnTo>
                    <a:pt x="214" y="56"/>
                  </a:lnTo>
                  <a:lnTo>
                    <a:pt x="216" y="56"/>
                  </a:lnTo>
                  <a:lnTo>
                    <a:pt x="217" y="57"/>
                  </a:lnTo>
                  <a:lnTo>
                    <a:pt x="217" y="59"/>
                  </a:lnTo>
                  <a:lnTo>
                    <a:pt x="221" y="60"/>
                  </a:lnTo>
                  <a:lnTo>
                    <a:pt x="223" y="60"/>
                  </a:lnTo>
                  <a:lnTo>
                    <a:pt x="224" y="59"/>
                  </a:lnTo>
                  <a:lnTo>
                    <a:pt x="225" y="60"/>
                  </a:lnTo>
                  <a:lnTo>
                    <a:pt x="226" y="61"/>
                  </a:lnTo>
                  <a:lnTo>
                    <a:pt x="227" y="64"/>
                  </a:lnTo>
                  <a:lnTo>
                    <a:pt x="229" y="67"/>
                  </a:lnTo>
                  <a:lnTo>
                    <a:pt x="232" y="68"/>
                  </a:lnTo>
                  <a:lnTo>
                    <a:pt x="235" y="68"/>
                  </a:lnTo>
                  <a:lnTo>
                    <a:pt x="238" y="67"/>
                  </a:lnTo>
                  <a:lnTo>
                    <a:pt x="243" y="68"/>
                  </a:lnTo>
                  <a:lnTo>
                    <a:pt x="248" y="68"/>
                  </a:lnTo>
                  <a:lnTo>
                    <a:pt x="251" y="68"/>
                  </a:lnTo>
                  <a:lnTo>
                    <a:pt x="254" y="69"/>
                  </a:lnTo>
                  <a:lnTo>
                    <a:pt x="257" y="70"/>
                  </a:lnTo>
                  <a:lnTo>
                    <a:pt x="261" y="70"/>
                  </a:lnTo>
                  <a:lnTo>
                    <a:pt x="264" y="68"/>
                  </a:lnTo>
                  <a:lnTo>
                    <a:pt x="267" y="66"/>
                  </a:lnTo>
                  <a:lnTo>
                    <a:pt x="269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3" y="64"/>
                  </a:lnTo>
                  <a:lnTo>
                    <a:pt x="275" y="59"/>
                  </a:lnTo>
                  <a:lnTo>
                    <a:pt x="278" y="53"/>
                  </a:lnTo>
                  <a:lnTo>
                    <a:pt x="279" y="51"/>
                  </a:lnTo>
                  <a:lnTo>
                    <a:pt x="280" y="50"/>
                  </a:lnTo>
                  <a:lnTo>
                    <a:pt x="283" y="49"/>
                  </a:lnTo>
                  <a:lnTo>
                    <a:pt x="287" y="47"/>
                  </a:lnTo>
                  <a:lnTo>
                    <a:pt x="289" y="45"/>
                  </a:lnTo>
                  <a:lnTo>
                    <a:pt x="293" y="40"/>
                  </a:lnTo>
                  <a:lnTo>
                    <a:pt x="295" y="38"/>
                  </a:lnTo>
                  <a:lnTo>
                    <a:pt x="297" y="38"/>
                  </a:lnTo>
                  <a:lnTo>
                    <a:pt x="305" y="38"/>
                  </a:lnTo>
                  <a:lnTo>
                    <a:pt x="310" y="38"/>
                  </a:lnTo>
                  <a:lnTo>
                    <a:pt x="311" y="39"/>
                  </a:lnTo>
                  <a:lnTo>
                    <a:pt x="314" y="39"/>
                  </a:lnTo>
                  <a:lnTo>
                    <a:pt x="315" y="42"/>
                  </a:lnTo>
                  <a:lnTo>
                    <a:pt x="315" y="44"/>
                  </a:lnTo>
                  <a:lnTo>
                    <a:pt x="316" y="46"/>
                  </a:lnTo>
                  <a:lnTo>
                    <a:pt x="316" y="48"/>
                  </a:lnTo>
                  <a:lnTo>
                    <a:pt x="317" y="50"/>
                  </a:lnTo>
                  <a:lnTo>
                    <a:pt x="319" y="53"/>
                  </a:lnTo>
                  <a:lnTo>
                    <a:pt x="320" y="58"/>
                  </a:lnTo>
                  <a:lnTo>
                    <a:pt x="320" y="60"/>
                  </a:lnTo>
                  <a:lnTo>
                    <a:pt x="319" y="62"/>
                  </a:lnTo>
                  <a:lnTo>
                    <a:pt x="319" y="63"/>
                  </a:lnTo>
                  <a:lnTo>
                    <a:pt x="322" y="63"/>
                  </a:lnTo>
                  <a:lnTo>
                    <a:pt x="327" y="61"/>
                  </a:lnTo>
                  <a:lnTo>
                    <a:pt x="321" y="52"/>
                  </a:lnTo>
                  <a:lnTo>
                    <a:pt x="330" y="60"/>
                  </a:lnTo>
                  <a:lnTo>
                    <a:pt x="331" y="57"/>
                  </a:lnTo>
                  <a:lnTo>
                    <a:pt x="332" y="56"/>
                  </a:lnTo>
                  <a:lnTo>
                    <a:pt x="336" y="51"/>
                  </a:lnTo>
                  <a:lnTo>
                    <a:pt x="338" y="49"/>
                  </a:lnTo>
                  <a:lnTo>
                    <a:pt x="341" y="48"/>
                  </a:lnTo>
                  <a:lnTo>
                    <a:pt x="346" y="46"/>
                  </a:lnTo>
                  <a:lnTo>
                    <a:pt x="349" y="44"/>
                  </a:lnTo>
                  <a:lnTo>
                    <a:pt x="348" y="44"/>
                  </a:lnTo>
                  <a:lnTo>
                    <a:pt x="346" y="43"/>
                  </a:lnTo>
                  <a:lnTo>
                    <a:pt x="344" y="43"/>
                  </a:lnTo>
                  <a:lnTo>
                    <a:pt x="343" y="44"/>
                  </a:lnTo>
                  <a:lnTo>
                    <a:pt x="342" y="46"/>
                  </a:lnTo>
                  <a:lnTo>
                    <a:pt x="340" y="44"/>
                  </a:lnTo>
                  <a:lnTo>
                    <a:pt x="340" y="43"/>
                  </a:lnTo>
                  <a:lnTo>
                    <a:pt x="340" y="42"/>
                  </a:lnTo>
                  <a:lnTo>
                    <a:pt x="339" y="41"/>
                  </a:lnTo>
                  <a:lnTo>
                    <a:pt x="339" y="40"/>
                  </a:lnTo>
                  <a:lnTo>
                    <a:pt x="336" y="39"/>
                  </a:lnTo>
                  <a:lnTo>
                    <a:pt x="333" y="40"/>
                  </a:lnTo>
                  <a:lnTo>
                    <a:pt x="332" y="39"/>
                  </a:lnTo>
                  <a:lnTo>
                    <a:pt x="331" y="40"/>
                  </a:lnTo>
                  <a:lnTo>
                    <a:pt x="332" y="41"/>
                  </a:lnTo>
                  <a:lnTo>
                    <a:pt x="334" y="41"/>
                  </a:lnTo>
                  <a:lnTo>
                    <a:pt x="335" y="42"/>
                  </a:lnTo>
                  <a:lnTo>
                    <a:pt x="335" y="43"/>
                  </a:lnTo>
                  <a:lnTo>
                    <a:pt x="333" y="44"/>
                  </a:lnTo>
                  <a:lnTo>
                    <a:pt x="331" y="45"/>
                  </a:lnTo>
                  <a:lnTo>
                    <a:pt x="329" y="45"/>
                  </a:lnTo>
                  <a:lnTo>
                    <a:pt x="326" y="44"/>
                  </a:lnTo>
                  <a:lnTo>
                    <a:pt x="325" y="42"/>
                  </a:lnTo>
                  <a:lnTo>
                    <a:pt x="325" y="40"/>
                  </a:lnTo>
                  <a:lnTo>
                    <a:pt x="325" y="38"/>
                  </a:lnTo>
                  <a:lnTo>
                    <a:pt x="324" y="36"/>
                  </a:lnTo>
                  <a:lnTo>
                    <a:pt x="323" y="35"/>
                  </a:lnTo>
                  <a:lnTo>
                    <a:pt x="321" y="33"/>
                  </a:lnTo>
                  <a:lnTo>
                    <a:pt x="319" y="33"/>
                  </a:lnTo>
                  <a:lnTo>
                    <a:pt x="324" y="33"/>
                  </a:lnTo>
                  <a:lnTo>
                    <a:pt x="330" y="35"/>
                  </a:lnTo>
                  <a:lnTo>
                    <a:pt x="332" y="35"/>
                  </a:lnTo>
                  <a:lnTo>
                    <a:pt x="334" y="35"/>
                  </a:lnTo>
                  <a:lnTo>
                    <a:pt x="337" y="33"/>
                  </a:lnTo>
                  <a:lnTo>
                    <a:pt x="341" y="30"/>
                  </a:lnTo>
                  <a:lnTo>
                    <a:pt x="343" y="29"/>
                  </a:lnTo>
                  <a:lnTo>
                    <a:pt x="345" y="28"/>
                  </a:lnTo>
                  <a:lnTo>
                    <a:pt x="346" y="26"/>
                  </a:lnTo>
                  <a:lnTo>
                    <a:pt x="345" y="24"/>
                  </a:lnTo>
                  <a:lnTo>
                    <a:pt x="344" y="23"/>
                  </a:lnTo>
                  <a:lnTo>
                    <a:pt x="342" y="22"/>
                  </a:lnTo>
                  <a:lnTo>
                    <a:pt x="338" y="21"/>
                  </a:lnTo>
                  <a:lnTo>
                    <a:pt x="337" y="21"/>
                  </a:lnTo>
                  <a:lnTo>
                    <a:pt x="335" y="20"/>
                  </a:lnTo>
                  <a:lnTo>
                    <a:pt x="333" y="17"/>
                  </a:lnTo>
                  <a:lnTo>
                    <a:pt x="332" y="16"/>
                  </a:lnTo>
                  <a:lnTo>
                    <a:pt x="330" y="16"/>
                  </a:lnTo>
                  <a:lnTo>
                    <a:pt x="326" y="18"/>
                  </a:lnTo>
                  <a:lnTo>
                    <a:pt x="324" y="17"/>
                  </a:lnTo>
                  <a:lnTo>
                    <a:pt x="323" y="16"/>
                  </a:lnTo>
                  <a:lnTo>
                    <a:pt x="321" y="12"/>
                  </a:lnTo>
                  <a:lnTo>
                    <a:pt x="320" y="9"/>
                  </a:lnTo>
                  <a:lnTo>
                    <a:pt x="318" y="8"/>
                  </a:lnTo>
                  <a:lnTo>
                    <a:pt x="316" y="11"/>
                  </a:lnTo>
                  <a:lnTo>
                    <a:pt x="315" y="13"/>
                  </a:lnTo>
                  <a:lnTo>
                    <a:pt x="313" y="18"/>
                  </a:lnTo>
                  <a:lnTo>
                    <a:pt x="313" y="22"/>
                  </a:lnTo>
                  <a:lnTo>
                    <a:pt x="314" y="25"/>
                  </a:lnTo>
                  <a:lnTo>
                    <a:pt x="312" y="25"/>
                  </a:lnTo>
                  <a:lnTo>
                    <a:pt x="310" y="24"/>
                  </a:lnTo>
                  <a:lnTo>
                    <a:pt x="306" y="23"/>
                  </a:lnTo>
                  <a:lnTo>
                    <a:pt x="305" y="23"/>
                  </a:lnTo>
                  <a:lnTo>
                    <a:pt x="305" y="21"/>
                  </a:lnTo>
                  <a:lnTo>
                    <a:pt x="309" y="20"/>
                  </a:lnTo>
                  <a:lnTo>
                    <a:pt x="310" y="19"/>
                  </a:lnTo>
                  <a:lnTo>
                    <a:pt x="311" y="17"/>
                  </a:lnTo>
                  <a:lnTo>
                    <a:pt x="311" y="16"/>
                  </a:lnTo>
                  <a:lnTo>
                    <a:pt x="309" y="15"/>
                  </a:lnTo>
                  <a:lnTo>
                    <a:pt x="308" y="15"/>
                  </a:lnTo>
                  <a:lnTo>
                    <a:pt x="305" y="16"/>
                  </a:lnTo>
                  <a:lnTo>
                    <a:pt x="304" y="15"/>
                  </a:lnTo>
                  <a:lnTo>
                    <a:pt x="304" y="14"/>
                  </a:lnTo>
                  <a:lnTo>
                    <a:pt x="305" y="13"/>
                  </a:lnTo>
                  <a:lnTo>
                    <a:pt x="306" y="13"/>
                  </a:lnTo>
                  <a:lnTo>
                    <a:pt x="310" y="13"/>
                  </a:lnTo>
                  <a:lnTo>
                    <a:pt x="311" y="12"/>
                  </a:lnTo>
                  <a:lnTo>
                    <a:pt x="312" y="11"/>
                  </a:lnTo>
                  <a:lnTo>
                    <a:pt x="311" y="8"/>
                  </a:lnTo>
                  <a:lnTo>
                    <a:pt x="310" y="8"/>
                  </a:lnTo>
                  <a:lnTo>
                    <a:pt x="306" y="6"/>
                  </a:lnTo>
                  <a:lnTo>
                    <a:pt x="304" y="5"/>
                  </a:lnTo>
                  <a:lnTo>
                    <a:pt x="303" y="4"/>
                  </a:lnTo>
                  <a:lnTo>
                    <a:pt x="301" y="4"/>
                  </a:lnTo>
                  <a:lnTo>
                    <a:pt x="300" y="5"/>
                  </a:lnTo>
                  <a:lnTo>
                    <a:pt x="300" y="6"/>
                  </a:lnTo>
                  <a:lnTo>
                    <a:pt x="300" y="8"/>
                  </a:lnTo>
                  <a:lnTo>
                    <a:pt x="298" y="8"/>
                  </a:lnTo>
                  <a:lnTo>
                    <a:pt x="295" y="7"/>
                  </a:lnTo>
                  <a:lnTo>
                    <a:pt x="294" y="8"/>
                  </a:lnTo>
                  <a:lnTo>
                    <a:pt x="295" y="9"/>
                  </a:lnTo>
                  <a:lnTo>
                    <a:pt x="296" y="13"/>
                  </a:lnTo>
                  <a:lnTo>
                    <a:pt x="296" y="14"/>
                  </a:lnTo>
                  <a:lnTo>
                    <a:pt x="295" y="15"/>
                  </a:lnTo>
                  <a:lnTo>
                    <a:pt x="293" y="16"/>
                  </a:lnTo>
                  <a:lnTo>
                    <a:pt x="293" y="17"/>
                  </a:lnTo>
                  <a:lnTo>
                    <a:pt x="294" y="20"/>
                  </a:lnTo>
                  <a:lnTo>
                    <a:pt x="294" y="22"/>
                  </a:lnTo>
                  <a:lnTo>
                    <a:pt x="293" y="23"/>
                  </a:lnTo>
                  <a:lnTo>
                    <a:pt x="291" y="24"/>
                  </a:lnTo>
                  <a:lnTo>
                    <a:pt x="290" y="25"/>
                  </a:lnTo>
                  <a:lnTo>
                    <a:pt x="288" y="24"/>
                  </a:lnTo>
                  <a:lnTo>
                    <a:pt x="286" y="23"/>
                  </a:lnTo>
                  <a:lnTo>
                    <a:pt x="287" y="24"/>
                  </a:lnTo>
                  <a:lnTo>
                    <a:pt x="287" y="26"/>
                  </a:lnTo>
                  <a:lnTo>
                    <a:pt x="286" y="26"/>
                  </a:lnTo>
                  <a:lnTo>
                    <a:pt x="284" y="25"/>
                  </a:lnTo>
                  <a:lnTo>
                    <a:pt x="286" y="21"/>
                  </a:lnTo>
                  <a:lnTo>
                    <a:pt x="286" y="19"/>
                  </a:lnTo>
                  <a:lnTo>
                    <a:pt x="286" y="17"/>
                  </a:lnTo>
                  <a:lnTo>
                    <a:pt x="287" y="15"/>
                  </a:lnTo>
                  <a:lnTo>
                    <a:pt x="288" y="12"/>
                  </a:lnTo>
                  <a:lnTo>
                    <a:pt x="288" y="11"/>
                  </a:lnTo>
                  <a:lnTo>
                    <a:pt x="288" y="9"/>
                  </a:lnTo>
                  <a:lnTo>
                    <a:pt x="287" y="9"/>
                  </a:lnTo>
                  <a:lnTo>
                    <a:pt x="286" y="9"/>
                  </a:lnTo>
                  <a:lnTo>
                    <a:pt x="283" y="11"/>
                  </a:lnTo>
                  <a:lnTo>
                    <a:pt x="280" y="14"/>
                  </a:lnTo>
                  <a:lnTo>
                    <a:pt x="277" y="17"/>
                  </a:lnTo>
                  <a:lnTo>
                    <a:pt x="275" y="19"/>
                  </a:lnTo>
                  <a:lnTo>
                    <a:pt x="275" y="20"/>
                  </a:lnTo>
                  <a:lnTo>
                    <a:pt x="274" y="22"/>
                  </a:lnTo>
                  <a:lnTo>
                    <a:pt x="273" y="23"/>
                  </a:lnTo>
                  <a:lnTo>
                    <a:pt x="271" y="23"/>
                  </a:lnTo>
                  <a:lnTo>
                    <a:pt x="269" y="22"/>
                  </a:lnTo>
                  <a:lnTo>
                    <a:pt x="267" y="21"/>
                  </a:lnTo>
                  <a:lnTo>
                    <a:pt x="266" y="22"/>
                  </a:lnTo>
                  <a:lnTo>
                    <a:pt x="267" y="20"/>
                  </a:lnTo>
                  <a:lnTo>
                    <a:pt x="269" y="19"/>
                  </a:lnTo>
                  <a:lnTo>
                    <a:pt x="273" y="16"/>
                  </a:lnTo>
                  <a:lnTo>
                    <a:pt x="274" y="15"/>
                  </a:lnTo>
                  <a:lnTo>
                    <a:pt x="275" y="14"/>
                  </a:lnTo>
                  <a:lnTo>
                    <a:pt x="274" y="12"/>
                  </a:lnTo>
                  <a:lnTo>
                    <a:pt x="272" y="11"/>
                  </a:lnTo>
                  <a:lnTo>
                    <a:pt x="274" y="9"/>
                  </a:lnTo>
                  <a:lnTo>
                    <a:pt x="276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5"/>
                  </a:lnTo>
                  <a:lnTo>
                    <a:pt x="275" y="3"/>
                  </a:lnTo>
                  <a:lnTo>
                    <a:pt x="274" y="1"/>
                  </a:lnTo>
                  <a:lnTo>
                    <a:pt x="273" y="0"/>
                  </a:lnTo>
                  <a:lnTo>
                    <a:pt x="272" y="0"/>
                  </a:lnTo>
                  <a:lnTo>
                    <a:pt x="272" y="1"/>
                  </a:lnTo>
                  <a:lnTo>
                    <a:pt x="272" y="3"/>
                  </a:lnTo>
                  <a:lnTo>
                    <a:pt x="273" y="5"/>
                  </a:lnTo>
                  <a:lnTo>
                    <a:pt x="273" y="6"/>
                  </a:lnTo>
                  <a:lnTo>
                    <a:pt x="272" y="6"/>
                  </a:lnTo>
                  <a:lnTo>
                    <a:pt x="270" y="7"/>
                  </a:lnTo>
                  <a:lnTo>
                    <a:pt x="270" y="8"/>
                  </a:lnTo>
                  <a:lnTo>
                    <a:pt x="270" y="9"/>
                  </a:lnTo>
                  <a:lnTo>
                    <a:pt x="270" y="12"/>
                  </a:lnTo>
                  <a:lnTo>
                    <a:pt x="270" y="13"/>
                  </a:lnTo>
                  <a:lnTo>
                    <a:pt x="269" y="14"/>
                  </a:lnTo>
                  <a:lnTo>
                    <a:pt x="267" y="13"/>
                  </a:lnTo>
                  <a:lnTo>
                    <a:pt x="262" y="11"/>
                  </a:lnTo>
                  <a:lnTo>
                    <a:pt x="259" y="9"/>
                  </a:lnTo>
                  <a:lnTo>
                    <a:pt x="258" y="9"/>
                  </a:lnTo>
                  <a:lnTo>
                    <a:pt x="257" y="11"/>
                  </a:lnTo>
                  <a:lnTo>
                    <a:pt x="257" y="12"/>
                  </a:lnTo>
                  <a:lnTo>
                    <a:pt x="258" y="13"/>
                  </a:lnTo>
                  <a:lnTo>
                    <a:pt x="259" y="15"/>
                  </a:lnTo>
                  <a:lnTo>
                    <a:pt x="256" y="14"/>
                  </a:lnTo>
                  <a:lnTo>
                    <a:pt x="255" y="14"/>
                  </a:lnTo>
                  <a:lnTo>
                    <a:pt x="255" y="15"/>
                  </a:lnTo>
                  <a:lnTo>
                    <a:pt x="256" y="17"/>
                  </a:lnTo>
                  <a:lnTo>
                    <a:pt x="258" y="18"/>
                  </a:lnTo>
                  <a:lnTo>
                    <a:pt x="259" y="20"/>
                  </a:lnTo>
                  <a:lnTo>
                    <a:pt x="258" y="21"/>
                  </a:lnTo>
                  <a:lnTo>
                    <a:pt x="257" y="22"/>
                  </a:lnTo>
                  <a:lnTo>
                    <a:pt x="255" y="22"/>
                  </a:lnTo>
                  <a:lnTo>
                    <a:pt x="253" y="20"/>
                  </a:lnTo>
                  <a:lnTo>
                    <a:pt x="252" y="17"/>
                  </a:lnTo>
                  <a:lnTo>
                    <a:pt x="251" y="16"/>
                  </a:lnTo>
                  <a:lnTo>
                    <a:pt x="248" y="17"/>
                  </a:lnTo>
                  <a:lnTo>
                    <a:pt x="247" y="18"/>
                  </a:lnTo>
                  <a:lnTo>
                    <a:pt x="247" y="19"/>
                  </a:lnTo>
                  <a:lnTo>
                    <a:pt x="248" y="21"/>
                  </a:lnTo>
                  <a:lnTo>
                    <a:pt x="250" y="23"/>
                  </a:lnTo>
                  <a:lnTo>
                    <a:pt x="250" y="26"/>
                  </a:lnTo>
                  <a:lnTo>
                    <a:pt x="249" y="27"/>
                  </a:lnTo>
                  <a:lnTo>
                    <a:pt x="248" y="27"/>
                  </a:lnTo>
                  <a:lnTo>
                    <a:pt x="246" y="26"/>
                  </a:lnTo>
                  <a:lnTo>
                    <a:pt x="246" y="24"/>
                  </a:lnTo>
                  <a:lnTo>
                    <a:pt x="247" y="24"/>
                  </a:lnTo>
                  <a:lnTo>
                    <a:pt x="247" y="23"/>
                  </a:lnTo>
                  <a:lnTo>
                    <a:pt x="246" y="22"/>
                  </a:lnTo>
                  <a:lnTo>
                    <a:pt x="245" y="21"/>
                  </a:lnTo>
                  <a:lnTo>
                    <a:pt x="243" y="22"/>
                  </a:lnTo>
                  <a:lnTo>
                    <a:pt x="241" y="24"/>
                  </a:lnTo>
                  <a:lnTo>
                    <a:pt x="240" y="26"/>
                  </a:lnTo>
                  <a:lnTo>
                    <a:pt x="240" y="27"/>
                  </a:lnTo>
                  <a:lnTo>
                    <a:pt x="241" y="27"/>
                  </a:lnTo>
                  <a:lnTo>
                    <a:pt x="244" y="26"/>
                  </a:lnTo>
                  <a:lnTo>
                    <a:pt x="244" y="28"/>
                  </a:lnTo>
                  <a:lnTo>
                    <a:pt x="243" y="30"/>
                  </a:lnTo>
                  <a:lnTo>
                    <a:pt x="244" y="33"/>
                  </a:lnTo>
                  <a:lnTo>
                    <a:pt x="245" y="35"/>
                  </a:lnTo>
                  <a:lnTo>
                    <a:pt x="244" y="37"/>
                  </a:lnTo>
                  <a:lnTo>
                    <a:pt x="243" y="38"/>
                  </a:lnTo>
                  <a:lnTo>
                    <a:pt x="239" y="38"/>
                  </a:lnTo>
                  <a:lnTo>
                    <a:pt x="238" y="37"/>
                  </a:lnTo>
                  <a:lnTo>
                    <a:pt x="237" y="36"/>
                  </a:lnTo>
                  <a:lnTo>
                    <a:pt x="238" y="35"/>
                  </a:lnTo>
                  <a:lnTo>
                    <a:pt x="238" y="33"/>
                  </a:lnTo>
                  <a:lnTo>
                    <a:pt x="236" y="31"/>
                  </a:lnTo>
                  <a:lnTo>
                    <a:pt x="235" y="31"/>
                  </a:lnTo>
                  <a:lnTo>
                    <a:pt x="235" y="30"/>
                  </a:lnTo>
                  <a:lnTo>
                    <a:pt x="236" y="29"/>
                  </a:lnTo>
                  <a:lnTo>
                    <a:pt x="237" y="29"/>
                  </a:lnTo>
                  <a:lnTo>
                    <a:pt x="238" y="30"/>
                  </a:lnTo>
                  <a:lnTo>
                    <a:pt x="238" y="28"/>
                  </a:lnTo>
                  <a:lnTo>
                    <a:pt x="237" y="26"/>
                  </a:lnTo>
                  <a:lnTo>
                    <a:pt x="236" y="25"/>
                  </a:lnTo>
                  <a:lnTo>
                    <a:pt x="234" y="25"/>
                  </a:lnTo>
                  <a:lnTo>
                    <a:pt x="233" y="26"/>
                  </a:lnTo>
                  <a:lnTo>
                    <a:pt x="233" y="27"/>
                  </a:lnTo>
                  <a:lnTo>
                    <a:pt x="233" y="28"/>
                  </a:lnTo>
                  <a:lnTo>
                    <a:pt x="234" y="30"/>
                  </a:lnTo>
                  <a:lnTo>
                    <a:pt x="233" y="33"/>
                  </a:lnTo>
                  <a:lnTo>
                    <a:pt x="232" y="34"/>
                  </a:lnTo>
                  <a:lnTo>
                    <a:pt x="231" y="34"/>
                  </a:lnTo>
                  <a:lnTo>
                    <a:pt x="230" y="33"/>
                  </a:lnTo>
                  <a:lnTo>
                    <a:pt x="229" y="31"/>
                  </a:lnTo>
                  <a:lnTo>
                    <a:pt x="228" y="33"/>
                  </a:lnTo>
                  <a:lnTo>
                    <a:pt x="227" y="34"/>
                  </a:lnTo>
                  <a:lnTo>
                    <a:pt x="228" y="33"/>
                  </a:lnTo>
                  <a:lnTo>
                    <a:pt x="228" y="31"/>
                  </a:lnTo>
                  <a:lnTo>
                    <a:pt x="228" y="30"/>
                  </a:lnTo>
                  <a:lnTo>
                    <a:pt x="229" y="30"/>
                  </a:lnTo>
                  <a:lnTo>
                    <a:pt x="229" y="28"/>
                  </a:lnTo>
                  <a:lnTo>
                    <a:pt x="228" y="27"/>
                  </a:lnTo>
                  <a:lnTo>
                    <a:pt x="227" y="27"/>
                  </a:lnTo>
                  <a:lnTo>
                    <a:pt x="228" y="26"/>
                  </a:lnTo>
                  <a:lnTo>
                    <a:pt x="228" y="25"/>
                  </a:lnTo>
                  <a:lnTo>
                    <a:pt x="230" y="24"/>
                  </a:lnTo>
                  <a:lnTo>
                    <a:pt x="231" y="25"/>
                  </a:lnTo>
                  <a:lnTo>
                    <a:pt x="232" y="24"/>
                  </a:lnTo>
                  <a:lnTo>
                    <a:pt x="233" y="24"/>
                  </a:lnTo>
                  <a:lnTo>
                    <a:pt x="234" y="25"/>
                  </a:lnTo>
                  <a:lnTo>
                    <a:pt x="236" y="25"/>
                  </a:lnTo>
                  <a:lnTo>
                    <a:pt x="238" y="24"/>
                  </a:lnTo>
                  <a:lnTo>
                    <a:pt x="239" y="23"/>
                  </a:lnTo>
                  <a:lnTo>
                    <a:pt x="240" y="20"/>
                  </a:lnTo>
                  <a:lnTo>
                    <a:pt x="243" y="18"/>
                  </a:lnTo>
                  <a:lnTo>
                    <a:pt x="244" y="17"/>
                  </a:lnTo>
                  <a:lnTo>
                    <a:pt x="245" y="15"/>
                  </a:lnTo>
                  <a:lnTo>
                    <a:pt x="245" y="14"/>
                  </a:lnTo>
                  <a:lnTo>
                    <a:pt x="244" y="13"/>
                  </a:lnTo>
                  <a:lnTo>
                    <a:pt x="241" y="15"/>
                  </a:lnTo>
                  <a:lnTo>
                    <a:pt x="241" y="16"/>
                  </a:lnTo>
                  <a:lnTo>
                    <a:pt x="241" y="17"/>
                  </a:lnTo>
                  <a:lnTo>
                    <a:pt x="241" y="18"/>
                  </a:lnTo>
                  <a:lnTo>
                    <a:pt x="240" y="18"/>
                  </a:lnTo>
                  <a:lnTo>
                    <a:pt x="239" y="17"/>
                  </a:lnTo>
                  <a:lnTo>
                    <a:pt x="239" y="16"/>
                  </a:lnTo>
                  <a:lnTo>
                    <a:pt x="238" y="16"/>
                  </a:lnTo>
                  <a:lnTo>
                    <a:pt x="237" y="17"/>
                  </a:lnTo>
                  <a:lnTo>
                    <a:pt x="238" y="19"/>
                  </a:lnTo>
                  <a:lnTo>
                    <a:pt x="237" y="21"/>
                  </a:lnTo>
                  <a:lnTo>
                    <a:pt x="235" y="22"/>
                  </a:lnTo>
                  <a:lnTo>
                    <a:pt x="234" y="20"/>
                  </a:lnTo>
                  <a:lnTo>
                    <a:pt x="234" y="19"/>
                  </a:lnTo>
                  <a:lnTo>
                    <a:pt x="235" y="17"/>
                  </a:lnTo>
                  <a:lnTo>
                    <a:pt x="234" y="17"/>
                  </a:lnTo>
                  <a:lnTo>
                    <a:pt x="233" y="16"/>
                  </a:lnTo>
                  <a:lnTo>
                    <a:pt x="231" y="17"/>
                  </a:lnTo>
                  <a:lnTo>
                    <a:pt x="230" y="18"/>
                  </a:lnTo>
                  <a:lnTo>
                    <a:pt x="230" y="20"/>
                  </a:lnTo>
                  <a:lnTo>
                    <a:pt x="229" y="21"/>
                  </a:lnTo>
                  <a:lnTo>
                    <a:pt x="228" y="20"/>
                  </a:lnTo>
                  <a:lnTo>
                    <a:pt x="227" y="18"/>
                  </a:lnTo>
                  <a:lnTo>
                    <a:pt x="226" y="18"/>
                  </a:lnTo>
                  <a:lnTo>
                    <a:pt x="225" y="19"/>
                  </a:lnTo>
                  <a:lnTo>
                    <a:pt x="225" y="20"/>
                  </a:lnTo>
                  <a:lnTo>
                    <a:pt x="226" y="21"/>
                  </a:lnTo>
                  <a:lnTo>
                    <a:pt x="227" y="23"/>
                  </a:lnTo>
                  <a:lnTo>
                    <a:pt x="227" y="24"/>
                  </a:lnTo>
                  <a:lnTo>
                    <a:pt x="226" y="25"/>
                  </a:lnTo>
                  <a:lnTo>
                    <a:pt x="226" y="27"/>
                  </a:lnTo>
                  <a:lnTo>
                    <a:pt x="225" y="27"/>
                  </a:lnTo>
                  <a:lnTo>
                    <a:pt x="223" y="27"/>
                  </a:lnTo>
                  <a:lnTo>
                    <a:pt x="223" y="26"/>
                  </a:lnTo>
                  <a:lnTo>
                    <a:pt x="224" y="24"/>
                  </a:lnTo>
                  <a:lnTo>
                    <a:pt x="221" y="24"/>
                  </a:lnTo>
                  <a:lnTo>
                    <a:pt x="218" y="27"/>
                  </a:lnTo>
                  <a:lnTo>
                    <a:pt x="216" y="29"/>
                  </a:lnTo>
                  <a:lnTo>
                    <a:pt x="215" y="30"/>
                  </a:lnTo>
                  <a:lnTo>
                    <a:pt x="214" y="31"/>
                  </a:lnTo>
                  <a:lnTo>
                    <a:pt x="215" y="33"/>
                  </a:lnTo>
                  <a:lnTo>
                    <a:pt x="217" y="33"/>
                  </a:lnTo>
                  <a:lnTo>
                    <a:pt x="218" y="34"/>
                  </a:lnTo>
                  <a:lnTo>
                    <a:pt x="219" y="35"/>
                  </a:lnTo>
                  <a:lnTo>
                    <a:pt x="219" y="36"/>
                  </a:lnTo>
                  <a:lnTo>
                    <a:pt x="221" y="37"/>
                  </a:lnTo>
                  <a:lnTo>
                    <a:pt x="223" y="37"/>
                  </a:lnTo>
                  <a:lnTo>
                    <a:pt x="224" y="38"/>
                  </a:lnTo>
                  <a:lnTo>
                    <a:pt x="225" y="39"/>
                  </a:lnTo>
                  <a:lnTo>
                    <a:pt x="224" y="41"/>
                  </a:lnTo>
                  <a:lnTo>
                    <a:pt x="224" y="45"/>
                  </a:lnTo>
                  <a:lnTo>
                    <a:pt x="224" y="46"/>
                  </a:lnTo>
                  <a:lnTo>
                    <a:pt x="224" y="48"/>
                  </a:lnTo>
                  <a:lnTo>
                    <a:pt x="222" y="48"/>
                  </a:lnTo>
                  <a:lnTo>
                    <a:pt x="221" y="47"/>
                  </a:lnTo>
                  <a:lnTo>
                    <a:pt x="221" y="45"/>
                  </a:lnTo>
                  <a:lnTo>
                    <a:pt x="221" y="43"/>
                  </a:lnTo>
                  <a:lnTo>
                    <a:pt x="219" y="40"/>
                  </a:lnTo>
                  <a:lnTo>
                    <a:pt x="219" y="37"/>
                  </a:lnTo>
                  <a:lnTo>
                    <a:pt x="218" y="36"/>
                  </a:lnTo>
                  <a:lnTo>
                    <a:pt x="217" y="36"/>
                  </a:lnTo>
                  <a:lnTo>
                    <a:pt x="216" y="37"/>
                  </a:lnTo>
                  <a:lnTo>
                    <a:pt x="215" y="38"/>
                  </a:lnTo>
                  <a:lnTo>
                    <a:pt x="215" y="40"/>
                  </a:lnTo>
                  <a:lnTo>
                    <a:pt x="215" y="42"/>
                  </a:lnTo>
                  <a:lnTo>
                    <a:pt x="213" y="43"/>
                  </a:lnTo>
                  <a:lnTo>
                    <a:pt x="212" y="42"/>
                  </a:lnTo>
                  <a:lnTo>
                    <a:pt x="211" y="41"/>
                  </a:lnTo>
                  <a:lnTo>
                    <a:pt x="212" y="39"/>
                  </a:lnTo>
                  <a:lnTo>
                    <a:pt x="211" y="40"/>
                  </a:lnTo>
                  <a:lnTo>
                    <a:pt x="210" y="41"/>
                  </a:lnTo>
                  <a:lnTo>
                    <a:pt x="208" y="44"/>
                  </a:lnTo>
                  <a:lnTo>
                    <a:pt x="206" y="47"/>
                  </a:lnTo>
                  <a:lnTo>
                    <a:pt x="205" y="48"/>
                  </a:lnTo>
                  <a:lnTo>
                    <a:pt x="204" y="49"/>
                  </a:lnTo>
                  <a:lnTo>
                    <a:pt x="205" y="51"/>
                  </a:lnTo>
                  <a:lnTo>
                    <a:pt x="206" y="51"/>
                  </a:lnTo>
                  <a:lnTo>
                    <a:pt x="206" y="52"/>
                  </a:lnTo>
                  <a:lnTo>
                    <a:pt x="205" y="53"/>
                  </a:lnTo>
                  <a:lnTo>
                    <a:pt x="204" y="53"/>
                  </a:lnTo>
                  <a:lnTo>
                    <a:pt x="202" y="53"/>
                  </a:lnTo>
                  <a:lnTo>
                    <a:pt x="202" y="48"/>
                  </a:lnTo>
                  <a:lnTo>
                    <a:pt x="204" y="43"/>
                  </a:lnTo>
                  <a:lnTo>
                    <a:pt x="204" y="41"/>
                  </a:lnTo>
                  <a:lnTo>
                    <a:pt x="203" y="40"/>
                  </a:lnTo>
                  <a:lnTo>
                    <a:pt x="200" y="40"/>
                  </a:lnTo>
                  <a:lnTo>
                    <a:pt x="197" y="41"/>
                  </a:lnTo>
                  <a:lnTo>
                    <a:pt x="196" y="42"/>
                  </a:lnTo>
                  <a:lnTo>
                    <a:pt x="194" y="44"/>
                  </a:lnTo>
                  <a:lnTo>
                    <a:pt x="194" y="45"/>
                  </a:lnTo>
                  <a:lnTo>
                    <a:pt x="194" y="47"/>
                  </a:lnTo>
                  <a:lnTo>
                    <a:pt x="194" y="50"/>
                  </a:lnTo>
                  <a:lnTo>
                    <a:pt x="192" y="52"/>
                  </a:lnTo>
                  <a:lnTo>
                    <a:pt x="191" y="52"/>
                  </a:lnTo>
                  <a:lnTo>
                    <a:pt x="191" y="50"/>
                  </a:lnTo>
                  <a:lnTo>
                    <a:pt x="192" y="47"/>
                  </a:lnTo>
                  <a:lnTo>
                    <a:pt x="191" y="45"/>
                  </a:lnTo>
                  <a:lnTo>
                    <a:pt x="189" y="43"/>
                  </a:lnTo>
                  <a:lnTo>
                    <a:pt x="188" y="41"/>
                  </a:lnTo>
                  <a:lnTo>
                    <a:pt x="188" y="39"/>
                  </a:lnTo>
                  <a:lnTo>
                    <a:pt x="189" y="36"/>
                  </a:lnTo>
                  <a:lnTo>
                    <a:pt x="188" y="31"/>
                  </a:lnTo>
                  <a:lnTo>
                    <a:pt x="188" y="28"/>
                  </a:lnTo>
                  <a:lnTo>
                    <a:pt x="187" y="27"/>
                  </a:lnTo>
                  <a:lnTo>
                    <a:pt x="186" y="29"/>
                  </a:lnTo>
                  <a:lnTo>
                    <a:pt x="186" y="31"/>
                  </a:lnTo>
                  <a:lnTo>
                    <a:pt x="186" y="34"/>
                  </a:lnTo>
                  <a:lnTo>
                    <a:pt x="186" y="36"/>
                  </a:lnTo>
                  <a:lnTo>
                    <a:pt x="185" y="38"/>
                  </a:lnTo>
                  <a:lnTo>
                    <a:pt x="184" y="39"/>
                  </a:lnTo>
                  <a:lnTo>
                    <a:pt x="186" y="41"/>
                  </a:lnTo>
                  <a:lnTo>
                    <a:pt x="187" y="43"/>
                  </a:lnTo>
                  <a:lnTo>
                    <a:pt x="188" y="44"/>
                  </a:lnTo>
                  <a:lnTo>
                    <a:pt x="188" y="46"/>
                  </a:lnTo>
                  <a:lnTo>
                    <a:pt x="187" y="48"/>
                  </a:lnTo>
                  <a:lnTo>
                    <a:pt x="186" y="51"/>
                  </a:lnTo>
                  <a:lnTo>
                    <a:pt x="186" y="55"/>
                  </a:lnTo>
                  <a:lnTo>
                    <a:pt x="185" y="52"/>
                  </a:lnTo>
                  <a:lnTo>
                    <a:pt x="184" y="51"/>
                  </a:lnTo>
                  <a:lnTo>
                    <a:pt x="184" y="49"/>
                  </a:lnTo>
                  <a:lnTo>
                    <a:pt x="184" y="47"/>
                  </a:lnTo>
                  <a:lnTo>
                    <a:pt x="185" y="45"/>
                  </a:lnTo>
                  <a:lnTo>
                    <a:pt x="184" y="44"/>
                  </a:lnTo>
                  <a:lnTo>
                    <a:pt x="182" y="42"/>
                  </a:lnTo>
                  <a:lnTo>
                    <a:pt x="180" y="42"/>
                  </a:lnTo>
                  <a:lnTo>
                    <a:pt x="179" y="43"/>
                  </a:lnTo>
                  <a:lnTo>
                    <a:pt x="178" y="44"/>
                  </a:lnTo>
                  <a:lnTo>
                    <a:pt x="175" y="45"/>
                  </a:lnTo>
                  <a:lnTo>
                    <a:pt x="174" y="47"/>
                  </a:lnTo>
                  <a:lnTo>
                    <a:pt x="175" y="48"/>
                  </a:lnTo>
                  <a:lnTo>
                    <a:pt x="178" y="49"/>
                  </a:lnTo>
                  <a:lnTo>
                    <a:pt x="180" y="50"/>
                  </a:lnTo>
                  <a:lnTo>
                    <a:pt x="182" y="49"/>
                  </a:lnTo>
                  <a:lnTo>
                    <a:pt x="181" y="52"/>
                  </a:lnTo>
                  <a:lnTo>
                    <a:pt x="181" y="53"/>
                  </a:lnTo>
                  <a:lnTo>
                    <a:pt x="182" y="55"/>
                  </a:lnTo>
                  <a:lnTo>
                    <a:pt x="183" y="56"/>
                  </a:lnTo>
                  <a:lnTo>
                    <a:pt x="184" y="57"/>
                  </a:lnTo>
                  <a:lnTo>
                    <a:pt x="182" y="58"/>
                  </a:lnTo>
                  <a:lnTo>
                    <a:pt x="181" y="58"/>
                  </a:lnTo>
                  <a:lnTo>
                    <a:pt x="179" y="57"/>
                  </a:lnTo>
                  <a:lnTo>
                    <a:pt x="178" y="56"/>
                  </a:lnTo>
                  <a:lnTo>
                    <a:pt x="176" y="52"/>
                  </a:lnTo>
                  <a:lnTo>
                    <a:pt x="175" y="52"/>
                  </a:lnTo>
                  <a:lnTo>
                    <a:pt x="174" y="51"/>
                  </a:lnTo>
                  <a:lnTo>
                    <a:pt x="173" y="52"/>
                  </a:lnTo>
                  <a:lnTo>
                    <a:pt x="174" y="55"/>
                  </a:lnTo>
                  <a:lnTo>
                    <a:pt x="173" y="58"/>
                  </a:lnTo>
                  <a:lnTo>
                    <a:pt x="171" y="60"/>
                  </a:lnTo>
                  <a:lnTo>
                    <a:pt x="170" y="63"/>
                  </a:lnTo>
                  <a:lnTo>
                    <a:pt x="169" y="64"/>
                  </a:lnTo>
                  <a:lnTo>
                    <a:pt x="167" y="64"/>
                  </a:lnTo>
                  <a:lnTo>
                    <a:pt x="165" y="63"/>
                  </a:lnTo>
                  <a:lnTo>
                    <a:pt x="163" y="62"/>
                  </a:lnTo>
                  <a:lnTo>
                    <a:pt x="163" y="61"/>
                  </a:lnTo>
                  <a:lnTo>
                    <a:pt x="163" y="60"/>
                  </a:lnTo>
                  <a:lnTo>
                    <a:pt x="165" y="60"/>
                  </a:lnTo>
                  <a:lnTo>
                    <a:pt x="168" y="61"/>
                  </a:lnTo>
                  <a:lnTo>
                    <a:pt x="169" y="60"/>
                  </a:lnTo>
                  <a:lnTo>
                    <a:pt x="169" y="58"/>
                  </a:lnTo>
                  <a:lnTo>
                    <a:pt x="169" y="55"/>
                  </a:lnTo>
                  <a:lnTo>
                    <a:pt x="170" y="51"/>
                  </a:lnTo>
                  <a:lnTo>
                    <a:pt x="170" y="50"/>
                  </a:lnTo>
                  <a:lnTo>
                    <a:pt x="169" y="49"/>
                  </a:lnTo>
                  <a:lnTo>
                    <a:pt x="167" y="47"/>
                  </a:lnTo>
                  <a:lnTo>
                    <a:pt x="166" y="46"/>
                  </a:lnTo>
                  <a:lnTo>
                    <a:pt x="166" y="49"/>
                  </a:lnTo>
                  <a:lnTo>
                    <a:pt x="165" y="52"/>
                  </a:lnTo>
                  <a:lnTo>
                    <a:pt x="164" y="53"/>
                  </a:lnTo>
                  <a:lnTo>
                    <a:pt x="163" y="55"/>
                  </a:lnTo>
                  <a:lnTo>
                    <a:pt x="160" y="55"/>
                  </a:lnTo>
                  <a:lnTo>
                    <a:pt x="159" y="56"/>
                  </a:lnTo>
                  <a:lnTo>
                    <a:pt x="158" y="57"/>
                  </a:lnTo>
                  <a:lnTo>
                    <a:pt x="157" y="60"/>
                  </a:lnTo>
                  <a:lnTo>
                    <a:pt x="156" y="63"/>
                  </a:lnTo>
                  <a:lnTo>
                    <a:pt x="156" y="65"/>
                  </a:lnTo>
                  <a:lnTo>
                    <a:pt x="157" y="66"/>
                  </a:lnTo>
                  <a:lnTo>
                    <a:pt x="158" y="66"/>
                  </a:lnTo>
                  <a:lnTo>
                    <a:pt x="159" y="64"/>
                  </a:lnTo>
                  <a:lnTo>
                    <a:pt x="160" y="63"/>
                  </a:lnTo>
                  <a:lnTo>
                    <a:pt x="161" y="62"/>
                  </a:lnTo>
                  <a:lnTo>
                    <a:pt x="162" y="62"/>
                  </a:lnTo>
                  <a:lnTo>
                    <a:pt x="162" y="63"/>
                  </a:lnTo>
                  <a:lnTo>
                    <a:pt x="162" y="65"/>
                  </a:lnTo>
                  <a:lnTo>
                    <a:pt x="162" y="66"/>
                  </a:lnTo>
                  <a:lnTo>
                    <a:pt x="163" y="67"/>
                  </a:lnTo>
                  <a:lnTo>
                    <a:pt x="164" y="67"/>
                  </a:lnTo>
                  <a:lnTo>
                    <a:pt x="166" y="68"/>
                  </a:lnTo>
                  <a:lnTo>
                    <a:pt x="166" y="69"/>
                  </a:lnTo>
                  <a:lnTo>
                    <a:pt x="166" y="70"/>
                  </a:lnTo>
                  <a:lnTo>
                    <a:pt x="164" y="73"/>
                  </a:lnTo>
                  <a:lnTo>
                    <a:pt x="163" y="74"/>
                  </a:lnTo>
                  <a:lnTo>
                    <a:pt x="161" y="74"/>
                  </a:lnTo>
                  <a:lnTo>
                    <a:pt x="159" y="75"/>
                  </a:lnTo>
                  <a:lnTo>
                    <a:pt x="157" y="77"/>
                  </a:lnTo>
                  <a:lnTo>
                    <a:pt x="154" y="79"/>
                  </a:lnTo>
                  <a:lnTo>
                    <a:pt x="153" y="80"/>
                  </a:lnTo>
                  <a:lnTo>
                    <a:pt x="152" y="79"/>
                  </a:lnTo>
                  <a:lnTo>
                    <a:pt x="152" y="78"/>
                  </a:lnTo>
                  <a:lnTo>
                    <a:pt x="153" y="73"/>
                  </a:lnTo>
                  <a:lnTo>
                    <a:pt x="152" y="70"/>
                  </a:lnTo>
                  <a:lnTo>
                    <a:pt x="152" y="68"/>
                  </a:lnTo>
                  <a:lnTo>
                    <a:pt x="150" y="67"/>
                  </a:lnTo>
                  <a:lnTo>
                    <a:pt x="149" y="67"/>
                  </a:lnTo>
                  <a:lnTo>
                    <a:pt x="148" y="69"/>
                  </a:lnTo>
                  <a:lnTo>
                    <a:pt x="147" y="72"/>
                  </a:lnTo>
                  <a:lnTo>
                    <a:pt x="146" y="74"/>
                  </a:lnTo>
                  <a:lnTo>
                    <a:pt x="145" y="74"/>
                  </a:lnTo>
                  <a:lnTo>
                    <a:pt x="141" y="74"/>
                  </a:lnTo>
                  <a:lnTo>
                    <a:pt x="142" y="72"/>
                  </a:lnTo>
                  <a:lnTo>
                    <a:pt x="143" y="71"/>
                  </a:lnTo>
                  <a:lnTo>
                    <a:pt x="144" y="69"/>
                  </a:lnTo>
                  <a:lnTo>
                    <a:pt x="144" y="67"/>
                  </a:lnTo>
                  <a:lnTo>
                    <a:pt x="144" y="66"/>
                  </a:lnTo>
                  <a:lnTo>
                    <a:pt x="143" y="66"/>
                  </a:lnTo>
                  <a:lnTo>
                    <a:pt x="141" y="67"/>
                  </a:lnTo>
                  <a:lnTo>
                    <a:pt x="140" y="68"/>
                  </a:lnTo>
                  <a:lnTo>
                    <a:pt x="139" y="70"/>
                  </a:lnTo>
                  <a:lnTo>
                    <a:pt x="139" y="67"/>
                  </a:lnTo>
                  <a:lnTo>
                    <a:pt x="139" y="65"/>
                  </a:lnTo>
                  <a:lnTo>
                    <a:pt x="141" y="64"/>
                  </a:lnTo>
                  <a:lnTo>
                    <a:pt x="143" y="64"/>
                  </a:lnTo>
                  <a:lnTo>
                    <a:pt x="144" y="63"/>
                  </a:lnTo>
                  <a:lnTo>
                    <a:pt x="146" y="62"/>
                  </a:lnTo>
                  <a:lnTo>
                    <a:pt x="147" y="60"/>
                  </a:lnTo>
                  <a:lnTo>
                    <a:pt x="147" y="58"/>
                  </a:lnTo>
                  <a:lnTo>
                    <a:pt x="145" y="57"/>
                  </a:lnTo>
                  <a:lnTo>
                    <a:pt x="143" y="58"/>
                  </a:lnTo>
                  <a:lnTo>
                    <a:pt x="139" y="60"/>
                  </a:lnTo>
                  <a:lnTo>
                    <a:pt x="138" y="61"/>
                  </a:lnTo>
                  <a:lnTo>
                    <a:pt x="138" y="63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35" y="67"/>
                  </a:lnTo>
                  <a:lnTo>
                    <a:pt x="133" y="65"/>
                  </a:lnTo>
                  <a:lnTo>
                    <a:pt x="132" y="64"/>
                  </a:lnTo>
                  <a:lnTo>
                    <a:pt x="130" y="65"/>
                  </a:lnTo>
                  <a:lnTo>
                    <a:pt x="129" y="66"/>
                  </a:lnTo>
                  <a:lnTo>
                    <a:pt x="128" y="67"/>
                  </a:lnTo>
                  <a:lnTo>
                    <a:pt x="128" y="69"/>
                  </a:lnTo>
                  <a:lnTo>
                    <a:pt x="127" y="70"/>
                  </a:lnTo>
                  <a:lnTo>
                    <a:pt x="125" y="70"/>
                  </a:lnTo>
                  <a:lnTo>
                    <a:pt x="124" y="71"/>
                  </a:lnTo>
                  <a:lnTo>
                    <a:pt x="123" y="72"/>
                  </a:lnTo>
                  <a:lnTo>
                    <a:pt x="124" y="73"/>
                  </a:lnTo>
                  <a:lnTo>
                    <a:pt x="125" y="74"/>
                  </a:lnTo>
                  <a:lnTo>
                    <a:pt x="127" y="74"/>
                  </a:lnTo>
                  <a:lnTo>
                    <a:pt x="129" y="73"/>
                  </a:lnTo>
                  <a:lnTo>
                    <a:pt x="131" y="73"/>
                  </a:lnTo>
                  <a:lnTo>
                    <a:pt x="132" y="74"/>
                  </a:lnTo>
                  <a:lnTo>
                    <a:pt x="131" y="75"/>
                  </a:lnTo>
                  <a:lnTo>
                    <a:pt x="129" y="77"/>
                  </a:lnTo>
                  <a:lnTo>
                    <a:pt x="130" y="77"/>
                  </a:lnTo>
                  <a:lnTo>
                    <a:pt x="132" y="77"/>
                  </a:lnTo>
                  <a:lnTo>
                    <a:pt x="135" y="77"/>
                  </a:lnTo>
                  <a:lnTo>
                    <a:pt x="136" y="75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7" y="70"/>
                  </a:lnTo>
                  <a:lnTo>
                    <a:pt x="138" y="71"/>
                  </a:lnTo>
                  <a:lnTo>
                    <a:pt x="139" y="72"/>
                  </a:lnTo>
                  <a:lnTo>
                    <a:pt x="137" y="77"/>
                  </a:lnTo>
                  <a:lnTo>
                    <a:pt x="135" y="80"/>
                  </a:lnTo>
                  <a:lnTo>
                    <a:pt x="133" y="81"/>
                  </a:lnTo>
                  <a:lnTo>
                    <a:pt x="131" y="82"/>
                  </a:lnTo>
                  <a:lnTo>
                    <a:pt x="130" y="82"/>
                  </a:lnTo>
                  <a:lnTo>
                    <a:pt x="128" y="82"/>
                  </a:lnTo>
                  <a:lnTo>
                    <a:pt x="124" y="83"/>
                  </a:lnTo>
                  <a:lnTo>
                    <a:pt x="122" y="84"/>
                  </a:lnTo>
                  <a:lnTo>
                    <a:pt x="121" y="86"/>
                  </a:lnTo>
                  <a:lnTo>
                    <a:pt x="120" y="85"/>
                  </a:lnTo>
                  <a:lnTo>
                    <a:pt x="117" y="84"/>
                  </a:lnTo>
                  <a:lnTo>
                    <a:pt x="115" y="85"/>
                  </a:lnTo>
                  <a:lnTo>
                    <a:pt x="111" y="86"/>
                  </a:lnTo>
                  <a:lnTo>
                    <a:pt x="111" y="87"/>
                  </a:lnTo>
                  <a:lnTo>
                    <a:pt x="111" y="89"/>
                  </a:lnTo>
                  <a:lnTo>
                    <a:pt x="113" y="90"/>
                  </a:lnTo>
                  <a:lnTo>
                    <a:pt x="114" y="90"/>
                  </a:lnTo>
                  <a:lnTo>
                    <a:pt x="117" y="88"/>
                  </a:lnTo>
                  <a:lnTo>
                    <a:pt x="120" y="88"/>
                  </a:lnTo>
                  <a:lnTo>
                    <a:pt x="123" y="87"/>
                  </a:lnTo>
                  <a:lnTo>
                    <a:pt x="127" y="87"/>
                  </a:lnTo>
                  <a:lnTo>
                    <a:pt x="129" y="87"/>
                  </a:lnTo>
                  <a:lnTo>
                    <a:pt x="131" y="86"/>
                  </a:lnTo>
                  <a:lnTo>
                    <a:pt x="135" y="84"/>
                  </a:lnTo>
                  <a:lnTo>
                    <a:pt x="136" y="83"/>
                  </a:lnTo>
                  <a:lnTo>
                    <a:pt x="137" y="82"/>
                  </a:lnTo>
                  <a:lnTo>
                    <a:pt x="140" y="82"/>
                  </a:lnTo>
                  <a:lnTo>
                    <a:pt x="143" y="82"/>
                  </a:lnTo>
                  <a:lnTo>
                    <a:pt x="146" y="80"/>
                  </a:lnTo>
                  <a:lnTo>
                    <a:pt x="148" y="80"/>
                  </a:lnTo>
                  <a:lnTo>
                    <a:pt x="149" y="81"/>
                  </a:lnTo>
                  <a:lnTo>
                    <a:pt x="153" y="82"/>
                  </a:lnTo>
                  <a:lnTo>
                    <a:pt x="156" y="82"/>
                  </a:lnTo>
                  <a:lnTo>
                    <a:pt x="158" y="81"/>
                  </a:lnTo>
                  <a:lnTo>
                    <a:pt x="162" y="80"/>
                  </a:lnTo>
                  <a:lnTo>
                    <a:pt x="164" y="80"/>
                  </a:lnTo>
                  <a:lnTo>
                    <a:pt x="165" y="81"/>
                  </a:lnTo>
                  <a:lnTo>
                    <a:pt x="165" y="82"/>
                  </a:lnTo>
                  <a:lnTo>
                    <a:pt x="164" y="84"/>
                  </a:lnTo>
                  <a:lnTo>
                    <a:pt x="163" y="85"/>
                  </a:lnTo>
                  <a:lnTo>
                    <a:pt x="160" y="85"/>
                  </a:lnTo>
                  <a:lnTo>
                    <a:pt x="156" y="83"/>
                  </a:lnTo>
                  <a:lnTo>
                    <a:pt x="153" y="83"/>
                  </a:lnTo>
                  <a:lnTo>
                    <a:pt x="151" y="82"/>
                  </a:lnTo>
                  <a:lnTo>
                    <a:pt x="150" y="83"/>
                  </a:lnTo>
                  <a:lnTo>
                    <a:pt x="150" y="85"/>
                  </a:lnTo>
                  <a:lnTo>
                    <a:pt x="150" y="89"/>
                  </a:lnTo>
                  <a:lnTo>
                    <a:pt x="148" y="93"/>
                  </a:lnTo>
                  <a:lnTo>
                    <a:pt x="147" y="93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88"/>
                  </a:lnTo>
                  <a:lnTo>
                    <a:pt x="144" y="87"/>
                  </a:lnTo>
                  <a:lnTo>
                    <a:pt x="142" y="88"/>
                  </a:lnTo>
                  <a:lnTo>
                    <a:pt x="139" y="89"/>
                  </a:lnTo>
                  <a:lnTo>
                    <a:pt x="137" y="89"/>
                  </a:lnTo>
                  <a:lnTo>
                    <a:pt x="136" y="90"/>
                  </a:lnTo>
                  <a:lnTo>
                    <a:pt x="135" y="91"/>
                  </a:lnTo>
                  <a:lnTo>
                    <a:pt x="136" y="93"/>
                  </a:lnTo>
                  <a:lnTo>
                    <a:pt x="137" y="93"/>
                  </a:lnTo>
                  <a:lnTo>
                    <a:pt x="139" y="93"/>
                  </a:lnTo>
                  <a:lnTo>
                    <a:pt x="143" y="92"/>
                  </a:lnTo>
                  <a:lnTo>
                    <a:pt x="143" y="94"/>
                  </a:lnTo>
                  <a:lnTo>
                    <a:pt x="143" y="95"/>
                  </a:lnTo>
                  <a:lnTo>
                    <a:pt x="142" y="96"/>
                  </a:lnTo>
                  <a:lnTo>
                    <a:pt x="137" y="97"/>
                  </a:lnTo>
                  <a:lnTo>
                    <a:pt x="132" y="99"/>
                  </a:lnTo>
                  <a:lnTo>
                    <a:pt x="130" y="100"/>
                  </a:lnTo>
                  <a:lnTo>
                    <a:pt x="129" y="102"/>
                  </a:lnTo>
                  <a:lnTo>
                    <a:pt x="129" y="103"/>
                  </a:lnTo>
                  <a:lnTo>
                    <a:pt x="130" y="103"/>
                  </a:lnTo>
                  <a:lnTo>
                    <a:pt x="132" y="102"/>
                  </a:lnTo>
                  <a:lnTo>
                    <a:pt x="137" y="100"/>
                  </a:lnTo>
                  <a:lnTo>
                    <a:pt x="139" y="99"/>
                  </a:lnTo>
                  <a:lnTo>
                    <a:pt x="141" y="100"/>
                  </a:lnTo>
                  <a:lnTo>
                    <a:pt x="143" y="101"/>
                  </a:lnTo>
                  <a:lnTo>
                    <a:pt x="142" y="102"/>
                  </a:lnTo>
                  <a:lnTo>
                    <a:pt x="142" y="103"/>
                  </a:lnTo>
                  <a:lnTo>
                    <a:pt x="139" y="104"/>
                  </a:lnTo>
                  <a:lnTo>
                    <a:pt x="136" y="104"/>
                  </a:lnTo>
                  <a:lnTo>
                    <a:pt x="136" y="105"/>
                  </a:lnTo>
                  <a:lnTo>
                    <a:pt x="137" y="106"/>
                  </a:lnTo>
                  <a:lnTo>
                    <a:pt x="140" y="107"/>
                  </a:lnTo>
                  <a:lnTo>
                    <a:pt x="141" y="107"/>
                  </a:lnTo>
                  <a:lnTo>
                    <a:pt x="141" y="108"/>
                  </a:lnTo>
                  <a:lnTo>
                    <a:pt x="141" y="111"/>
                  </a:lnTo>
                  <a:lnTo>
                    <a:pt x="140" y="113"/>
                  </a:lnTo>
                  <a:lnTo>
                    <a:pt x="138" y="113"/>
                  </a:lnTo>
                  <a:lnTo>
                    <a:pt x="136" y="112"/>
                  </a:lnTo>
                  <a:lnTo>
                    <a:pt x="133" y="108"/>
                  </a:lnTo>
                  <a:lnTo>
                    <a:pt x="131" y="107"/>
                  </a:lnTo>
                  <a:lnTo>
                    <a:pt x="130" y="107"/>
                  </a:lnTo>
                  <a:lnTo>
                    <a:pt x="129" y="108"/>
                  </a:lnTo>
                  <a:lnTo>
                    <a:pt x="128" y="110"/>
                  </a:lnTo>
                  <a:lnTo>
                    <a:pt x="127" y="111"/>
                  </a:lnTo>
                  <a:lnTo>
                    <a:pt x="125" y="112"/>
                  </a:lnTo>
                  <a:lnTo>
                    <a:pt x="123" y="112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5" y="116"/>
                  </a:lnTo>
                  <a:lnTo>
                    <a:pt x="127" y="116"/>
                  </a:lnTo>
                  <a:lnTo>
                    <a:pt x="129" y="114"/>
                  </a:lnTo>
                  <a:lnTo>
                    <a:pt x="132" y="113"/>
                  </a:lnTo>
                  <a:lnTo>
                    <a:pt x="135" y="114"/>
                  </a:lnTo>
                  <a:lnTo>
                    <a:pt x="137" y="115"/>
                  </a:lnTo>
                  <a:lnTo>
                    <a:pt x="133" y="117"/>
                  </a:lnTo>
                  <a:lnTo>
                    <a:pt x="129" y="117"/>
                  </a:lnTo>
                  <a:lnTo>
                    <a:pt x="128" y="117"/>
                  </a:lnTo>
                  <a:lnTo>
                    <a:pt x="127" y="118"/>
                  </a:lnTo>
                  <a:lnTo>
                    <a:pt x="125" y="119"/>
                  </a:lnTo>
                  <a:lnTo>
                    <a:pt x="124" y="121"/>
                  </a:lnTo>
                  <a:lnTo>
                    <a:pt x="123" y="121"/>
                  </a:lnTo>
                  <a:lnTo>
                    <a:pt x="122" y="119"/>
                  </a:lnTo>
                  <a:lnTo>
                    <a:pt x="121" y="118"/>
                  </a:lnTo>
                  <a:lnTo>
                    <a:pt x="120" y="118"/>
                  </a:lnTo>
                  <a:lnTo>
                    <a:pt x="117" y="122"/>
                  </a:lnTo>
                  <a:lnTo>
                    <a:pt x="114" y="122"/>
                  </a:lnTo>
                  <a:lnTo>
                    <a:pt x="113" y="123"/>
                  </a:lnTo>
                  <a:lnTo>
                    <a:pt x="111" y="125"/>
                  </a:lnTo>
                  <a:lnTo>
                    <a:pt x="110" y="128"/>
                  </a:lnTo>
                  <a:lnTo>
                    <a:pt x="110" y="129"/>
                  </a:lnTo>
                  <a:lnTo>
                    <a:pt x="109" y="130"/>
                  </a:lnTo>
                  <a:lnTo>
                    <a:pt x="106" y="131"/>
                  </a:lnTo>
                  <a:lnTo>
                    <a:pt x="105" y="133"/>
                  </a:lnTo>
                  <a:lnTo>
                    <a:pt x="105" y="134"/>
                  </a:lnTo>
                  <a:lnTo>
                    <a:pt x="106" y="138"/>
                  </a:lnTo>
                  <a:lnTo>
                    <a:pt x="107" y="139"/>
                  </a:lnTo>
                  <a:lnTo>
                    <a:pt x="108" y="140"/>
                  </a:lnTo>
                  <a:lnTo>
                    <a:pt x="109" y="140"/>
                  </a:lnTo>
                  <a:lnTo>
                    <a:pt x="111" y="140"/>
                  </a:lnTo>
                  <a:lnTo>
                    <a:pt x="114" y="139"/>
                  </a:lnTo>
                  <a:lnTo>
                    <a:pt x="116" y="139"/>
                  </a:lnTo>
                  <a:lnTo>
                    <a:pt x="116" y="141"/>
                  </a:lnTo>
                  <a:lnTo>
                    <a:pt x="116" y="143"/>
                  </a:lnTo>
                  <a:lnTo>
                    <a:pt x="114" y="144"/>
                  </a:lnTo>
                  <a:lnTo>
                    <a:pt x="111" y="145"/>
                  </a:lnTo>
                  <a:lnTo>
                    <a:pt x="107" y="146"/>
                  </a:lnTo>
                  <a:lnTo>
                    <a:pt x="106" y="145"/>
                  </a:lnTo>
                  <a:lnTo>
                    <a:pt x="104" y="145"/>
                  </a:lnTo>
                  <a:lnTo>
                    <a:pt x="102" y="146"/>
                  </a:lnTo>
                  <a:lnTo>
                    <a:pt x="102" y="147"/>
                  </a:lnTo>
                  <a:lnTo>
                    <a:pt x="102" y="148"/>
                  </a:lnTo>
                  <a:lnTo>
                    <a:pt x="102" y="150"/>
                  </a:lnTo>
                  <a:lnTo>
                    <a:pt x="101" y="153"/>
                  </a:lnTo>
                  <a:lnTo>
                    <a:pt x="99" y="156"/>
                  </a:lnTo>
                  <a:lnTo>
                    <a:pt x="98" y="159"/>
                  </a:lnTo>
                  <a:lnTo>
                    <a:pt x="97" y="161"/>
                  </a:lnTo>
                  <a:lnTo>
                    <a:pt x="97" y="163"/>
                  </a:lnTo>
                  <a:lnTo>
                    <a:pt x="95" y="166"/>
                  </a:lnTo>
                  <a:lnTo>
                    <a:pt x="93" y="167"/>
                  </a:lnTo>
                  <a:lnTo>
                    <a:pt x="94" y="168"/>
                  </a:lnTo>
                  <a:lnTo>
                    <a:pt x="94" y="170"/>
                  </a:lnTo>
                  <a:lnTo>
                    <a:pt x="92" y="172"/>
                  </a:lnTo>
                  <a:lnTo>
                    <a:pt x="89" y="174"/>
                  </a:lnTo>
                  <a:lnTo>
                    <a:pt x="88" y="175"/>
                  </a:lnTo>
                  <a:lnTo>
                    <a:pt x="87" y="177"/>
                  </a:lnTo>
                  <a:lnTo>
                    <a:pt x="85" y="180"/>
                  </a:lnTo>
                  <a:lnTo>
                    <a:pt x="84" y="181"/>
                  </a:lnTo>
                  <a:lnTo>
                    <a:pt x="84" y="182"/>
                  </a:lnTo>
                  <a:lnTo>
                    <a:pt x="86" y="185"/>
                  </a:lnTo>
                  <a:lnTo>
                    <a:pt x="87" y="186"/>
                  </a:lnTo>
                  <a:lnTo>
                    <a:pt x="88" y="188"/>
                  </a:lnTo>
                  <a:lnTo>
                    <a:pt x="88" y="190"/>
                  </a:lnTo>
                  <a:lnTo>
                    <a:pt x="87" y="191"/>
                  </a:lnTo>
                  <a:lnTo>
                    <a:pt x="85" y="191"/>
                  </a:lnTo>
                  <a:lnTo>
                    <a:pt x="84" y="189"/>
                  </a:lnTo>
                  <a:lnTo>
                    <a:pt x="82" y="189"/>
                  </a:lnTo>
                  <a:lnTo>
                    <a:pt x="80" y="189"/>
                  </a:lnTo>
                  <a:lnTo>
                    <a:pt x="79" y="189"/>
                  </a:lnTo>
                  <a:lnTo>
                    <a:pt x="79" y="188"/>
                  </a:lnTo>
                  <a:lnTo>
                    <a:pt x="79" y="186"/>
                  </a:lnTo>
                  <a:lnTo>
                    <a:pt x="78" y="185"/>
                  </a:lnTo>
                  <a:lnTo>
                    <a:pt x="77" y="186"/>
                  </a:lnTo>
                  <a:lnTo>
                    <a:pt x="75" y="188"/>
                  </a:lnTo>
                  <a:lnTo>
                    <a:pt x="73" y="190"/>
                  </a:lnTo>
                  <a:lnTo>
                    <a:pt x="72" y="191"/>
                  </a:lnTo>
                  <a:lnTo>
                    <a:pt x="70" y="192"/>
                  </a:lnTo>
                  <a:lnTo>
                    <a:pt x="68" y="193"/>
                  </a:lnTo>
                  <a:lnTo>
                    <a:pt x="70" y="195"/>
                  </a:lnTo>
                  <a:lnTo>
                    <a:pt x="68" y="196"/>
                  </a:lnTo>
                  <a:lnTo>
                    <a:pt x="65" y="197"/>
                  </a:lnTo>
                  <a:lnTo>
                    <a:pt x="63" y="199"/>
                  </a:lnTo>
                  <a:lnTo>
                    <a:pt x="62" y="201"/>
                  </a:lnTo>
                  <a:lnTo>
                    <a:pt x="61" y="203"/>
                  </a:lnTo>
                  <a:lnTo>
                    <a:pt x="62" y="204"/>
                  </a:lnTo>
                  <a:lnTo>
                    <a:pt x="62" y="206"/>
                  </a:lnTo>
                  <a:lnTo>
                    <a:pt x="62" y="208"/>
                  </a:lnTo>
                  <a:lnTo>
                    <a:pt x="62" y="212"/>
                  </a:lnTo>
                  <a:lnTo>
                    <a:pt x="61" y="213"/>
                  </a:lnTo>
                  <a:lnTo>
                    <a:pt x="58" y="215"/>
                  </a:lnTo>
                  <a:lnTo>
                    <a:pt x="56" y="215"/>
                  </a:lnTo>
                  <a:lnTo>
                    <a:pt x="51" y="215"/>
                  </a:lnTo>
                  <a:lnTo>
                    <a:pt x="49" y="215"/>
                  </a:lnTo>
                  <a:lnTo>
                    <a:pt x="45" y="215"/>
                  </a:lnTo>
                  <a:lnTo>
                    <a:pt x="44" y="216"/>
                  </a:lnTo>
                  <a:lnTo>
                    <a:pt x="42" y="218"/>
                  </a:lnTo>
                  <a:lnTo>
                    <a:pt x="39" y="220"/>
                  </a:lnTo>
                  <a:lnTo>
                    <a:pt x="35" y="222"/>
                  </a:lnTo>
                  <a:lnTo>
                    <a:pt x="27" y="226"/>
                  </a:lnTo>
                  <a:lnTo>
                    <a:pt x="25" y="227"/>
                  </a:lnTo>
                  <a:lnTo>
                    <a:pt x="24" y="229"/>
                  </a:lnTo>
                  <a:lnTo>
                    <a:pt x="25" y="229"/>
                  </a:lnTo>
                  <a:lnTo>
                    <a:pt x="28" y="230"/>
                  </a:lnTo>
                  <a:lnTo>
                    <a:pt x="32" y="232"/>
                  </a:lnTo>
                  <a:lnTo>
                    <a:pt x="34" y="234"/>
                  </a:lnTo>
                  <a:lnTo>
                    <a:pt x="33" y="235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1" y="236"/>
                  </a:lnTo>
                  <a:lnTo>
                    <a:pt x="18" y="237"/>
                  </a:lnTo>
                  <a:lnTo>
                    <a:pt x="16" y="238"/>
                  </a:lnTo>
                  <a:lnTo>
                    <a:pt x="13" y="241"/>
                  </a:lnTo>
                  <a:lnTo>
                    <a:pt x="3" y="248"/>
                  </a:lnTo>
                  <a:lnTo>
                    <a:pt x="1" y="249"/>
                  </a:lnTo>
                  <a:lnTo>
                    <a:pt x="0" y="250"/>
                  </a:lnTo>
                  <a:lnTo>
                    <a:pt x="2" y="251"/>
                  </a:lnTo>
                  <a:lnTo>
                    <a:pt x="3" y="251"/>
                  </a:lnTo>
                  <a:lnTo>
                    <a:pt x="7" y="251"/>
                  </a:lnTo>
                  <a:lnTo>
                    <a:pt x="10" y="251"/>
                  </a:lnTo>
                  <a:lnTo>
                    <a:pt x="10" y="252"/>
                  </a:lnTo>
                  <a:lnTo>
                    <a:pt x="10" y="254"/>
                  </a:lnTo>
                  <a:lnTo>
                    <a:pt x="9" y="254"/>
                  </a:lnTo>
                  <a:lnTo>
                    <a:pt x="2" y="256"/>
                  </a:lnTo>
                  <a:lnTo>
                    <a:pt x="1" y="257"/>
                  </a:lnTo>
                  <a:lnTo>
                    <a:pt x="0" y="258"/>
                  </a:lnTo>
                  <a:lnTo>
                    <a:pt x="2" y="262"/>
                  </a:lnTo>
                  <a:lnTo>
                    <a:pt x="2" y="264"/>
                  </a:lnTo>
                  <a:lnTo>
                    <a:pt x="2" y="267"/>
                  </a:lnTo>
                  <a:lnTo>
                    <a:pt x="1" y="268"/>
                  </a:lnTo>
                  <a:lnTo>
                    <a:pt x="1" y="269"/>
                  </a:lnTo>
                  <a:lnTo>
                    <a:pt x="3" y="270"/>
                  </a:lnTo>
                  <a:lnTo>
                    <a:pt x="6" y="270"/>
                  </a:lnTo>
                  <a:lnTo>
                    <a:pt x="11" y="269"/>
                  </a:lnTo>
                  <a:lnTo>
                    <a:pt x="17" y="269"/>
                  </a:lnTo>
                  <a:lnTo>
                    <a:pt x="18" y="269"/>
                  </a:lnTo>
                  <a:lnTo>
                    <a:pt x="20" y="270"/>
                  </a:lnTo>
                  <a:lnTo>
                    <a:pt x="20" y="272"/>
                  </a:lnTo>
                  <a:lnTo>
                    <a:pt x="19" y="274"/>
                  </a:lnTo>
                  <a:lnTo>
                    <a:pt x="17" y="277"/>
                  </a:lnTo>
                  <a:lnTo>
                    <a:pt x="13" y="277"/>
                  </a:lnTo>
                  <a:lnTo>
                    <a:pt x="7" y="277"/>
                  </a:lnTo>
                  <a:lnTo>
                    <a:pt x="5" y="277"/>
                  </a:lnTo>
                  <a:lnTo>
                    <a:pt x="2" y="278"/>
                  </a:lnTo>
                  <a:lnTo>
                    <a:pt x="1" y="280"/>
                  </a:lnTo>
                  <a:lnTo>
                    <a:pt x="1" y="283"/>
                  </a:lnTo>
                  <a:lnTo>
                    <a:pt x="1" y="288"/>
                  </a:lnTo>
                  <a:lnTo>
                    <a:pt x="2" y="290"/>
                  </a:lnTo>
                  <a:lnTo>
                    <a:pt x="3" y="292"/>
                  </a:lnTo>
                  <a:lnTo>
                    <a:pt x="8" y="296"/>
                  </a:lnTo>
                  <a:lnTo>
                    <a:pt x="9" y="298"/>
                  </a:lnTo>
                  <a:lnTo>
                    <a:pt x="11" y="298"/>
                  </a:lnTo>
                  <a:lnTo>
                    <a:pt x="13" y="298"/>
                  </a:lnTo>
                  <a:lnTo>
                    <a:pt x="14" y="295"/>
                  </a:lnTo>
                  <a:lnTo>
                    <a:pt x="15" y="301"/>
                  </a:lnTo>
                  <a:lnTo>
                    <a:pt x="15" y="304"/>
                  </a:lnTo>
                  <a:lnTo>
                    <a:pt x="14" y="306"/>
                  </a:lnTo>
                  <a:lnTo>
                    <a:pt x="12" y="307"/>
                  </a:lnTo>
                  <a:lnTo>
                    <a:pt x="10" y="307"/>
                  </a:lnTo>
                  <a:lnTo>
                    <a:pt x="8" y="308"/>
                  </a:lnTo>
                  <a:lnTo>
                    <a:pt x="7" y="310"/>
                  </a:lnTo>
                  <a:lnTo>
                    <a:pt x="2" y="310"/>
                  </a:lnTo>
                  <a:lnTo>
                    <a:pt x="1" y="310"/>
                  </a:lnTo>
                  <a:lnTo>
                    <a:pt x="1" y="312"/>
                  </a:lnTo>
                  <a:lnTo>
                    <a:pt x="1" y="314"/>
                  </a:lnTo>
                  <a:lnTo>
                    <a:pt x="2" y="315"/>
                  </a:lnTo>
                  <a:lnTo>
                    <a:pt x="6" y="317"/>
                  </a:lnTo>
                  <a:lnTo>
                    <a:pt x="8" y="316"/>
                  </a:lnTo>
                  <a:lnTo>
                    <a:pt x="9" y="316"/>
                  </a:lnTo>
                  <a:lnTo>
                    <a:pt x="11" y="313"/>
                  </a:lnTo>
                  <a:lnTo>
                    <a:pt x="12" y="312"/>
                  </a:lnTo>
                  <a:lnTo>
                    <a:pt x="14" y="312"/>
                  </a:lnTo>
                  <a:lnTo>
                    <a:pt x="15" y="312"/>
                  </a:lnTo>
                  <a:lnTo>
                    <a:pt x="16" y="314"/>
                  </a:lnTo>
                  <a:lnTo>
                    <a:pt x="15" y="315"/>
                  </a:lnTo>
                  <a:lnTo>
                    <a:pt x="14" y="317"/>
                  </a:lnTo>
                  <a:lnTo>
                    <a:pt x="13" y="318"/>
                  </a:lnTo>
                  <a:lnTo>
                    <a:pt x="12" y="321"/>
                  </a:lnTo>
                  <a:lnTo>
                    <a:pt x="13" y="324"/>
                  </a:lnTo>
                  <a:lnTo>
                    <a:pt x="12" y="325"/>
                  </a:lnTo>
                  <a:lnTo>
                    <a:pt x="11" y="325"/>
                  </a:lnTo>
                  <a:lnTo>
                    <a:pt x="7" y="325"/>
                  </a:lnTo>
                  <a:lnTo>
                    <a:pt x="6" y="324"/>
                  </a:lnTo>
                  <a:lnTo>
                    <a:pt x="3" y="324"/>
                  </a:lnTo>
                  <a:lnTo>
                    <a:pt x="2" y="324"/>
                  </a:lnTo>
                  <a:lnTo>
                    <a:pt x="2" y="325"/>
                  </a:lnTo>
                  <a:lnTo>
                    <a:pt x="3" y="327"/>
                  </a:lnTo>
                  <a:lnTo>
                    <a:pt x="6" y="331"/>
                  </a:lnTo>
                  <a:lnTo>
                    <a:pt x="9" y="335"/>
                  </a:lnTo>
                  <a:lnTo>
                    <a:pt x="14" y="338"/>
                  </a:lnTo>
                  <a:lnTo>
                    <a:pt x="17" y="339"/>
                  </a:lnTo>
                  <a:lnTo>
                    <a:pt x="20" y="339"/>
                  </a:lnTo>
                  <a:lnTo>
                    <a:pt x="22" y="339"/>
                  </a:lnTo>
                  <a:lnTo>
                    <a:pt x="23" y="340"/>
                  </a:lnTo>
                  <a:lnTo>
                    <a:pt x="23" y="342"/>
                  </a:lnTo>
                  <a:lnTo>
                    <a:pt x="22" y="344"/>
                  </a:lnTo>
                  <a:lnTo>
                    <a:pt x="22" y="345"/>
                  </a:lnTo>
                  <a:lnTo>
                    <a:pt x="22" y="346"/>
                  </a:lnTo>
                  <a:lnTo>
                    <a:pt x="23" y="347"/>
                  </a:lnTo>
                  <a:lnTo>
                    <a:pt x="24" y="347"/>
                  </a:lnTo>
                  <a:lnTo>
                    <a:pt x="27" y="346"/>
                  </a:lnTo>
                  <a:lnTo>
                    <a:pt x="28" y="345"/>
                  </a:lnTo>
                  <a:lnTo>
                    <a:pt x="30" y="345"/>
                  </a:lnTo>
                  <a:lnTo>
                    <a:pt x="32" y="346"/>
                  </a:lnTo>
                  <a:lnTo>
                    <a:pt x="34" y="346"/>
                  </a:lnTo>
                  <a:lnTo>
                    <a:pt x="36" y="345"/>
                  </a:lnTo>
                  <a:lnTo>
                    <a:pt x="38" y="344"/>
                  </a:lnTo>
                  <a:lnTo>
                    <a:pt x="40" y="344"/>
                  </a:lnTo>
                  <a:lnTo>
                    <a:pt x="42" y="343"/>
                  </a:lnTo>
                  <a:lnTo>
                    <a:pt x="42" y="340"/>
                  </a:lnTo>
                  <a:lnTo>
                    <a:pt x="44" y="338"/>
                  </a:lnTo>
                  <a:lnTo>
                    <a:pt x="46" y="337"/>
                  </a:lnTo>
                  <a:lnTo>
                    <a:pt x="49" y="336"/>
                  </a:lnTo>
                  <a:lnTo>
                    <a:pt x="51" y="334"/>
                  </a:lnTo>
                  <a:lnTo>
                    <a:pt x="51" y="332"/>
                  </a:lnTo>
                  <a:lnTo>
                    <a:pt x="58" y="329"/>
                  </a:lnTo>
                  <a:lnTo>
                    <a:pt x="62" y="325"/>
                  </a:lnTo>
                  <a:lnTo>
                    <a:pt x="65" y="322"/>
                  </a:lnTo>
                  <a:lnTo>
                    <a:pt x="67" y="320"/>
                  </a:lnTo>
                  <a:lnTo>
                    <a:pt x="68" y="316"/>
                  </a:lnTo>
                  <a:lnTo>
                    <a:pt x="70" y="310"/>
                  </a:lnTo>
                  <a:lnTo>
                    <a:pt x="72" y="308"/>
                  </a:lnTo>
                  <a:lnTo>
                    <a:pt x="73" y="307"/>
                  </a:lnTo>
                  <a:lnTo>
                    <a:pt x="74" y="308"/>
                  </a:lnTo>
                  <a:lnTo>
                    <a:pt x="76" y="311"/>
                  </a:lnTo>
                  <a:lnTo>
                    <a:pt x="77" y="314"/>
                  </a:lnTo>
                  <a:lnTo>
                    <a:pt x="80" y="318"/>
                  </a:lnTo>
                  <a:lnTo>
                    <a:pt x="80" y="317"/>
                  </a:lnTo>
                  <a:lnTo>
                    <a:pt x="81" y="3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7" name="Freeform 1381">
              <a:extLst>
                <a:ext uri="{FF2B5EF4-FFF2-40B4-BE49-F238E27FC236}">
                  <a16:creationId xmlns:a16="http://schemas.microsoft.com/office/drawing/2014/main" id="{33D095B1-3C9A-2146-B87C-DC86CC525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1410"/>
              <a:ext cx="149" cy="270"/>
            </a:xfrm>
            <a:custGeom>
              <a:avLst/>
              <a:gdLst/>
              <a:ahLst/>
              <a:cxnLst>
                <a:cxn ang="0">
                  <a:pos x="120" y="230"/>
                </a:cxn>
                <a:cxn ang="0">
                  <a:pos x="130" y="217"/>
                </a:cxn>
                <a:cxn ang="0">
                  <a:pos x="140" y="203"/>
                </a:cxn>
                <a:cxn ang="0">
                  <a:pos x="146" y="186"/>
                </a:cxn>
                <a:cxn ang="0">
                  <a:pos x="138" y="177"/>
                </a:cxn>
                <a:cxn ang="0">
                  <a:pos x="136" y="163"/>
                </a:cxn>
                <a:cxn ang="0">
                  <a:pos x="137" y="151"/>
                </a:cxn>
                <a:cxn ang="0">
                  <a:pos x="130" y="139"/>
                </a:cxn>
                <a:cxn ang="0">
                  <a:pos x="128" y="129"/>
                </a:cxn>
                <a:cxn ang="0">
                  <a:pos x="130" y="121"/>
                </a:cxn>
                <a:cxn ang="0">
                  <a:pos x="127" y="112"/>
                </a:cxn>
                <a:cxn ang="0">
                  <a:pos x="123" y="99"/>
                </a:cxn>
                <a:cxn ang="0">
                  <a:pos x="117" y="89"/>
                </a:cxn>
                <a:cxn ang="0">
                  <a:pos x="117" y="77"/>
                </a:cxn>
                <a:cxn ang="0">
                  <a:pos x="126" y="59"/>
                </a:cxn>
                <a:cxn ang="0">
                  <a:pos x="115" y="46"/>
                </a:cxn>
                <a:cxn ang="0">
                  <a:pos x="111" y="36"/>
                </a:cxn>
                <a:cxn ang="0">
                  <a:pos x="117" y="20"/>
                </a:cxn>
                <a:cxn ang="0">
                  <a:pos x="112" y="6"/>
                </a:cxn>
                <a:cxn ang="0">
                  <a:pos x="102" y="0"/>
                </a:cxn>
                <a:cxn ang="0">
                  <a:pos x="84" y="9"/>
                </a:cxn>
                <a:cxn ang="0">
                  <a:pos x="72" y="21"/>
                </a:cxn>
                <a:cxn ang="0">
                  <a:pos x="64" y="28"/>
                </a:cxn>
                <a:cxn ang="0">
                  <a:pos x="48" y="30"/>
                </a:cxn>
                <a:cxn ang="0">
                  <a:pos x="29" y="30"/>
                </a:cxn>
                <a:cxn ang="0">
                  <a:pos x="21" y="21"/>
                </a:cxn>
                <a:cxn ang="0">
                  <a:pos x="13" y="18"/>
                </a:cxn>
                <a:cxn ang="0">
                  <a:pos x="4" y="22"/>
                </a:cxn>
                <a:cxn ang="0">
                  <a:pos x="15" y="35"/>
                </a:cxn>
                <a:cxn ang="0">
                  <a:pos x="37" y="48"/>
                </a:cxn>
                <a:cxn ang="0">
                  <a:pos x="44" y="63"/>
                </a:cxn>
                <a:cxn ang="0">
                  <a:pos x="44" y="85"/>
                </a:cxn>
                <a:cxn ang="0">
                  <a:pos x="47" y="106"/>
                </a:cxn>
                <a:cxn ang="0">
                  <a:pos x="54" y="116"/>
                </a:cxn>
                <a:cxn ang="0">
                  <a:pos x="63" y="121"/>
                </a:cxn>
                <a:cxn ang="0">
                  <a:pos x="68" y="130"/>
                </a:cxn>
                <a:cxn ang="0">
                  <a:pos x="67" y="138"/>
                </a:cxn>
                <a:cxn ang="0">
                  <a:pos x="63" y="143"/>
                </a:cxn>
                <a:cxn ang="0">
                  <a:pos x="56" y="146"/>
                </a:cxn>
                <a:cxn ang="0">
                  <a:pos x="51" y="154"/>
                </a:cxn>
                <a:cxn ang="0">
                  <a:pos x="42" y="164"/>
                </a:cxn>
                <a:cxn ang="0">
                  <a:pos x="35" y="170"/>
                </a:cxn>
                <a:cxn ang="0">
                  <a:pos x="29" y="176"/>
                </a:cxn>
                <a:cxn ang="0">
                  <a:pos x="23" y="183"/>
                </a:cxn>
                <a:cxn ang="0">
                  <a:pos x="16" y="190"/>
                </a:cxn>
                <a:cxn ang="0">
                  <a:pos x="11" y="200"/>
                </a:cxn>
                <a:cxn ang="0">
                  <a:pos x="13" y="211"/>
                </a:cxn>
                <a:cxn ang="0">
                  <a:pos x="14" y="229"/>
                </a:cxn>
                <a:cxn ang="0">
                  <a:pos x="18" y="248"/>
                </a:cxn>
                <a:cxn ang="0">
                  <a:pos x="28" y="253"/>
                </a:cxn>
                <a:cxn ang="0">
                  <a:pos x="33" y="263"/>
                </a:cxn>
                <a:cxn ang="0">
                  <a:pos x="32" y="268"/>
                </a:cxn>
                <a:cxn ang="0">
                  <a:pos x="38" y="267"/>
                </a:cxn>
                <a:cxn ang="0">
                  <a:pos x="42" y="268"/>
                </a:cxn>
                <a:cxn ang="0">
                  <a:pos x="48" y="267"/>
                </a:cxn>
                <a:cxn ang="0">
                  <a:pos x="56" y="263"/>
                </a:cxn>
                <a:cxn ang="0">
                  <a:pos x="80" y="253"/>
                </a:cxn>
                <a:cxn ang="0">
                  <a:pos x="101" y="245"/>
                </a:cxn>
              </a:cxnLst>
              <a:rect l="0" t="0" r="r" b="b"/>
              <a:pathLst>
                <a:path w="149" h="270">
                  <a:moveTo>
                    <a:pt x="105" y="244"/>
                  </a:moveTo>
                  <a:lnTo>
                    <a:pt x="110" y="242"/>
                  </a:lnTo>
                  <a:lnTo>
                    <a:pt x="114" y="238"/>
                  </a:lnTo>
                  <a:lnTo>
                    <a:pt x="117" y="233"/>
                  </a:lnTo>
                  <a:lnTo>
                    <a:pt x="120" y="230"/>
                  </a:lnTo>
                  <a:lnTo>
                    <a:pt x="124" y="227"/>
                  </a:lnTo>
                  <a:lnTo>
                    <a:pt x="129" y="224"/>
                  </a:lnTo>
                  <a:lnTo>
                    <a:pt x="131" y="222"/>
                  </a:lnTo>
                  <a:lnTo>
                    <a:pt x="131" y="219"/>
                  </a:lnTo>
                  <a:lnTo>
                    <a:pt x="130" y="217"/>
                  </a:lnTo>
                  <a:lnTo>
                    <a:pt x="129" y="214"/>
                  </a:lnTo>
                  <a:lnTo>
                    <a:pt x="130" y="212"/>
                  </a:lnTo>
                  <a:lnTo>
                    <a:pt x="132" y="210"/>
                  </a:lnTo>
                  <a:lnTo>
                    <a:pt x="136" y="206"/>
                  </a:lnTo>
                  <a:lnTo>
                    <a:pt x="140" y="203"/>
                  </a:lnTo>
                  <a:lnTo>
                    <a:pt x="144" y="198"/>
                  </a:lnTo>
                  <a:lnTo>
                    <a:pt x="148" y="194"/>
                  </a:lnTo>
                  <a:lnTo>
                    <a:pt x="149" y="190"/>
                  </a:lnTo>
                  <a:lnTo>
                    <a:pt x="148" y="187"/>
                  </a:lnTo>
                  <a:lnTo>
                    <a:pt x="146" y="186"/>
                  </a:lnTo>
                  <a:lnTo>
                    <a:pt x="144" y="185"/>
                  </a:lnTo>
                  <a:lnTo>
                    <a:pt x="143" y="183"/>
                  </a:lnTo>
                  <a:lnTo>
                    <a:pt x="140" y="180"/>
                  </a:lnTo>
                  <a:lnTo>
                    <a:pt x="139" y="178"/>
                  </a:lnTo>
                  <a:lnTo>
                    <a:pt x="138" y="177"/>
                  </a:lnTo>
                  <a:lnTo>
                    <a:pt x="138" y="174"/>
                  </a:lnTo>
                  <a:lnTo>
                    <a:pt x="138" y="170"/>
                  </a:lnTo>
                  <a:lnTo>
                    <a:pt x="136" y="167"/>
                  </a:lnTo>
                  <a:lnTo>
                    <a:pt x="135" y="165"/>
                  </a:lnTo>
                  <a:lnTo>
                    <a:pt x="136" y="163"/>
                  </a:lnTo>
                  <a:lnTo>
                    <a:pt x="137" y="162"/>
                  </a:lnTo>
                  <a:lnTo>
                    <a:pt x="138" y="160"/>
                  </a:lnTo>
                  <a:lnTo>
                    <a:pt x="138" y="158"/>
                  </a:lnTo>
                  <a:lnTo>
                    <a:pt x="138" y="155"/>
                  </a:lnTo>
                  <a:lnTo>
                    <a:pt x="137" y="151"/>
                  </a:lnTo>
                  <a:lnTo>
                    <a:pt x="135" y="148"/>
                  </a:lnTo>
                  <a:lnTo>
                    <a:pt x="134" y="146"/>
                  </a:lnTo>
                  <a:lnTo>
                    <a:pt x="132" y="144"/>
                  </a:lnTo>
                  <a:lnTo>
                    <a:pt x="131" y="141"/>
                  </a:lnTo>
                  <a:lnTo>
                    <a:pt x="130" y="139"/>
                  </a:lnTo>
                  <a:lnTo>
                    <a:pt x="130" y="136"/>
                  </a:lnTo>
                  <a:lnTo>
                    <a:pt x="131" y="133"/>
                  </a:lnTo>
                  <a:lnTo>
                    <a:pt x="131" y="132"/>
                  </a:lnTo>
                  <a:lnTo>
                    <a:pt x="131" y="131"/>
                  </a:lnTo>
                  <a:lnTo>
                    <a:pt x="128" y="129"/>
                  </a:lnTo>
                  <a:lnTo>
                    <a:pt x="127" y="128"/>
                  </a:lnTo>
                  <a:lnTo>
                    <a:pt x="127" y="125"/>
                  </a:lnTo>
                  <a:lnTo>
                    <a:pt x="128" y="123"/>
                  </a:lnTo>
                  <a:lnTo>
                    <a:pt x="129" y="121"/>
                  </a:lnTo>
                  <a:lnTo>
                    <a:pt x="130" y="121"/>
                  </a:lnTo>
                  <a:lnTo>
                    <a:pt x="131" y="120"/>
                  </a:lnTo>
                  <a:lnTo>
                    <a:pt x="131" y="117"/>
                  </a:lnTo>
                  <a:lnTo>
                    <a:pt x="130" y="115"/>
                  </a:lnTo>
                  <a:lnTo>
                    <a:pt x="129" y="113"/>
                  </a:lnTo>
                  <a:lnTo>
                    <a:pt x="127" y="112"/>
                  </a:lnTo>
                  <a:lnTo>
                    <a:pt x="126" y="111"/>
                  </a:lnTo>
                  <a:lnTo>
                    <a:pt x="126" y="108"/>
                  </a:lnTo>
                  <a:lnTo>
                    <a:pt x="124" y="106"/>
                  </a:lnTo>
                  <a:lnTo>
                    <a:pt x="124" y="102"/>
                  </a:lnTo>
                  <a:lnTo>
                    <a:pt x="123" y="99"/>
                  </a:lnTo>
                  <a:lnTo>
                    <a:pt x="123" y="96"/>
                  </a:lnTo>
                  <a:lnTo>
                    <a:pt x="122" y="93"/>
                  </a:lnTo>
                  <a:lnTo>
                    <a:pt x="120" y="91"/>
                  </a:lnTo>
                  <a:lnTo>
                    <a:pt x="118" y="90"/>
                  </a:lnTo>
                  <a:lnTo>
                    <a:pt x="117" y="89"/>
                  </a:lnTo>
                  <a:lnTo>
                    <a:pt x="117" y="88"/>
                  </a:lnTo>
                  <a:lnTo>
                    <a:pt x="118" y="86"/>
                  </a:lnTo>
                  <a:lnTo>
                    <a:pt x="118" y="83"/>
                  </a:lnTo>
                  <a:lnTo>
                    <a:pt x="117" y="80"/>
                  </a:lnTo>
                  <a:lnTo>
                    <a:pt x="117" y="77"/>
                  </a:lnTo>
                  <a:lnTo>
                    <a:pt x="118" y="75"/>
                  </a:lnTo>
                  <a:lnTo>
                    <a:pt x="118" y="73"/>
                  </a:lnTo>
                  <a:lnTo>
                    <a:pt x="120" y="69"/>
                  </a:lnTo>
                  <a:lnTo>
                    <a:pt x="123" y="65"/>
                  </a:lnTo>
                  <a:lnTo>
                    <a:pt x="126" y="59"/>
                  </a:lnTo>
                  <a:lnTo>
                    <a:pt x="127" y="58"/>
                  </a:lnTo>
                  <a:lnTo>
                    <a:pt x="126" y="56"/>
                  </a:lnTo>
                  <a:lnTo>
                    <a:pt x="118" y="48"/>
                  </a:lnTo>
                  <a:lnTo>
                    <a:pt x="117" y="46"/>
                  </a:lnTo>
                  <a:lnTo>
                    <a:pt x="115" y="46"/>
                  </a:lnTo>
                  <a:lnTo>
                    <a:pt x="112" y="46"/>
                  </a:lnTo>
                  <a:lnTo>
                    <a:pt x="110" y="45"/>
                  </a:lnTo>
                  <a:lnTo>
                    <a:pt x="111" y="43"/>
                  </a:lnTo>
                  <a:lnTo>
                    <a:pt x="112" y="40"/>
                  </a:lnTo>
                  <a:lnTo>
                    <a:pt x="111" y="36"/>
                  </a:lnTo>
                  <a:lnTo>
                    <a:pt x="111" y="33"/>
                  </a:lnTo>
                  <a:lnTo>
                    <a:pt x="111" y="30"/>
                  </a:lnTo>
                  <a:lnTo>
                    <a:pt x="112" y="28"/>
                  </a:lnTo>
                  <a:lnTo>
                    <a:pt x="115" y="24"/>
                  </a:lnTo>
                  <a:lnTo>
                    <a:pt x="117" y="20"/>
                  </a:lnTo>
                  <a:lnTo>
                    <a:pt x="116" y="15"/>
                  </a:lnTo>
                  <a:lnTo>
                    <a:pt x="114" y="12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2" y="6"/>
                  </a:lnTo>
                  <a:lnTo>
                    <a:pt x="112" y="4"/>
                  </a:lnTo>
                  <a:lnTo>
                    <a:pt x="111" y="1"/>
                  </a:lnTo>
                  <a:lnTo>
                    <a:pt x="108" y="1"/>
                  </a:lnTo>
                  <a:lnTo>
                    <a:pt x="107" y="0"/>
                  </a:lnTo>
                  <a:lnTo>
                    <a:pt x="102" y="0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0" y="2"/>
                  </a:lnTo>
                  <a:lnTo>
                    <a:pt x="86" y="7"/>
                  </a:lnTo>
                  <a:lnTo>
                    <a:pt x="84" y="9"/>
                  </a:lnTo>
                  <a:lnTo>
                    <a:pt x="80" y="11"/>
                  </a:lnTo>
                  <a:lnTo>
                    <a:pt x="77" y="12"/>
                  </a:lnTo>
                  <a:lnTo>
                    <a:pt x="76" y="13"/>
                  </a:lnTo>
                  <a:lnTo>
                    <a:pt x="75" y="15"/>
                  </a:lnTo>
                  <a:lnTo>
                    <a:pt x="72" y="21"/>
                  </a:lnTo>
                  <a:lnTo>
                    <a:pt x="70" y="26"/>
                  </a:lnTo>
                  <a:lnTo>
                    <a:pt x="69" y="28"/>
                  </a:lnTo>
                  <a:lnTo>
                    <a:pt x="68" y="28"/>
                  </a:lnTo>
                  <a:lnTo>
                    <a:pt x="66" y="28"/>
                  </a:lnTo>
                  <a:lnTo>
                    <a:pt x="64" y="28"/>
                  </a:lnTo>
                  <a:lnTo>
                    <a:pt x="61" y="30"/>
                  </a:lnTo>
                  <a:lnTo>
                    <a:pt x="58" y="32"/>
                  </a:lnTo>
                  <a:lnTo>
                    <a:pt x="54" y="32"/>
                  </a:lnTo>
                  <a:lnTo>
                    <a:pt x="51" y="31"/>
                  </a:lnTo>
                  <a:lnTo>
                    <a:pt x="48" y="30"/>
                  </a:lnTo>
                  <a:lnTo>
                    <a:pt x="45" y="30"/>
                  </a:lnTo>
                  <a:lnTo>
                    <a:pt x="40" y="30"/>
                  </a:lnTo>
                  <a:lnTo>
                    <a:pt x="35" y="29"/>
                  </a:lnTo>
                  <a:lnTo>
                    <a:pt x="32" y="30"/>
                  </a:lnTo>
                  <a:lnTo>
                    <a:pt x="29" y="30"/>
                  </a:lnTo>
                  <a:lnTo>
                    <a:pt x="26" y="29"/>
                  </a:lnTo>
                  <a:lnTo>
                    <a:pt x="24" y="26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1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4" y="21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3" y="30"/>
                  </a:lnTo>
                  <a:lnTo>
                    <a:pt x="6" y="32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24" y="40"/>
                  </a:lnTo>
                  <a:lnTo>
                    <a:pt x="29" y="42"/>
                  </a:lnTo>
                  <a:lnTo>
                    <a:pt x="33" y="45"/>
                  </a:lnTo>
                  <a:lnTo>
                    <a:pt x="35" y="47"/>
                  </a:lnTo>
                  <a:lnTo>
                    <a:pt x="37" y="48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40" y="56"/>
                  </a:lnTo>
                  <a:lnTo>
                    <a:pt x="42" y="59"/>
                  </a:lnTo>
                  <a:lnTo>
                    <a:pt x="44" y="63"/>
                  </a:lnTo>
                  <a:lnTo>
                    <a:pt x="45" y="68"/>
                  </a:lnTo>
                  <a:lnTo>
                    <a:pt x="45" y="73"/>
                  </a:lnTo>
                  <a:lnTo>
                    <a:pt x="44" y="77"/>
                  </a:lnTo>
                  <a:lnTo>
                    <a:pt x="44" y="83"/>
                  </a:lnTo>
                  <a:lnTo>
                    <a:pt x="44" y="85"/>
                  </a:lnTo>
                  <a:lnTo>
                    <a:pt x="45" y="87"/>
                  </a:lnTo>
                  <a:lnTo>
                    <a:pt x="46" y="91"/>
                  </a:lnTo>
                  <a:lnTo>
                    <a:pt x="47" y="95"/>
                  </a:lnTo>
                  <a:lnTo>
                    <a:pt x="47" y="100"/>
                  </a:lnTo>
                  <a:lnTo>
                    <a:pt x="47" y="106"/>
                  </a:lnTo>
                  <a:lnTo>
                    <a:pt x="49" y="109"/>
                  </a:lnTo>
                  <a:lnTo>
                    <a:pt x="49" y="114"/>
                  </a:lnTo>
                  <a:lnTo>
                    <a:pt x="49" y="116"/>
                  </a:lnTo>
                  <a:lnTo>
                    <a:pt x="51" y="116"/>
                  </a:lnTo>
                  <a:lnTo>
                    <a:pt x="54" y="116"/>
                  </a:lnTo>
                  <a:lnTo>
                    <a:pt x="57" y="116"/>
                  </a:lnTo>
                  <a:lnTo>
                    <a:pt x="59" y="117"/>
                  </a:lnTo>
                  <a:lnTo>
                    <a:pt x="61" y="120"/>
                  </a:lnTo>
                  <a:lnTo>
                    <a:pt x="62" y="121"/>
                  </a:lnTo>
                  <a:lnTo>
                    <a:pt x="63" y="121"/>
                  </a:lnTo>
                  <a:lnTo>
                    <a:pt x="66" y="122"/>
                  </a:lnTo>
                  <a:lnTo>
                    <a:pt x="67" y="123"/>
                  </a:lnTo>
                  <a:lnTo>
                    <a:pt x="67" y="125"/>
                  </a:lnTo>
                  <a:lnTo>
                    <a:pt x="66" y="129"/>
                  </a:lnTo>
                  <a:lnTo>
                    <a:pt x="68" y="130"/>
                  </a:lnTo>
                  <a:lnTo>
                    <a:pt x="69" y="131"/>
                  </a:lnTo>
                  <a:lnTo>
                    <a:pt x="68" y="133"/>
                  </a:lnTo>
                  <a:lnTo>
                    <a:pt x="67" y="135"/>
                  </a:lnTo>
                  <a:lnTo>
                    <a:pt x="67" y="136"/>
                  </a:lnTo>
                  <a:lnTo>
                    <a:pt x="67" y="138"/>
                  </a:lnTo>
                  <a:lnTo>
                    <a:pt x="66" y="139"/>
                  </a:lnTo>
                  <a:lnTo>
                    <a:pt x="64" y="139"/>
                  </a:lnTo>
                  <a:lnTo>
                    <a:pt x="64" y="140"/>
                  </a:lnTo>
                  <a:lnTo>
                    <a:pt x="64" y="142"/>
                  </a:lnTo>
                  <a:lnTo>
                    <a:pt x="63" y="143"/>
                  </a:lnTo>
                  <a:lnTo>
                    <a:pt x="61" y="143"/>
                  </a:lnTo>
                  <a:lnTo>
                    <a:pt x="59" y="142"/>
                  </a:lnTo>
                  <a:lnTo>
                    <a:pt x="58" y="143"/>
                  </a:lnTo>
                  <a:lnTo>
                    <a:pt x="57" y="145"/>
                  </a:lnTo>
                  <a:lnTo>
                    <a:pt x="56" y="146"/>
                  </a:lnTo>
                  <a:lnTo>
                    <a:pt x="55" y="147"/>
                  </a:lnTo>
                  <a:lnTo>
                    <a:pt x="53" y="148"/>
                  </a:lnTo>
                  <a:lnTo>
                    <a:pt x="53" y="151"/>
                  </a:lnTo>
                  <a:lnTo>
                    <a:pt x="53" y="153"/>
                  </a:lnTo>
                  <a:lnTo>
                    <a:pt x="51" y="154"/>
                  </a:lnTo>
                  <a:lnTo>
                    <a:pt x="49" y="155"/>
                  </a:lnTo>
                  <a:lnTo>
                    <a:pt x="46" y="158"/>
                  </a:lnTo>
                  <a:lnTo>
                    <a:pt x="43" y="160"/>
                  </a:lnTo>
                  <a:lnTo>
                    <a:pt x="42" y="162"/>
                  </a:lnTo>
                  <a:lnTo>
                    <a:pt x="42" y="164"/>
                  </a:lnTo>
                  <a:lnTo>
                    <a:pt x="41" y="165"/>
                  </a:lnTo>
                  <a:lnTo>
                    <a:pt x="40" y="166"/>
                  </a:lnTo>
                  <a:lnTo>
                    <a:pt x="37" y="167"/>
                  </a:lnTo>
                  <a:lnTo>
                    <a:pt x="37" y="169"/>
                  </a:lnTo>
                  <a:lnTo>
                    <a:pt x="35" y="170"/>
                  </a:lnTo>
                  <a:lnTo>
                    <a:pt x="33" y="172"/>
                  </a:lnTo>
                  <a:lnTo>
                    <a:pt x="31" y="173"/>
                  </a:lnTo>
                  <a:lnTo>
                    <a:pt x="30" y="175"/>
                  </a:lnTo>
                  <a:lnTo>
                    <a:pt x="30" y="176"/>
                  </a:lnTo>
                  <a:lnTo>
                    <a:pt x="29" y="176"/>
                  </a:lnTo>
                  <a:lnTo>
                    <a:pt x="27" y="176"/>
                  </a:lnTo>
                  <a:lnTo>
                    <a:pt x="26" y="176"/>
                  </a:lnTo>
                  <a:lnTo>
                    <a:pt x="25" y="177"/>
                  </a:lnTo>
                  <a:lnTo>
                    <a:pt x="26" y="179"/>
                  </a:lnTo>
                  <a:lnTo>
                    <a:pt x="23" y="183"/>
                  </a:lnTo>
                  <a:lnTo>
                    <a:pt x="22" y="184"/>
                  </a:lnTo>
                  <a:lnTo>
                    <a:pt x="21" y="185"/>
                  </a:lnTo>
                  <a:lnTo>
                    <a:pt x="20" y="185"/>
                  </a:lnTo>
                  <a:lnTo>
                    <a:pt x="19" y="186"/>
                  </a:lnTo>
                  <a:lnTo>
                    <a:pt x="16" y="190"/>
                  </a:lnTo>
                  <a:lnTo>
                    <a:pt x="15" y="192"/>
                  </a:lnTo>
                  <a:lnTo>
                    <a:pt x="13" y="194"/>
                  </a:lnTo>
                  <a:lnTo>
                    <a:pt x="11" y="196"/>
                  </a:lnTo>
                  <a:lnTo>
                    <a:pt x="10" y="198"/>
                  </a:lnTo>
                  <a:lnTo>
                    <a:pt x="11" y="200"/>
                  </a:lnTo>
                  <a:lnTo>
                    <a:pt x="12" y="202"/>
                  </a:lnTo>
                  <a:lnTo>
                    <a:pt x="12" y="205"/>
                  </a:lnTo>
                  <a:lnTo>
                    <a:pt x="12" y="207"/>
                  </a:lnTo>
                  <a:lnTo>
                    <a:pt x="12" y="209"/>
                  </a:lnTo>
                  <a:lnTo>
                    <a:pt x="13" y="211"/>
                  </a:lnTo>
                  <a:lnTo>
                    <a:pt x="15" y="212"/>
                  </a:lnTo>
                  <a:lnTo>
                    <a:pt x="16" y="214"/>
                  </a:lnTo>
                  <a:lnTo>
                    <a:pt x="15" y="220"/>
                  </a:lnTo>
                  <a:lnTo>
                    <a:pt x="16" y="224"/>
                  </a:lnTo>
                  <a:lnTo>
                    <a:pt x="14" y="229"/>
                  </a:lnTo>
                  <a:lnTo>
                    <a:pt x="15" y="234"/>
                  </a:lnTo>
                  <a:lnTo>
                    <a:pt x="15" y="239"/>
                  </a:lnTo>
                  <a:lnTo>
                    <a:pt x="15" y="241"/>
                  </a:lnTo>
                  <a:lnTo>
                    <a:pt x="15" y="243"/>
                  </a:lnTo>
                  <a:lnTo>
                    <a:pt x="18" y="248"/>
                  </a:lnTo>
                  <a:lnTo>
                    <a:pt x="19" y="250"/>
                  </a:lnTo>
                  <a:lnTo>
                    <a:pt x="21" y="250"/>
                  </a:lnTo>
                  <a:lnTo>
                    <a:pt x="24" y="251"/>
                  </a:lnTo>
                  <a:lnTo>
                    <a:pt x="26" y="252"/>
                  </a:lnTo>
                  <a:lnTo>
                    <a:pt x="28" y="253"/>
                  </a:lnTo>
                  <a:lnTo>
                    <a:pt x="30" y="254"/>
                  </a:lnTo>
                  <a:lnTo>
                    <a:pt x="31" y="256"/>
                  </a:lnTo>
                  <a:lnTo>
                    <a:pt x="32" y="258"/>
                  </a:lnTo>
                  <a:lnTo>
                    <a:pt x="33" y="262"/>
                  </a:lnTo>
                  <a:lnTo>
                    <a:pt x="33" y="263"/>
                  </a:lnTo>
                  <a:lnTo>
                    <a:pt x="32" y="264"/>
                  </a:lnTo>
                  <a:lnTo>
                    <a:pt x="30" y="265"/>
                  </a:lnTo>
                  <a:lnTo>
                    <a:pt x="29" y="266"/>
                  </a:lnTo>
                  <a:lnTo>
                    <a:pt x="30" y="267"/>
                  </a:lnTo>
                  <a:lnTo>
                    <a:pt x="32" y="268"/>
                  </a:lnTo>
                  <a:lnTo>
                    <a:pt x="33" y="267"/>
                  </a:lnTo>
                  <a:lnTo>
                    <a:pt x="34" y="265"/>
                  </a:lnTo>
                  <a:lnTo>
                    <a:pt x="36" y="265"/>
                  </a:lnTo>
                  <a:lnTo>
                    <a:pt x="37" y="265"/>
                  </a:lnTo>
                  <a:lnTo>
                    <a:pt x="38" y="267"/>
                  </a:lnTo>
                  <a:lnTo>
                    <a:pt x="38" y="269"/>
                  </a:lnTo>
                  <a:lnTo>
                    <a:pt x="40" y="270"/>
                  </a:lnTo>
                  <a:lnTo>
                    <a:pt x="41" y="269"/>
                  </a:lnTo>
                  <a:lnTo>
                    <a:pt x="42" y="269"/>
                  </a:lnTo>
                  <a:lnTo>
                    <a:pt x="42" y="268"/>
                  </a:lnTo>
                  <a:lnTo>
                    <a:pt x="43" y="266"/>
                  </a:lnTo>
                  <a:lnTo>
                    <a:pt x="44" y="267"/>
                  </a:lnTo>
                  <a:lnTo>
                    <a:pt x="45" y="268"/>
                  </a:lnTo>
                  <a:lnTo>
                    <a:pt x="46" y="268"/>
                  </a:lnTo>
                  <a:lnTo>
                    <a:pt x="48" y="267"/>
                  </a:lnTo>
                  <a:lnTo>
                    <a:pt x="49" y="267"/>
                  </a:lnTo>
                  <a:lnTo>
                    <a:pt x="50" y="266"/>
                  </a:lnTo>
                  <a:lnTo>
                    <a:pt x="51" y="265"/>
                  </a:lnTo>
                  <a:lnTo>
                    <a:pt x="53" y="264"/>
                  </a:lnTo>
                  <a:lnTo>
                    <a:pt x="56" y="263"/>
                  </a:lnTo>
                  <a:lnTo>
                    <a:pt x="62" y="262"/>
                  </a:lnTo>
                  <a:lnTo>
                    <a:pt x="68" y="258"/>
                  </a:lnTo>
                  <a:lnTo>
                    <a:pt x="73" y="255"/>
                  </a:lnTo>
                  <a:lnTo>
                    <a:pt x="77" y="254"/>
                  </a:lnTo>
                  <a:lnTo>
                    <a:pt x="80" y="253"/>
                  </a:lnTo>
                  <a:lnTo>
                    <a:pt x="88" y="252"/>
                  </a:lnTo>
                  <a:lnTo>
                    <a:pt x="94" y="250"/>
                  </a:lnTo>
                  <a:lnTo>
                    <a:pt x="99" y="248"/>
                  </a:lnTo>
                  <a:lnTo>
                    <a:pt x="99" y="246"/>
                  </a:lnTo>
                  <a:lnTo>
                    <a:pt x="101" y="245"/>
                  </a:lnTo>
                  <a:lnTo>
                    <a:pt x="103" y="244"/>
                  </a:lnTo>
                  <a:lnTo>
                    <a:pt x="105" y="24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8" name="Freeform 1382">
              <a:extLst>
                <a:ext uri="{FF2B5EF4-FFF2-40B4-BE49-F238E27FC236}">
                  <a16:creationId xmlns:a16="http://schemas.microsoft.com/office/drawing/2014/main" id="{DFCE52DA-D8C3-0046-9D33-9FCABF4DF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" y="2016"/>
              <a:ext cx="85" cy="78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3" y="0"/>
                </a:cxn>
                <a:cxn ang="0">
                  <a:pos x="57" y="0"/>
                </a:cxn>
                <a:cxn ang="0">
                  <a:pos x="46" y="3"/>
                </a:cxn>
                <a:cxn ang="0">
                  <a:pos x="40" y="7"/>
                </a:cxn>
                <a:cxn ang="0">
                  <a:pos x="34" y="8"/>
                </a:cxn>
                <a:cxn ang="0">
                  <a:pos x="27" y="8"/>
                </a:cxn>
                <a:cxn ang="0">
                  <a:pos x="16" y="7"/>
                </a:cxn>
                <a:cxn ang="0">
                  <a:pos x="6" y="9"/>
                </a:cxn>
                <a:cxn ang="0">
                  <a:pos x="4" y="13"/>
                </a:cxn>
                <a:cxn ang="0">
                  <a:pos x="4" y="20"/>
                </a:cxn>
                <a:cxn ang="0">
                  <a:pos x="2" y="28"/>
                </a:cxn>
                <a:cxn ang="0">
                  <a:pos x="0" y="35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7" y="55"/>
                </a:cxn>
                <a:cxn ang="0">
                  <a:pos x="12" y="55"/>
                </a:cxn>
                <a:cxn ang="0">
                  <a:pos x="15" y="56"/>
                </a:cxn>
                <a:cxn ang="0">
                  <a:pos x="21" y="53"/>
                </a:cxn>
                <a:cxn ang="0">
                  <a:pos x="27" y="54"/>
                </a:cxn>
                <a:cxn ang="0">
                  <a:pos x="31" y="53"/>
                </a:cxn>
                <a:cxn ang="0">
                  <a:pos x="37" y="55"/>
                </a:cxn>
                <a:cxn ang="0">
                  <a:pos x="46" y="51"/>
                </a:cxn>
                <a:cxn ang="0">
                  <a:pos x="52" y="52"/>
                </a:cxn>
                <a:cxn ang="0">
                  <a:pos x="55" y="56"/>
                </a:cxn>
                <a:cxn ang="0">
                  <a:pos x="52" y="64"/>
                </a:cxn>
                <a:cxn ang="0">
                  <a:pos x="51" y="70"/>
                </a:cxn>
                <a:cxn ang="0">
                  <a:pos x="53" y="74"/>
                </a:cxn>
                <a:cxn ang="0">
                  <a:pos x="49" y="77"/>
                </a:cxn>
                <a:cxn ang="0">
                  <a:pos x="51" y="78"/>
                </a:cxn>
                <a:cxn ang="0">
                  <a:pos x="58" y="72"/>
                </a:cxn>
                <a:cxn ang="0">
                  <a:pos x="63" y="68"/>
                </a:cxn>
                <a:cxn ang="0">
                  <a:pos x="69" y="62"/>
                </a:cxn>
                <a:cxn ang="0">
                  <a:pos x="80" y="61"/>
                </a:cxn>
                <a:cxn ang="0">
                  <a:pos x="82" y="56"/>
                </a:cxn>
                <a:cxn ang="0">
                  <a:pos x="79" y="50"/>
                </a:cxn>
                <a:cxn ang="0">
                  <a:pos x="73" y="45"/>
                </a:cxn>
                <a:cxn ang="0">
                  <a:pos x="69" y="33"/>
                </a:cxn>
                <a:cxn ang="0">
                  <a:pos x="73" y="24"/>
                </a:cxn>
                <a:cxn ang="0">
                  <a:pos x="72" y="17"/>
                </a:cxn>
                <a:cxn ang="0">
                  <a:pos x="74" y="13"/>
                </a:cxn>
                <a:cxn ang="0">
                  <a:pos x="83" y="4"/>
                </a:cxn>
                <a:cxn ang="0">
                  <a:pos x="80" y="0"/>
                </a:cxn>
              </a:cxnLst>
              <a:rect l="0" t="0" r="r" b="b"/>
              <a:pathLst>
                <a:path w="85" h="78">
                  <a:moveTo>
                    <a:pt x="75" y="0"/>
                  </a:moveTo>
                  <a:lnTo>
                    <a:pt x="74" y="0"/>
                  </a:lnTo>
                  <a:lnTo>
                    <a:pt x="71" y="0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3" y="0"/>
                  </a:lnTo>
                  <a:lnTo>
                    <a:pt x="61" y="1"/>
                  </a:lnTo>
                  <a:lnTo>
                    <a:pt x="59" y="1"/>
                  </a:lnTo>
                  <a:lnTo>
                    <a:pt x="57" y="0"/>
                  </a:lnTo>
                  <a:lnTo>
                    <a:pt x="53" y="2"/>
                  </a:lnTo>
                  <a:lnTo>
                    <a:pt x="49" y="2"/>
                  </a:lnTo>
                  <a:lnTo>
                    <a:pt x="46" y="3"/>
                  </a:lnTo>
                  <a:lnTo>
                    <a:pt x="42" y="6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1" y="9"/>
                  </a:lnTo>
                  <a:lnTo>
                    <a:pt x="29" y="9"/>
                  </a:lnTo>
                  <a:lnTo>
                    <a:pt x="27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7"/>
                  </a:lnTo>
                  <a:lnTo>
                    <a:pt x="12" y="8"/>
                  </a:lnTo>
                  <a:lnTo>
                    <a:pt x="8" y="9"/>
                  </a:lnTo>
                  <a:lnTo>
                    <a:pt x="6" y="9"/>
                  </a:lnTo>
                  <a:lnTo>
                    <a:pt x="5" y="11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5" y="15"/>
                  </a:lnTo>
                  <a:lnTo>
                    <a:pt x="5" y="17"/>
                  </a:lnTo>
                  <a:lnTo>
                    <a:pt x="4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8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3" y="42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6" y="46"/>
                  </a:lnTo>
                  <a:lnTo>
                    <a:pt x="6" y="50"/>
                  </a:lnTo>
                  <a:lnTo>
                    <a:pt x="7" y="52"/>
                  </a:lnTo>
                  <a:lnTo>
                    <a:pt x="7" y="55"/>
                  </a:lnTo>
                  <a:lnTo>
                    <a:pt x="8" y="55"/>
                  </a:lnTo>
                  <a:lnTo>
                    <a:pt x="9" y="55"/>
                  </a:lnTo>
                  <a:lnTo>
                    <a:pt x="12" y="55"/>
                  </a:lnTo>
                  <a:lnTo>
                    <a:pt x="12" y="57"/>
                  </a:lnTo>
                  <a:lnTo>
                    <a:pt x="14" y="56"/>
                  </a:lnTo>
                  <a:lnTo>
                    <a:pt x="15" y="56"/>
                  </a:lnTo>
                  <a:lnTo>
                    <a:pt x="17" y="56"/>
                  </a:lnTo>
                  <a:lnTo>
                    <a:pt x="19" y="55"/>
                  </a:lnTo>
                  <a:lnTo>
                    <a:pt x="21" y="53"/>
                  </a:lnTo>
                  <a:lnTo>
                    <a:pt x="22" y="52"/>
                  </a:lnTo>
                  <a:lnTo>
                    <a:pt x="24" y="53"/>
                  </a:lnTo>
                  <a:lnTo>
                    <a:pt x="27" y="54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31" y="53"/>
                  </a:lnTo>
                  <a:lnTo>
                    <a:pt x="33" y="53"/>
                  </a:lnTo>
                  <a:lnTo>
                    <a:pt x="34" y="53"/>
                  </a:lnTo>
                  <a:lnTo>
                    <a:pt x="37" y="55"/>
                  </a:lnTo>
                  <a:lnTo>
                    <a:pt x="39" y="55"/>
                  </a:lnTo>
                  <a:lnTo>
                    <a:pt x="41" y="54"/>
                  </a:lnTo>
                  <a:lnTo>
                    <a:pt x="46" y="51"/>
                  </a:lnTo>
                  <a:lnTo>
                    <a:pt x="48" y="50"/>
                  </a:lnTo>
                  <a:lnTo>
                    <a:pt x="51" y="50"/>
                  </a:lnTo>
                  <a:lnTo>
                    <a:pt x="52" y="52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5" y="56"/>
                  </a:lnTo>
                  <a:lnTo>
                    <a:pt x="55" y="58"/>
                  </a:lnTo>
                  <a:lnTo>
                    <a:pt x="55" y="60"/>
                  </a:lnTo>
                  <a:lnTo>
                    <a:pt x="52" y="64"/>
                  </a:lnTo>
                  <a:lnTo>
                    <a:pt x="51" y="67"/>
                  </a:lnTo>
                  <a:lnTo>
                    <a:pt x="51" y="69"/>
                  </a:lnTo>
                  <a:lnTo>
                    <a:pt x="51" y="70"/>
                  </a:lnTo>
                  <a:lnTo>
                    <a:pt x="51" y="72"/>
                  </a:lnTo>
                  <a:lnTo>
                    <a:pt x="52" y="73"/>
                  </a:lnTo>
                  <a:lnTo>
                    <a:pt x="53" y="74"/>
                  </a:lnTo>
                  <a:lnTo>
                    <a:pt x="52" y="75"/>
                  </a:lnTo>
                  <a:lnTo>
                    <a:pt x="50" y="76"/>
                  </a:lnTo>
                  <a:lnTo>
                    <a:pt x="49" y="77"/>
                  </a:lnTo>
                  <a:lnTo>
                    <a:pt x="48" y="78"/>
                  </a:lnTo>
                  <a:lnTo>
                    <a:pt x="49" y="78"/>
                  </a:lnTo>
                  <a:lnTo>
                    <a:pt x="51" y="78"/>
                  </a:lnTo>
                  <a:lnTo>
                    <a:pt x="53" y="77"/>
                  </a:lnTo>
                  <a:lnTo>
                    <a:pt x="57" y="74"/>
                  </a:lnTo>
                  <a:lnTo>
                    <a:pt x="58" y="72"/>
                  </a:lnTo>
                  <a:lnTo>
                    <a:pt x="59" y="69"/>
                  </a:lnTo>
                  <a:lnTo>
                    <a:pt x="61" y="69"/>
                  </a:lnTo>
                  <a:lnTo>
                    <a:pt x="63" y="68"/>
                  </a:lnTo>
                  <a:lnTo>
                    <a:pt x="64" y="66"/>
                  </a:lnTo>
                  <a:lnTo>
                    <a:pt x="66" y="64"/>
                  </a:lnTo>
                  <a:lnTo>
                    <a:pt x="69" y="62"/>
                  </a:lnTo>
                  <a:lnTo>
                    <a:pt x="74" y="62"/>
                  </a:lnTo>
                  <a:lnTo>
                    <a:pt x="77" y="61"/>
                  </a:lnTo>
                  <a:lnTo>
                    <a:pt x="80" y="61"/>
                  </a:lnTo>
                  <a:lnTo>
                    <a:pt x="83" y="59"/>
                  </a:lnTo>
                  <a:lnTo>
                    <a:pt x="82" y="57"/>
                  </a:lnTo>
                  <a:lnTo>
                    <a:pt x="82" y="56"/>
                  </a:lnTo>
                  <a:lnTo>
                    <a:pt x="82" y="55"/>
                  </a:lnTo>
                  <a:lnTo>
                    <a:pt x="83" y="53"/>
                  </a:lnTo>
                  <a:lnTo>
                    <a:pt x="79" y="50"/>
                  </a:lnTo>
                  <a:lnTo>
                    <a:pt x="77" y="48"/>
                  </a:lnTo>
                  <a:lnTo>
                    <a:pt x="74" y="47"/>
                  </a:lnTo>
                  <a:lnTo>
                    <a:pt x="73" y="45"/>
                  </a:lnTo>
                  <a:lnTo>
                    <a:pt x="73" y="42"/>
                  </a:lnTo>
                  <a:lnTo>
                    <a:pt x="71" y="37"/>
                  </a:lnTo>
                  <a:lnTo>
                    <a:pt x="69" y="33"/>
                  </a:lnTo>
                  <a:lnTo>
                    <a:pt x="69" y="31"/>
                  </a:lnTo>
                  <a:lnTo>
                    <a:pt x="70" y="29"/>
                  </a:lnTo>
                  <a:lnTo>
                    <a:pt x="73" y="24"/>
                  </a:lnTo>
                  <a:lnTo>
                    <a:pt x="74" y="22"/>
                  </a:lnTo>
                  <a:lnTo>
                    <a:pt x="74" y="19"/>
                  </a:lnTo>
                  <a:lnTo>
                    <a:pt x="72" y="17"/>
                  </a:lnTo>
                  <a:lnTo>
                    <a:pt x="72" y="16"/>
                  </a:lnTo>
                  <a:lnTo>
                    <a:pt x="73" y="15"/>
                  </a:lnTo>
                  <a:lnTo>
                    <a:pt x="74" y="13"/>
                  </a:lnTo>
                  <a:lnTo>
                    <a:pt x="77" y="10"/>
                  </a:lnTo>
                  <a:lnTo>
                    <a:pt x="81" y="7"/>
                  </a:lnTo>
                  <a:lnTo>
                    <a:pt x="83" y="4"/>
                  </a:lnTo>
                  <a:lnTo>
                    <a:pt x="85" y="2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39" name="Freeform 1383">
              <a:extLst>
                <a:ext uri="{FF2B5EF4-FFF2-40B4-BE49-F238E27FC236}">
                  <a16:creationId xmlns:a16="http://schemas.microsoft.com/office/drawing/2014/main" id="{E9711D5E-BAFF-964A-ABBA-D798F4D7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2047"/>
              <a:ext cx="53" cy="52"/>
            </a:xfrm>
            <a:custGeom>
              <a:avLst/>
              <a:gdLst/>
              <a:ahLst/>
              <a:cxnLst>
                <a:cxn ang="0">
                  <a:pos x="43" y="5"/>
                </a:cxn>
                <a:cxn ang="0">
                  <a:pos x="40" y="7"/>
                </a:cxn>
                <a:cxn ang="0">
                  <a:pos x="39" y="8"/>
                </a:cxn>
                <a:cxn ang="0">
                  <a:pos x="37" y="8"/>
                </a:cxn>
                <a:cxn ang="0">
                  <a:pos x="36" y="7"/>
                </a:cxn>
                <a:cxn ang="0">
                  <a:pos x="33" y="8"/>
                </a:cxn>
                <a:cxn ang="0">
                  <a:pos x="31" y="11"/>
                </a:cxn>
                <a:cxn ang="0">
                  <a:pos x="30" y="10"/>
                </a:cxn>
                <a:cxn ang="0">
                  <a:pos x="29" y="10"/>
                </a:cxn>
                <a:cxn ang="0">
                  <a:pos x="26" y="11"/>
                </a:cxn>
                <a:cxn ang="0">
                  <a:pos x="23" y="13"/>
                </a:cxn>
                <a:cxn ang="0">
                  <a:pos x="22" y="13"/>
                </a:cxn>
                <a:cxn ang="0">
                  <a:pos x="21" y="13"/>
                </a:cxn>
                <a:cxn ang="0">
                  <a:pos x="20" y="11"/>
                </a:cxn>
                <a:cxn ang="0">
                  <a:pos x="20" y="9"/>
                </a:cxn>
                <a:cxn ang="0">
                  <a:pos x="18" y="6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3" y="5"/>
                </a:cxn>
                <a:cxn ang="0">
                  <a:pos x="0" y="10"/>
                </a:cxn>
                <a:cxn ang="0">
                  <a:pos x="3" y="16"/>
                </a:cxn>
                <a:cxn ang="0">
                  <a:pos x="4" y="26"/>
                </a:cxn>
                <a:cxn ang="0">
                  <a:pos x="5" y="35"/>
                </a:cxn>
                <a:cxn ang="0">
                  <a:pos x="6" y="44"/>
                </a:cxn>
                <a:cxn ang="0">
                  <a:pos x="8" y="52"/>
                </a:cxn>
                <a:cxn ang="0">
                  <a:pos x="11" y="51"/>
                </a:cxn>
                <a:cxn ang="0">
                  <a:pos x="15" y="48"/>
                </a:cxn>
                <a:cxn ang="0">
                  <a:pos x="18" y="46"/>
                </a:cxn>
                <a:cxn ang="0">
                  <a:pos x="19" y="45"/>
                </a:cxn>
                <a:cxn ang="0">
                  <a:pos x="21" y="45"/>
                </a:cxn>
                <a:cxn ang="0">
                  <a:pos x="22" y="43"/>
                </a:cxn>
                <a:cxn ang="0">
                  <a:pos x="23" y="42"/>
                </a:cxn>
                <a:cxn ang="0">
                  <a:pos x="24" y="37"/>
                </a:cxn>
                <a:cxn ang="0">
                  <a:pos x="25" y="36"/>
                </a:cxn>
                <a:cxn ang="0">
                  <a:pos x="26" y="34"/>
                </a:cxn>
                <a:cxn ang="0">
                  <a:pos x="26" y="32"/>
                </a:cxn>
                <a:cxn ang="0">
                  <a:pos x="28" y="31"/>
                </a:cxn>
                <a:cxn ang="0">
                  <a:pos x="29" y="31"/>
                </a:cxn>
                <a:cxn ang="0">
                  <a:pos x="32" y="30"/>
                </a:cxn>
                <a:cxn ang="0">
                  <a:pos x="37" y="30"/>
                </a:cxn>
                <a:cxn ang="0">
                  <a:pos x="39" y="30"/>
                </a:cxn>
                <a:cxn ang="0">
                  <a:pos x="41" y="29"/>
                </a:cxn>
                <a:cxn ang="0">
                  <a:pos x="44" y="27"/>
                </a:cxn>
                <a:cxn ang="0">
                  <a:pos x="45" y="26"/>
                </a:cxn>
                <a:cxn ang="0">
                  <a:pos x="47" y="25"/>
                </a:cxn>
                <a:cxn ang="0">
                  <a:pos x="52" y="24"/>
                </a:cxn>
                <a:cxn ang="0">
                  <a:pos x="53" y="24"/>
                </a:cxn>
                <a:cxn ang="0">
                  <a:pos x="53" y="21"/>
                </a:cxn>
                <a:cxn ang="0">
                  <a:pos x="52" y="19"/>
                </a:cxn>
                <a:cxn ang="0">
                  <a:pos x="52" y="15"/>
                </a:cxn>
                <a:cxn ang="0">
                  <a:pos x="51" y="14"/>
                </a:cxn>
                <a:cxn ang="0">
                  <a:pos x="50" y="13"/>
                </a:cxn>
                <a:cxn ang="0">
                  <a:pos x="49" y="11"/>
                </a:cxn>
                <a:cxn ang="0">
                  <a:pos x="48" y="9"/>
                </a:cxn>
                <a:cxn ang="0">
                  <a:pos x="46" y="7"/>
                </a:cxn>
                <a:cxn ang="0">
                  <a:pos x="46" y="4"/>
                </a:cxn>
                <a:cxn ang="0">
                  <a:pos x="45" y="4"/>
                </a:cxn>
                <a:cxn ang="0">
                  <a:pos x="44" y="5"/>
                </a:cxn>
                <a:cxn ang="0">
                  <a:pos x="43" y="5"/>
                </a:cxn>
              </a:cxnLst>
              <a:rect l="0" t="0" r="r" b="b"/>
              <a:pathLst>
                <a:path w="53" h="52">
                  <a:moveTo>
                    <a:pt x="43" y="5"/>
                  </a:moveTo>
                  <a:lnTo>
                    <a:pt x="40" y="7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3" y="8"/>
                  </a:lnTo>
                  <a:lnTo>
                    <a:pt x="31" y="11"/>
                  </a:lnTo>
                  <a:lnTo>
                    <a:pt x="30" y="10"/>
                  </a:lnTo>
                  <a:lnTo>
                    <a:pt x="29" y="10"/>
                  </a:lnTo>
                  <a:lnTo>
                    <a:pt x="26" y="11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3" y="5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4" y="26"/>
                  </a:lnTo>
                  <a:lnTo>
                    <a:pt x="5" y="35"/>
                  </a:lnTo>
                  <a:lnTo>
                    <a:pt x="6" y="44"/>
                  </a:lnTo>
                  <a:lnTo>
                    <a:pt x="8" y="52"/>
                  </a:lnTo>
                  <a:lnTo>
                    <a:pt x="11" y="51"/>
                  </a:lnTo>
                  <a:lnTo>
                    <a:pt x="15" y="48"/>
                  </a:lnTo>
                  <a:lnTo>
                    <a:pt x="18" y="46"/>
                  </a:lnTo>
                  <a:lnTo>
                    <a:pt x="19" y="45"/>
                  </a:lnTo>
                  <a:lnTo>
                    <a:pt x="21" y="45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37"/>
                  </a:lnTo>
                  <a:lnTo>
                    <a:pt x="25" y="36"/>
                  </a:lnTo>
                  <a:lnTo>
                    <a:pt x="26" y="34"/>
                  </a:lnTo>
                  <a:lnTo>
                    <a:pt x="26" y="32"/>
                  </a:lnTo>
                  <a:lnTo>
                    <a:pt x="28" y="31"/>
                  </a:lnTo>
                  <a:lnTo>
                    <a:pt x="29" y="31"/>
                  </a:lnTo>
                  <a:lnTo>
                    <a:pt x="32" y="30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1" y="29"/>
                  </a:lnTo>
                  <a:lnTo>
                    <a:pt x="44" y="27"/>
                  </a:lnTo>
                  <a:lnTo>
                    <a:pt x="45" y="26"/>
                  </a:lnTo>
                  <a:lnTo>
                    <a:pt x="47" y="25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3" y="21"/>
                  </a:lnTo>
                  <a:lnTo>
                    <a:pt x="52" y="19"/>
                  </a:lnTo>
                  <a:lnTo>
                    <a:pt x="52" y="15"/>
                  </a:lnTo>
                  <a:lnTo>
                    <a:pt x="51" y="14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9"/>
                  </a:lnTo>
                  <a:lnTo>
                    <a:pt x="46" y="7"/>
                  </a:lnTo>
                  <a:lnTo>
                    <a:pt x="46" y="4"/>
                  </a:lnTo>
                  <a:lnTo>
                    <a:pt x="45" y="4"/>
                  </a:lnTo>
                  <a:lnTo>
                    <a:pt x="44" y="5"/>
                  </a:lnTo>
                  <a:lnTo>
                    <a:pt x="43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0" name="Freeform 1384">
              <a:extLst>
                <a:ext uri="{FF2B5EF4-FFF2-40B4-BE49-F238E27FC236}">
                  <a16:creationId xmlns:a16="http://schemas.microsoft.com/office/drawing/2014/main" id="{F7184866-B027-E645-BC7F-07A686854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1903"/>
              <a:ext cx="82" cy="39"/>
            </a:xfrm>
            <a:custGeom>
              <a:avLst/>
              <a:gdLst/>
              <a:ahLst/>
              <a:cxnLst>
                <a:cxn ang="0">
                  <a:pos x="11" y="38"/>
                </a:cxn>
                <a:cxn ang="0">
                  <a:pos x="17" y="35"/>
                </a:cxn>
                <a:cxn ang="0">
                  <a:pos x="21" y="33"/>
                </a:cxn>
                <a:cxn ang="0">
                  <a:pos x="26" y="32"/>
                </a:cxn>
                <a:cxn ang="0">
                  <a:pos x="31" y="28"/>
                </a:cxn>
                <a:cxn ang="0">
                  <a:pos x="40" y="25"/>
                </a:cxn>
                <a:cxn ang="0">
                  <a:pos x="50" y="23"/>
                </a:cxn>
                <a:cxn ang="0">
                  <a:pos x="57" y="24"/>
                </a:cxn>
                <a:cxn ang="0">
                  <a:pos x="59" y="25"/>
                </a:cxn>
                <a:cxn ang="0">
                  <a:pos x="63" y="23"/>
                </a:cxn>
                <a:cxn ang="0">
                  <a:pos x="69" y="21"/>
                </a:cxn>
                <a:cxn ang="0">
                  <a:pos x="76" y="19"/>
                </a:cxn>
                <a:cxn ang="0">
                  <a:pos x="77" y="17"/>
                </a:cxn>
                <a:cxn ang="0">
                  <a:pos x="80" y="13"/>
                </a:cxn>
                <a:cxn ang="0">
                  <a:pos x="82" y="11"/>
                </a:cxn>
                <a:cxn ang="0">
                  <a:pos x="81" y="10"/>
                </a:cxn>
                <a:cxn ang="0">
                  <a:pos x="76" y="7"/>
                </a:cxn>
                <a:cxn ang="0">
                  <a:pos x="73" y="6"/>
                </a:cxn>
                <a:cxn ang="0">
                  <a:pos x="69" y="5"/>
                </a:cxn>
                <a:cxn ang="0">
                  <a:pos x="60" y="3"/>
                </a:cxn>
                <a:cxn ang="0">
                  <a:pos x="55" y="2"/>
                </a:cxn>
                <a:cxn ang="0">
                  <a:pos x="51" y="0"/>
                </a:cxn>
                <a:cxn ang="0">
                  <a:pos x="47" y="0"/>
                </a:cxn>
                <a:cxn ang="0">
                  <a:pos x="39" y="1"/>
                </a:cxn>
                <a:cxn ang="0">
                  <a:pos x="35" y="1"/>
                </a:cxn>
                <a:cxn ang="0">
                  <a:pos x="26" y="2"/>
                </a:cxn>
                <a:cxn ang="0">
                  <a:pos x="20" y="5"/>
                </a:cxn>
                <a:cxn ang="0">
                  <a:pos x="15" y="11"/>
                </a:cxn>
                <a:cxn ang="0">
                  <a:pos x="12" y="12"/>
                </a:cxn>
                <a:cxn ang="0">
                  <a:pos x="4" y="16"/>
                </a:cxn>
                <a:cxn ang="0">
                  <a:pos x="0" y="18"/>
                </a:cxn>
                <a:cxn ang="0">
                  <a:pos x="6" y="18"/>
                </a:cxn>
                <a:cxn ang="0">
                  <a:pos x="7" y="23"/>
                </a:cxn>
                <a:cxn ang="0">
                  <a:pos x="5" y="28"/>
                </a:cxn>
                <a:cxn ang="0">
                  <a:pos x="5" y="33"/>
                </a:cxn>
                <a:cxn ang="0">
                  <a:pos x="5" y="36"/>
                </a:cxn>
                <a:cxn ang="0">
                  <a:pos x="0" y="39"/>
                </a:cxn>
                <a:cxn ang="0">
                  <a:pos x="8" y="38"/>
                </a:cxn>
              </a:cxnLst>
              <a:rect l="0" t="0" r="r" b="b"/>
              <a:pathLst>
                <a:path w="82" h="39">
                  <a:moveTo>
                    <a:pt x="9" y="38"/>
                  </a:moveTo>
                  <a:lnTo>
                    <a:pt x="11" y="38"/>
                  </a:lnTo>
                  <a:lnTo>
                    <a:pt x="13" y="37"/>
                  </a:lnTo>
                  <a:lnTo>
                    <a:pt x="17" y="35"/>
                  </a:lnTo>
                  <a:lnTo>
                    <a:pt x="19" y="34"/>
                  </a:lnTo>
                  <a:lnTo>
                    <a:pt x="21" y="33"/>
                  </a:lnTo>
                  <a:lnTo>
                    <a:pt x="23" y="32"/>
                  </a:lnTo>
                  <a:lnTo>
                    <a:pt x="26" y="32"/>
                  </a:lnTo>
                  <a:lnTo>
                    <a:pt x="28" y="29"/>
                  </a:lnTo>
                  <a:lnTo>
                    <a:pt x="31" y="28"/>
                  </a:lnTo>
                  <a:lnTo>
                    <a:pt x="35" y="26"/>
                  </a:lnTo>
                  <a:lnTo>
                    <a:pt x="40" y="25"/>
                  </a:lnTo>
                  <a:lnTo>
                    <a:pt x="44" y="24"/>
                  </a:lnTo>
                  <a:lnTo>
                    <a:pt x="50" y="23"/>
                  </a:lnTo>
                  <a:lnTo>
                    <a:pt x="55" y="24"/>
                  </a:lnTo>
                  <a:lnTo>
                    <a:pt x="57" y="24"/>
                  </a:lnTo>
                  <a:lnTo>
                    <a:pt x="58" y="25"/>
                  </a:lnTo>
                  <a:lnTo>
                    <a:pt x="59" y="25"/>
                  </a:lnTo>
                  <a:lnTo>
                    <a:pt x="61" y="23"/>
                  </a:lnTo>
                  <a:lnTo>
                    <a:pt x="63" y="23"/>
                  </a:lnTo>
                  <a:lnTo>
                    <a:pt x="65" y="23"/>
                  </a:lnTo>
                  <a:lnTo>
                    <a:pt x="69" y="21"/>
                  </a:lnTo>
                  <a:lnTo>
                    <a:pt x="72" y="20"/>
                  </a:lnTo>
                  <a:lnTo>
                    <a:pt x="76" y="19"/>
                  </a:lnTo>
                  <a:lnTo>
                    <a:pt x="77" y="18"/>
                  </a:lnTo>
                  <a:lnTo>
                    <a:pt x="77" y="17"/>
                  </a:lnTo>
                  <a:lnTo>
                    <a:pt x="77" y="15"/>
                  </a:lnTo>
                  <a:lnTo>
                    <a:pt x="80" y="13"/>
                  </a:lnTo>
                  <a:lnTo>
                    <a:pt x="81" y="12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1" y="10"/>
                  </a:lnTo>
                  <a:lnTo>
                    <a:pt x="80" y="10"/>
                  </a:lnTo>
                  <a:lnTo>
                    <a:pt x="76" y="7"/>
                  </a:lnTo>
                  <a:lnTo>
                    <a:pt x="74" y="7"/>
                  </a:lnTo>
                  <a:lnTo>
                    <a:pt x="73" y="6"/>
                  </a:lnTo>
                  <a:lnTo>
                    <a:pt x="71" y="5"/>
                  </a:lnTo>
                  <a:lnTo>
                    <a:pt x="69" y="5"/>
                  </a:lnTo>
                  <a:lnTo>
                    <a:pt x="64" y="5"/>
                  </a:lnTo>
                  <a:lnTo>
                    <a:pt x="60" y="3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3" y="2"/>
                  </a:lnTo>
                  <a:lnTo>
                    <a:pt x="51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4" y="16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7" y="20"/>
                  </a:lnTo>
                  <a:lnTo>
                    <a:pt x="7" y="23"/>
                  </a:lnTo>
                  <a:lnTo>
                    <a:pt x="6" y="25"/>
                  </a:lnTo>
                  <a:lnTo>
                    <a:pt x="5" y="28"/>
                  </a:lnTo>
                  <a:lnTo>
                    <a:pt x="5" y="32"/>
                  </a:lnTo>
                  <a:lnTo>
                    <a:pt x="5" y="33"/>
                  </a:lnTo>
                  <a:lnTo>
                    <a:pt x="6" y="35"/>
                  </a:lnTo>
                  <a:lnTo>
                    <a:pt x="5" y="36"/>
                  </a:lnTo>
                  <a:lnTo>
                    <a:pt x="3" y="37"/>
                  </a:lnTo>
                  <a:lnTo>
                    <a:pt x="0" y="39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9" y="3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1" name="Freeform 1385">
              <a:extLst>
                <a:ext uri="{FF2B5EF4-FFF2-40B4-BE49-F238E27FC236}">
                  <a16:creationId xmlns:a16="http://schemas.microsoft.com/office/drawing/2014/main" id="{50464F14-86F8-A64C-920C-815AA37CB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1923"/>
              <a:ext cx="93" cy="60"/>
            </a:xfrm>
            <a:custGeom>
              <a:avLst/>
              <a:gdLst/>
              <a:ahLst/>
              <a:cxnLst>
                <a:cxn ang="0">
                  <a:pos x="11" y="45"/>
                </a:cxn>
                <a:cxn ang="0">
                  <a:pos x="15" y="49"/>
                </a:cxn>
                <a:cxn ang="0">
                  <a:pos x="17" y="55"/>
                </a:cxn>
                <a:cxn ang="0">
                  <a:pos x="20" y="57"/>
                </a:cxn>
                <a:cxn ang="0">
                  <a:pos x="25" y="57"/>
                </a:cxn>
                <a:cxn ang="0">
                  <a:pos x="27" y="59"/>
                </a:cxn>
                <a:cxn ang="0">
                  <a:pos x="31" y="60"/>
                </a:cxn>
                <a:cxn ang="0">
                  <a:pos x="38" y="57"/>
                </a:cxn>
                <a:cxn ang="0">
                  <a:pos x="44" y="55"/>
                </a:cxn>
                <a:cxn ang="0">
                  <a:pos x="51" y="51"/>
                </a:cxn>
                <a:cxn ang="0">
                  <a:pos x="58" y="50"/>
                </a:cxn>
                <a:cxn ang="0">
                  <a:pos x="61" y="50"/>
                </a:cxn>
                <a:cxn ang="0">
                  <a:pos x="67" y="45"/>
                </a:cxn>
                <a:cxn ang="0">
                  <a:pos x="71" y="42"/>
                </a:cxn>
                <a:cxn ang="0">
                  <a:pos x="73" y="37"/>
                </a:cxn>
                <a:cxn ang="0">
                  <a:pos x="76" y="31"/>
                </a:cxn>
                <a:cxn ang="0">
                  <a:pos x="80" y="26"/>
                </a:cxn>
                <a:cxn ang="0">
                  <a:pos x="83" y="20"/>
                </a:cxn>
                <a:cxn ang="0">
                  <a:pos x="84" y="16"/>
                </a:cxn>
                <a:cxn ang="0">
                  <a:pos x="88" y="14"/>
                </a:cxn>
                <a:cxn ang="0">
                  <a:pos x="93" y="11"/>
                </a:cxn>
                <a:cxn ang="0">
                  <a:pos x="92" y="8"/>
                </a:cxn>
                <a:cxn ang="0">
                  <a:pos x="85" y="4"/>
                </a:cxn>
                <a:cxn ang="0">
                  <a:pos x="82" y="1"/>
                </a:cxn>
                <a:cxn ang="0">
                  <a:pos x="77" y="1"/>
                </a:cxn>
                <a:cxn ang="0">
                  <a:pos x="71" y="3"/>
                </a:cxn>
                <a:cxn ang="0">
                  <a:pos x="67" y="5"/>
                </a:cxn>
                <a:cxn ang="0">
                  <a:pos x="65" y="4"/>
                </a:cxn>
                <a:cxn ang="0">
                  <a:pos x="58" y="3"/>
                </a:cxn>
                <a:cxn ang="0">
                  <a:pos x="48" y="5"/>
                </a:cxn>
                <a:cxn ang="0">
                  <a:pos x="39" y="8"/>
                </a:cxn>
                <a:cxn ang="0">
                  <a:pos x="34" y="12"/>
                </a:cxn>
                <a:cxn ang="0">
                  <a:pos x="29" y="13"/>
                </a:cxn>
                <a:cxn ang="0">
                  <a:pos x="25" y="15"/>
                </a:cxn>
                <a:cxn ang="0">
                  <a:pos x="19" y="18"/>
                </a:cxn>
                <a:cxn ang="0">
                  <a:pos x="13" y="18"/>
                </a:cxn>
                <a:cxn ang="0">
                  <a:pos x="7" y="20"/>
                </a:cxn>
                <a:cxn ang="0">
                  <a:pos x="7" y="24"/>
                </a:cxn>
                <a:cxn ang="0">
                  <a:pos x="7" y="29"/>
                </a:cxn>
                <a:cxn ang="0">
                  <a:pos x="1" y="35"/>
                </a:cxn>
                <a:cxn ang="0">
                  <a:pos x="2" y="39"/>
                </a:cxn>
                <a:cxn ang="0">
                  <a:pos x="5" y="41"/>
                </a:cxn>
              </a:cxnLst>
              <a:rect l="0" t="0" r="r" b="b"/>
              <a:pathLst>
                <a:path w="93" h="60">
                  <a:moveTo>
                    <a:pt x="5" y="41"/>
                  </a:moveTo>
                  <a:lnTo>
                    <a:pt x="11" y="45"/>
                  </a:lnTo>
                  <a:lnTo>
                    <a:pt x="13" y="47"/>
                  </a:lnTo>
                  <a:lnTo>
                    <a:pt x="15" y="49"/>
                  </a:lnTo>
                  <a:lnTo>
                    <a:pt x="16" y="53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20" y="57"/>
                  </a:lnTo>
                  <a:lnTo>
                    <a:pt x="21" y="57"/>
                  </a:lnTo>
                  <a:lnTo>
                    <a:pt x="25" y="57"/>
                  </a:lnTo>
                  <a:lnTo>
                    <a:pt x="27" y="58"/>
                  </a:lnTo>
                  <a:lnTo>
                    <a:pt x="27" y="59"/>
                  </a:lnTo>
                  <a:lnTo>
                    <a:pt x="29" y="60"/>
                  </a:lnTo>
                  <a:lnTo>
                    <a:pt x="31" y="60"/>
                  </a:lnTo>
                  <a:lnTo>
                    <a:pt x="34" y="59"/>
                  </a:lnTo>
                  <a:lnTo>
                    <a:pt x="38" y="57"/>
                  </a:lnTo>
                  <a:lnTo>
                    <a:pt x="42" y="56"/>
                  </a:lnTo>
                  <a:lnTo>
                    <a:pt x="44" y="55"/>
                  </a:lnTo>
                  <a:lnTo>
                    <a:pt x="48" y="53"/>
                  </a:lnTo>
                  <a:lnTo>
                    <a:pt x="51" y="51"/>
                  </a:lnTo>
                  <a:lnTo>
                    <a:pt x="55" y="50"/>
                  </a:lnTo>
                  <a:lnTo>
                    <a:pt x="58" y="50"/>
                  </a:lnTo>
                  <a:lnTo>
                    <a:pt x="60" y="50"/>
                  </a:lnTo>
                  <a:lnTo>
                    <a:pt x="61" y="50"/>
                  </a:lnTo>
                  <a:lnTo>
                    <a:pt x="64" y="47"/>
                  </a:lnTo>
                  <a:lnTo>
                    <a:pt x="67" y="45"/>
                  </a:lnTo>
                  <a:lnTo>
                    <a:pt x="69" y="43"/>
                  </a:lnTo>
                  <a:lnTo>
                    <a:pt x="71" y="42"/>
                  </a:lnTo>
                  <a:lnTo>
                    <a:pt x="73" y="39"/>
                  </a:lnTo>
                  <a:lnTo>
                    <a:pt x="73" y="37"/>
                  </a:lnTo>
                  <a:lnTo>
                    <a:pt x="74" y="35"/>
                  </a:lnTo>
                  <a:lnTo>
                    <a:pt x="76" y="31"/>
                  </a:lnTo>
                  <a:lnTo>
                    <a:pt x="78" y="29"/>
                  </a:lnTo>
                  <a:lnTo>
                    <a:pt x="80" y="26"/>
                  </a:lnTo>
                  <a:lnTo>
                    <a:pt x="82" y="23"/>
                  </a:lnTo>
                  <a:lnTo>
                    <a:pt x="83" y="20"/>
                  </a:lnTo>
                  <a:lnTo>
                    <a:pt x="84" y="17"/>
                  </a:lnTo>
                  <a:lnTo>
                    <a:pt x="84" y="16"/>
                  </a:lnTo>
                  <a:lnTo>
                    <a:pt x="86" y="15"/>
                  </a:lnTo>
                  <a:lnTo>
                    <a:pt x="88" y="14"/>
                  </a:lnTo>
                  <a:lnTo>
                    <a:pt x="91" y="12"/>
                  </a:lnTo>
                  <a:lnTo>
                    <a:pt x="93" y="11"/>
                  </a:lnTo>
                  <a:lnTo>
                    <a:pt x="93" y="8"/>
                  </a:lnTo>
                  <a:lnTo>
                    <a:pt x="92" y="8"/>
                  </a:lnTo>
                  <a:lnTo>
                    <a:pt x="90" y="6"/>
                  </a:lnTo>
                  <a:lnTo>
                    <a:pt x="85" y="4"/>
                  </a:lnTo>
                  <a:lnTo>
                    <a:pt x="82" y="3"/>
                  </a:lnTo>
                  <a:lnTo>
                    <a:pt x="82" y="1"/>
                  </a:lnTo>
                  <a:lnTo>
                    <a:pt x="81" y="0"/>
                  </a:lnTo>
                  <a:lnTo>
                    <a:pt x="77" y="1"/>
                  </a:lnTo>
                  <a:lnTo>
                    <a:pt x="73" y="3"/>
                  </a:lnTo>
                  <a:lnTo>
                    <a:pt x="71" y="3"/>
                  </a:lnTo>
                  <a:lnTo>
                    <a:pt x="69" y="3"/>
                  </a:lnTo>
                  <a:lnTo>
                    <a:pt x="67" y="5"/>
                  </a:lnTo>
                  <a:lnTo>
                    <a:pt x="66" y="5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58" y="3"/>
                  </a:lnTo>
                  <a:lnTo>
                    <a:pt x="52" y="4"/>
                  </a:lnTo>
                  <a:lnTo>
                    <a:pt x="48" y="5"/>
                  </a:lnTo>
                  <a:lnTo>
                    <a:pt x="43" y="6"/>
                  </a:lnTo>
                  <a:lnTo>
                    <a:pt x="39" y="8"/>
                  </a:lnTo>
                  <a:lnTo>
                    <a:pt x="36" y="9"/>
                  </a:lnTo>
                  <a:lnTo>
                    <a:pt x="34" y="12"/>
                  </a:lnTo>
                  <a:lnTo>
                    <a:pt x="31" y="12"/>
                  </a:lnTo>
                  <a:lnTo>
                    <a:pt x="29" y="13"/>
                  </a:lnTo>
                  <a:lnTo>
                    <a:pt x="27" y="14"/>
                  </a:lnTo>
                  <a:lnTo>
                    <a:pt x="25" y="15"/>
                  </a:lnTo>
                  <a:lnTo>
                    <a:pt x="21" y="17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7" y="20"/>
                  </a:lnTo>
                  <a:lnTo>
                    <a:pt x="6" y="22"/>
                  </a:lnTo>
                  <a:lnTo>
                    <a:pt x="7" y="24"/>
                  </a:lnTo>
                  <a:lnTo>
                    <a:pt x="7" y="27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5" y="4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2" name="Freeform 1386">
              <a:extLst>
                <a:ext uri="{FF2B5EF4-FFF2-40B4-BE49-F238E27FC236}">
                  <a16:creationId xmlns:a16="http://schemas.microsoft.com/office/drawing/2014/main" id="{D0FBCC7D-39BE-6344-A005-9A2A25B30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" y="1903"/>
              <a:ext cx="45" cy="10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40" y="5"/>
                </a:cxn>
                <a:cxn ang="0">
                  <a:pos x="38" y="5"/>
                </a:cxn>
                <a:cxn ang="0">
                  <a:pos x="33" y="5"/>
                </a:cxn>
                <a:cxn ang="0">
                  <a:pos x="29" y="3"/>
                </a:cxn>
                <a:cxn ang="0">
                  <a:pos x="25" y="2"/>
                </a:cxn>
                <a:cxn ang="0">
                  <a:pos x="24" y="2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1" y="1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0" y="1"/>
                </a:cxn>
                <a:cxn ang="0">
                  <a:pos x="3" y="3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9" y="4"/>
                </a:cxn>
                <a:cxn ang="0">
                  <a:pos x="13" y="4"/>
                </a:cxn>
                <a:cxn ang="0">
                  <a:pos x="18" y="5"/>
                </a:cxn>
                <a:cxn ang="0">
                  <a:pos x="21" y="6"/>
                </a:cxn>
                <a:cxn ang="0">
                  <a:pos x="24" y="9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4" y="9"/>
                </a:cxn>
                <a:cxn ang="0">
                  <a:pos x="38" y="9"/>
                </a:cxn>
                <a:cxn ang="0">
                  <a:pos x="40" y="10"/>
                </a:cxn>
                <a:cxn ang="0">
                  <a:pos x="42" y="10"/>
                </a:cxn>
                <a:cxn ang="0">
                  <a:pos x="44" y="7"/>
                </a:cxn>
                <a:cxn ang="0">
                  <a:pos x="45" y="7"/>
                </a:cxn>
                <a:cxn ang="0">
                  <a:pos x="43" y="7"/>
                </a:cxn>
                <a:cxn ang="0">
                  <a:pos x="43" y="6"/>
                </a:cxn>
                <a:cxn ang="0">
                  <a:pos x="42" y="6"/>
                </a:cxn>
              </a:cxnLst>
              <a:rect l="0" t="0" r="r" b="b"/>
              <a:pathLst>
                <a:path w="45" h="10">
                  <a:moveTo>
                    <a:pt x="42" y="6"/>
                  </a:moveTo>
                  <a:lnTo>
                    <a:pt x="40" y="5"/>
                  </a:lnTo>
                  <a:lnTo>
                    <a:pt x="38" y="5"/>
                  </a:lnTo>
                  <a:lnTo>
                    <a:pt x="33" y="5"/>
                  </a:lnTo>
                  <a:lnTo>
                    <a:pt x="29" y="3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0" y="1"/>
                  </a:lnTo>
                  <a:lnTo>
                    <a:pt x="3" y="3"/>
                  </a:lnTo>
                  <a:lnTo>
                    <a:pt x="6" y="3"/>
                  </a:lnTo>
                  <a:lnTo>
                    <a:pt x="8" y="3"/>
                  </a:lnTo>
                  <a:lnTo>
                    <a:pt x="9" y="4"/>
                  </a:lnTo>
                  <a:lnTo>
                    <a:pt x="13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4" y="9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4" y="9"/>
                  </a:lnTo>
                  <a:lnTo>
                    <a:pt x="38" y="9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4" y="7"/>
                  </a:lnTo>
                  <a:lnTo>
                    <a:pt x="45" y="7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3" name="Rectangle 1387">
              <a:extLst>
                <a:ext uri="{FF2B5EF4-FFF2-40B4-BE49-F238E27FC236}">
                  <a16:creationId xmlns:a16="http://schemas.microsoft.com/office/drawing/2014/main" id="{3A1B046E-68BE-324F-BB38-1C0D17C1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" y="1912"/>
              <a:ext cx="1" cy="1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4" name="Freeform 1388">
              <a:extLst>
                <a:ext uri="{FF2B5EF4-FFF2-40B4-BE49-F238E27FC236}">
                  <a16:creationId xmlns:a16="http://schemas.microsoft.com/office/drawing/2014/main" id="{B263920D-5A8A-F04F-BAB5-3AABBA06A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" y="1877"/>
              <a:ext cx="88" cy="44"/>
            </a:xfrm>
            <a:custGeom>
              <a:avLst/>
              <a:gdLst/>
              <a:ahLst/>
              <a:cxnLst>
                <a:cxn ang="0">
                  <a:pos x="83" y="25"/>
                </a:cxn>
                <a:cxn ang="0">
                  <a:pos x="72" y="16"/>
                </a:cxn>
                <a:cxn ang="0">
                  <a:pos x="67" y="13"/>
                </a:cxn>
                <a:cxn ang="0">
                  <a:pos x="58" y="8"/>
                </a:cxn>
                <a:cxn ang="0">
                  <a:pos x="55" y="7"/>
                </a:cxn>
                <a:cxn ang="0">
                  <a:pos x="49" y="5"/>
                </a:cxn>
                <a:cxn ang="0">
                  <a:pos x="41" y="1"/>
                </a:cxn>
                <a:cxn ang="0">
                  <a:pos x="40" y="1"/>
                </a:cxn>
                <a:cxn ang="0">
                  <a:pos x="35" y="3"/>
                </a:cxn>
                <a:cxn ang="0">
                  <a:pos x="30" y="1"/>
                </a:cxn>
                <a:cxn ang="0">
                  <a:pos x="25" y="0"/>
                </a:cxn>
                <a:cxn ang="0">
                  <a:pos x="22" y="2"/>
                </a:cxn>
                <a:cxn ang="0">
                  <a:pos x="18" y="5"/>
                </a:cxn>
                <a:cxn ang="0">
                  <a:pos x="6" y="8"/>
                </a:cxn>
                <a:cxn ang="0">
                  <a:pos x="2" y="13"/>
                </a:cxn>
                <a:cxn ang="0">
                  <a:pos x="1" y="19"/>
                </a:cxn>
                <a:cxn ang="0">
                  <a:pos x="5" y="21"/>
                </a:cxn>
                <a:cxn ang="0">
                  <a:pos x="8" y="25"/>
                </a:cxn>
                <a:cxn ang="0">
                  <a:pos x="11" y="30"/>
                </a:cxn>
                <a:cxn ang="0">
                  <a:pos x="13" y="32"/>
                </a:cxn>
                <a:cxn ang="0">
                  <a:pos x="15" y="35"/>
                </a:cxn>
                <a:cxn ang="0">
                  <a:pos x="18" y="37"/>
                </a:cxn>
                <a:cxn ang="0">
                  <a:pos x="19" y="42"/>
                </a:cxn>
                <a:cxn ang="0">
                  <a:pos x="20" y="44"/>
                </a:cxn>
                <a:cxn ang="0">
                  <a:pos x="25" y="43"/>
                </a:cxn>
                <a:cxn ang="0">
                  <a:pos x="29" y="40"/>
                </a:cxn>
                <a:cxn ang="0">
                  <a:pos x="31" y="41"/>
                </a:cxn>
                <a:cxn ang="0">
                  <a:pos x="37" y="41"/>
                </a:cxn>
                <a:cxn ang="0">
                  <a:pos x="42" y="42"/>
                </a:cxn>
                <a:cxn ang="0">
                  <a:pos x="48" y="41"/>
                </a:cxn>
                <a:cxn ang="0">
                  <a:pos x="52" y="43"/>
                </a:cxn>
                <a:cxn ang="0">
                  <a:pos x="56" y="43"/>
                </a:cxn>
                <a:cxn ang="0">
                  <a:pos x="61" y="42"/>
                </a:cxn>
                <a:cxn ang="0">
                  <a:pos x="69" y="38"/>
                </a:cxn>
                <a:cxn ang="0">
                  <a:pos x="72" y="37"/>
                </a:cxn>
                <a:cxn ang="0">
                  <a:pos x="77" y="31"/>
                </a:cxn>
                <a:cxn ang="0">
                  <a:pos x="83" y="28"/>
                </a:cxn>
                <a:cxn ang="0">
                  <a:pos x="88" y="27"/>
                </a:cxn>
                <a:cxn ang="0">
                  <a:pos x="86" y="26"/>
                </a:cxn>
              </a:cxnLst>
              <a:rect l="0" t="0" r="r" b="b"/>
              <a:pathLst>
                <a:path w="88" h="44">
                  <a:moveTo>
                    <a:pt x="85" y="26"/>
                  </a:moveTo>
                  <a:lnTo>
                    <a:pt x="83" y="25"/>
                  </a:lnTo>
                  <a:lnTo>
                    <a:pt x="77" y="21"/>
                  </a:lnTo>
                  <a:lnTo>
                    <a:pt x="72" y="16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1" y="9"/>
                  </a:lnTo>
                  <a:lnTo>
                    <a:pt x="58" y="8"/>
                  </a:lnTo>
                  <a:lnTo>
                    <a:pt x="57" y="7"/>
                  </a:lnTo>
                  <a:lnTo>
                    <a:pt x="55" y="7"/>
                  </a:lnTo>
                  <a:lnTo>
                    <a:pt x="52" y="6"/>
                  </a:lnTo>
                  <a:lnTo>
                    <a:pt x="49" y="5"/>
                  </a:lnTo>
                  <a:lnTo>
                    <a:pt x="45" y="2"/>
                  </a:lnTo>
                  <a:lnTo>
                    <a:pt x="41" y="1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39" y="1"/>
                  </a:lnTo>
                  <a:lnTo>
                    <a:pt x="35" y="3"/>
                  </a:lnTo>
                  <a:lnTo>
                    <a:pt x="31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18" y="5"/>
                  </a:lnTo>
                  <a:lnTo>
                    <a:pt x="9" y="7"/>
                  </a:lnTo>
                  <a:lnTo>
                    <a:pt x="6" y="8"/>
                  </a:lnTo>
                  <a:lnTo>
                    <a:pt x="4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8" y="25"/>
                  </a:lnTo>
                  <a:lnTo>
                    <a:pt x="10" y="28"/>
                  </a:lnTo>
                  <a:lnTo>
                    <a:pt x="11" y="30"/>
                  </a:lnTo>
                  <a:lnTo>
                    <a:pt x="12" y="31"/>
                  </a:lnTo>
                  <a:lnTo>
                    <a:pt x="13" y="32"/>
                  </a:lnTo>
                  <a:lnTo>
                    <a:pt x="14" y="33"/>
                  </a:lnTo>
                  <a:lnTo>
                    <a:pt x="15" y="35"/>
                  </a:lnTo>
                  <a:lnTo>
                    <a:pt x="17" y="37"/>
                  </a:lnTo>
                  <a:lnTo>
                    <a:pt x="18" y="37"/>
                  </a:lnTo>
                  <a:lnTo>
                    <a:pt x="19" y="40"/>
                  </a:lnTo>
                  <a:lnTo>
                    <a:pt x="19" y="42"/>
                  </a:lnTo>
                  <a:lnTo>
                    <a:pt x="19" y="44"/>
                  </a:lnTo>
                  <a:lnTo>
                    <a:pt x="20" y="44"/>
                  </a:lnTo>
                  <a:lnTo>
                    <a:pt x="22" y="43"/>
                  </a:lnTo>
                  <a:lnTo>
                    <a:pt x="25" y="43"/>
                  </a:lnTo>
                  <a:lnTo>
                    <a:pt x="27" y="41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1" y="41"/>
                  </a:lnTo>
                  <a:lnTo>
                    <a:pt x="34" y="41"/>
                  </a:lnTo>
                  <a:lnTo>
                    <a:pt x="37" y="41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5" y="41"/>
                  </a:lnTo>
                  <a:lnTo>
                    <a:pt x="48" y="41"/>
                  </a:lnTo>
                  <a:lnTo>
                    <a:pt x="50" y="42"/>
                  </a:lnTo>
                  <a:lnTo>
                    <a:pt x="52" y="43"/>
                  </a:lnTo>
                  <a:lnTo>
                    <a:pt x="55" y="43"/>
                  </a:lnTo>
                  <a:lnTo>
                    <a:pt x="56" y="43"/>
                  </a:lnTo>
                  <a:lnTo>
                    <a:pt x="57" y="43"/>
                  </a:lnTo>
                  <a:lnTo>
                    <a:pt x="61" y="42"/>
                  </a:lnTo>
                  <a:lnTo>
                    <a:pt x="65" y="40"/>
                  </a:lnTo>
                  <a:lnTo>
                    <a:pt x="69" y="38"/>
                  </a:lnTo>
                  <a:lnTo>
                    <a:pt x="70" y="38"/>
                  </a:lnTo>
                  <a:lnTo>
                    <a:pt x="72" y="37"/>
                  </a:lnTo>
                  <a:lnTo>
                    <a:pt x="74" y="33"/>
                  </a:lnTo>
                  <a:lnTo>
                    <a:pt x="77" y="31"/>
                  </a:lnTo>
                  <a:lnTo>
                    <a:pt x="79" y="29"/>
                  </a:lnTo>
                  <a:lnTo>
                    <a:pt x="83" y="28"/>
                  </a:lnTo>
                  <a:lnTo>
                    <a:pt x="87" y="28"/>
                  </a:lnTo>
                  <a:lnTo>
                    <a:pt x="88" y="27"/>
                  </a:lnTo>
                  <a:lnTo>
                    <a:pt x="86" y="27"/>
                  </a:lnTo>
                  <a:lnTo>
                    <a:pt x="86" y="26"/>
                  </a:lnTo>
                  <a:lnTo>
                    <a:pt x="85" y="2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5" name="Freeform 1389">
              <a:extLst>
                <a:ext uri="{FF2B5EF4-FFF2-40B4-BE49-F238E27FC236}">
                  <a16:creationId xmlns:a16="http://schemas.microsoft.com/office/drawing/2014/main" id="{8EFDCE82-3C7E-264C-8B52-8B5D3447A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" y="1790"/>
              <a:ext cx="136" cy="120"/>
            </a:xfrm>
            <a:custGeom>
              <a:avLst/>
              <a:gdLst/>
              <a:ahLst/>
              <a:cxnLst>
                <a:cxn ang="0">
                  <a:pos x="119" y="110"/>
                </a:cxn>
                <a:cxn ang="0">
                  <a:pos x="125" y="101"/>
                </a:cxn>
                <a:cxn ang="0">
                  <a:pos x="130" y="95"/>
                </a:cxn>
                <a:cxn ang="0">
                  <a:pos x="136" y="93"/>
                </a:cxn>
                <a:cxn ang="0">
                  <a:pos x="132" y="84"/>
                </a:cxn>
                <a:cxn ang="0">
                  <a:pos x="132" y="73"/>
                </a:cxn>
                <a:cxn ang="0">
                  <a:pos x="130" y="61"/>
                </a:cxn>
                <a:cxn ang="0">
                  <a:pos x="133" y="48"/>
                </a:cxn>
                <a:cxn ang="0">
                  <a:pos x="132" y="39"/>
                </a:cxn>
                <a:cxn ang="0">
                  <a:pos x="132" y="31"/>
                </a:cxn>
                <a:cxn ang="0">
                  <a:pos x="130" y="23"/>
                </a:cxn>
                <a:cxn ang="0">
                  <a:pos x="124" y="22"/>
                </a:cxn>
                <a:cxn ang="0">
                  <a:pos x="122" y="19"/>
                </a:cxn>
                <a:cxn ang="0">
                  <a:pos x="117" y="12"/>
                </a:cxn>
                <a:cxn ang="0">
                  <a:pos x="110" y="11"/>
                </a:cxn>
                <a:cxn ang="0">
                  <a:pos x="105" y="12"/>
                </a:cxn>
                <a:cxn ang="0">
                  <a:pos x="99" y="11"/>
                </a:cxn>
                <a:cxn ang="0">
                  <a:pos x="88" y="9"/>
                </a:cxn>
                <a:cxn ang="0">
                  <a:pos x="74" y="6"/>
                </a:cxn>
                <a:cxn ang="0">
                  <a:pos x="65" y="11"/>
                </a:cxn>
                <a:cxn ang="0">
                  <a:pos x="60" y="3"/>
                </a:cxn>
                <a:cxn ang="0">
                  <a:pos x="51" y="0"/>
                </a:cxn>
                <a:cxn ang="0">
                  <a:pos x="34" y="8"/>
                </a:cxn>
                <a:cxn ang="0">
                  <a:pos x="17" y="17"/>
                </a:cxn>
                <a:cxn ang="0">
                  <a:pos x="0" y="18"/>
                </a:cxn>
                <a:cxn ang="0">
                  <a:pos x="4" y="27"/>
                </a:cxn>
                <a:cxn ang="0">
                  <a:pos x="6" y="32"/>
                </a:cxn>
                <a:cxn ang="0">
                  <a:pos x="8" y="38"/>
                </a:cxn>
                <a:cxn ang="0">
                  <a:pos x="6" y="44"/>
                </a:cxn>
                <a:cxn ang="0">
                  <a:pos x="4" y="51"/>
                </a:cxn>
                <a:cxn ang="0">
                  <a:pos x="7" y="59"/>
                </a:cxn>
                <a:cxn ang="0">
                  <a:pos x="8" y="62"/>
                </a:cxn>
                <a:cxn ang="0">
                  <a:pos x="10" y="67"/>
                </a:cxn>
                <a:cxn ang="0">
                  <a:pos x="12" y="74"/>
                </a:cxn>
                <a:cxn ang="0">
                  <a:pos x="14" y="79"/>
                </a:cxn>
                <a:cxn ang="0">
                  <a:pos x="17" y="87"/>
                </a:cxn>
                <a:cxn ang="0">
                  <a:pos x="26" y="92"/>
                </a:cxn>
                <a:cxn ang="0">
                  <a:pos x="34" y="94"/>
                </a:cxn>
                <a:cxn ang="0">
                  <a:pos x="44" y="100"/>
                </a:cxn>
                <a:cxn ang="0">
                  <a:pos x="54" y="108"/>
                </a:cxn>
                <a:cxn ang="0">
                  <a:pos x="63" y="114"/>
                </a:cxn>
                <a:cxn ang="0">
                  <a:pos x="71" y="114"/>
                </a:cxn>
                <a:cxn ang="0">
                  <a:pos x="81" y="113"/>
                </a:cxn>
                <a:cxn ang="0">
                  <a:pos x="87" y="115"/>
                </a:cxn>
                <a:cxn ang="0">
                  <a:pos x="94" y="116"/>
                </a:cxn>
                <a:cxn ang="0">
                  <a:pos x="105" y="118"/>
                </a:cxn>
                <a:cxn ang="0">
                  <a:pos x="110" y="120"/>
                </a:cxn>
                <a:cxn ang="0">
                  <a:pos x="114" y="117"/>
                </a:cxn>
              </a:cxnLst>
              <a:rect l="0" t="0" r="r" b="b"/>
              <a:pathLst>
                <a:path w="136" h="120">
                  <a:moveTo>
                    <a:pt x="114" y="117"/>
                  </a:moveTo>
                  <a:lnTo>
                    <a:pt x="117" y="113"/>
                  </a:lnTo>
                  <a:lnTo>
                    <a:pt x="119" y="110"/>
                  </a:lnTo>
                  <a:lnTo>
                    <a:pt x="120" y="107"/>
                  </a:lnTo>
                  <a:lnTo>
                    <a:pt x="121" y="103"/>
                  </a:lnTo>
                  <a:lnTo>
                    <a:pt x="125" y="101"/>
                  </a:lnTo>
                  <a:lnTo>
                    <a:pt x="128" y="98"/>
                  </a:lnTo>
                  <a:lnTo>
                    <a:pt x="129" y="96"/>
                  </a:lnTo>
                  <a:lnTo>
                    <a:pt x="130" y="95"/>
                  </a:lnTo>
                  <a:lnTo>
                    <a:pt x="134" y="95"/>
                  </a:lnTo>
                  <a:lnTo>
                    <a:pt x="136" y="94"/>
                  </a:lnTo>
                  <a:lnTo>
                    <a:pt x="136" y="93"/>
                  </a:lnTo>
                  <a:lnTo>
                    <a:pt x="135" y="90"/>
                  </a:lnTo>
                  <a:lnTo>
                    <a:pt x="134" y="87"/>
                  </a:lnTo>
                  <a:lnTo>
                    <a:pt x="132" y="84"/>
                  </a:lnTo>
                  <a:lnTo>
                    <a:pt x="131" y="81"/>
                  </a:lnTo>
                  <a:lnTo>
                    <a:pt x="132" y="76"/>
                  </a:lnTo>
                  <a:lnTo>
                    <a:pt x="132" y="73"/>
                  </a:lnTo>
                  <a:lnTo>
                    <a:pt x="131" y="69"/>
                  </a:lnTo>
                  <a:lnTo>
                    <a:pt x="130" y="65"/>
                  </a:lnTo>
                  <a:lnTo>
                    <a:pt x="130" y="61"/>
                  </a:lnTo>
                  <a:lnTo>
                    <a:pt x="130" y="57"/>
                  </a:lnTo>
                  <a:lnTo>
                    <a:pt x="132" y="52"/>
                  </a:lnTo>
                  <a:lnTo>
                    <a:pt x="133" y="48"/>
                  </a:lnTo>
                  <a:lnTo>
                    <a:pt x="133" y="44"/>
                  </a:lnTo>
                  <a:lnTo>
                    <a:pt x="132" y="40"/>
                  </a:lnTo>
                  <a:lnTo>
                    <a:pt x="132" y="39"/>
                  </a:lnTo>
                  <a:lnTo>
                    <a:pt x="132" y="37"/>
                  </a:lnTo>
                  <a:lnTo>
                    <a:pt x="132" y="35"/>
                  </a:lnTo>
                  <a:lnTo>
                    <a:pt x="132" y="31"/>
                  </a:lnTo>
                  <a:lnTo>
                    <a:pt x="132" y="28"/>
                  </a:lnTo>
                  <a:lnTo>
                    <a:pt x="131" y="25"/>
                  </a:lnTo>
                  <a:lnTo>
                    <a:pt x="130" y="23"/>
                  </a:lnTo>
                  <a:lnTo>
                    <a:pt x="128" y="22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2" y="22"/>
                  </a:lnTo>
                  <a:lnTo>
                    <a:pt x="122" y="20"/>
                  </a:lnTo>
                  <a:lnTo>
                    <a:pt x="122" y="19"/>
                  </a:lnTo>
                  <a:lnTo>
                    <a:pt x="122" y="16"/>
                  </a:lnTo>
                  <a:lnTo>
                    <a:pt x="120" y="13"/>
                  </a:lnTo>
                  <a:lnTo>
                    <a:pt x="117" y="12"/>
                  </a:lnTo>
                  <a:lnTo>
                    <a:pt x="115" y="12"/>
                  </a:lnTo>
                  <a:lnTo>
                    <a:pt x="112" y="12"/>
                  </a:lnTo>
                  <a:lnTo>
                    <a:pt x="110" y="11"/>
                  </a:lnTo>
                  <a:lnTo>
                    <a:pt x="108" y="11"/>
                  </a:lnTo>
                  <a:lnTo>
                    <a:pt x="107" y="11"/>
                  </a:lnTo>
                  <a:lnTo>
                    <a:pt x="105" y="12"/>
                  </a:lnTo>
                  <a:lnTo>
                    <a:pt x="102" y="12"/>
                  </a:lnTo>
                  <a:lnTo>
                    <a:pt x="100" y="11"/>
                  </a:lnTo>
                  <a:lnTo>
                    <a:pt x="99" y="11"/>
                  </a:lnTo>
                  <a:lnTo>
                    <a:pt x="93" y="11"/>
                  </a:lnTo>
                  <a:lnTo>
                    <a:pt x="91" y="11"/>
                  </a:lnTo>
                  <a:lnTo>
                    <a:pt x="88" y="9"/>
                  </a:lnTo>
                  <a:lnTo>
                    <a:pt x="78" y="5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0" y="11"/>
                  </a:lnTo>
                  <a:lnTo>
                    <a:pt x="67" y="11"/>
                  </a:lnTo>
                  <a:lnTo>
                    <a:pt x="65" y="11"/>
                  </a:lnTo>
                  <a:lnTo>
                    <a:pt x="63" y="8"/>
                  </a:lnTo>
                  <a:lnTo>
                    <a:pt x="62" y="5"/>
                  </a:lnTo>
                  <a:lnTo>
                    <a:pt x="60" y="3"/>
                  </a:lnTo>
                  <a:lnTo>
                    <a:pt x="59" y="1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6" y="3"/>
                  </a:lnTo>
                  <a:lnTo>
                    <a:pt x="40" y="6"/>
                  </a:lnTo>
                  <a:lnTo>
                    <a:pt x="34" y="8"/>
                  </a:lnTo>
                  <a:lnTo>
                    <a:pt x="28" y="11"/>
                  </a:lnTo>
                  <a:lnTo>
                    <a:pt x="23" y="15"/>
                  </a:lnTo>
                  <a:lnTo>
                    <a:pt x="17" y="17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3" y="24"/>
                  </a:lnTo>
                  <a:lnTo>
                    <a:pt x="4" y="27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6" y="32"/>
                  </a:lnTo>
                  <a:lnTo>
                    <a:pt x="7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7" y="39"/>
                  </a:lnTo>
                  <a:lnTo>
                    <a:pt x="7" y="41"/>
                  </a:lnTo>
                  <a:lnTo>
                    <a:pt x="6" y="44"/>
                  </a:lnTo>
                  <a:lnTo>
                    <a:pt x="5" y="48"/>
                  </a:lnTo>
                  <a:lnTo>
                    <a:pt x="4" y="50"/>
                  </a:lnTo>
                  <a:lnTo>
                    <a:pt x="4" y="51"/>
                  </a:lnTo>
                  <a:lnTo>
                    <a:pt x="4" y="53"/>
                  </a:lnTo>
                  <a:lnTo>
                    <a:pt x="5" y="56"/>
                  </a:lnTo>
                  <a:lnTo>
                    <a:pt x="7" y="59"/>
                  </a:lnTo>
                  <a:lnTo>
                    <a:pt x="8" y="60"/>
                  </a:lnTo>
                  <a:lnTo>
                    <a:pt x="9" y="61"/>
                  </a:lnTo>
                  <a:lnTo>
                    <a:pt x="8" y="62"/>
                  </a:lnTo>
                  <a:lnTo>
                    <a:pt x="9" y="64"/>
                  </a:lnTo>
                  <a:lnTo>
                    <a:pt x="9" y="66"/>
                  </a:lnTo>
                  <a:lnTo>
                    <a:pt x="10" y="67"/>
                  </a:lnTo>
                  <a:lnTo>
                    <a:pt x="10" y="69"/>
                  </a:lnTo>
                  <a:lnTo>
                    <a:pt x="11" y="72"/>
                  </a:lnTo>
                  <a:lnTo>
                    <a:pt x="12" y="74"/>
                  </a:lnTo>
                  <a:lnTo>
                    <a:pt x="13" y="75"/>
                  </a:lnTo>
                  <a:lnTo>
                    <a:pt x="14" y="78"/>
                  </a:lnTo>
                  <a:lnTo>
                    <a:pt x="14" y="79"/>
                  </a:lnTo>
                  <a:lnTo>
                    <a:pt x="14" y="82"/>
                  </a:lnTo>
                  <a:lnTo>
                    <a:pt x="16" y="86"/>
                  </a:lnTo>
                  <a:lnTo>
                    <a:pt x="17" y="87"/>
                  </a:lnTo>
                  <a:lnTo>
                    <a:pt x="18" y="88"/>
                  </a:lnTo>
                  <a:lnTo>
                    <a:pt x="22" y="89"/>
                  </a:lnTo>
                  <a:lnTo>
                    <a:pt x="26" y="92"/>
                  </a:lnTo>
                  <a:lnTo>
                    <a:pt x="29" y="93"/>
                  </a:lnTo>
                  <a:lnTo>
                    <a:pt x="32" y="94"/>
                  </a:lnTo>
                  <a:lnTo>
                    <a:pt x="34" y="94"/>
                  </a:lnTo>
                  <a:lnTo>
                    <a:pt x="35" y="95"/>
                  </a:lnTo>
                  <a:lnTo>
                    <a:pt x="38" y="96"/>
                  </a:lnTo>
                  <a:lnTo>
                    <a:pt x="44" y="100"/>
                  </a:lnTo>
                  <a:lnTo>
                    <a:pt x="47" y="101"/>
                  </a:lnTo>
                  <a:lnTo>
                    <a:pt x="49" y="103"/>
                  </a:lnTo>
                  <a:lnTo>
                    <a:pt x="54" y="108"/>
                  </a:lnTo>
                  <a:lnTo>
                    <a:pt x="60" y="112"/>
                  </a:lnTo>
                  <a:lnTo>
                    <a:pt x="62" y="113"/>
                  </a:lnTo>
                  <a:lnTo>
                    <a:pt x="63" y="114"/>
                  </a:lnTo>
                  <a:lnTo>
                    <a:pt x="65" y="114"/>
                  </a:lnTo>
                  <a:lnTo>
                    <a:pt x="69" y="114"/>
                  </a:lnTo>
                  <a:lnTo>
                    <a:pt x="71" y="114"/>
                  </a:lnTo>
                  <a:lnTo>
                    <a:pt x="73" y="114"/>
                  </a:lnTo>
                  <a:lnTo>
                    <a:pt x="76" y="114"/>
                  </a:lnTo>
                  <a:lnTo>
                    <a:pt x="81" y="113"/>
                  </a:lnTo>
                  <a:lnTo>
                    <a:pt x="83" y="113"/>
                  </a:lnTo>
                  <a:lnTo>
                    <a:pt x="85" y="113"/>
                  </a:lnTo>
                  <a:lnTo>
                    <a:pt x="87" y="115"/>
                  </a:lnTo>
                  <a:lnTo>
                    <a:pt x="89" y="115"/>
                  </a:lnTo>
                  <a:lnTo>
                    <a:pt x="90" y="115"/>
                  </a:lnTo>
                  <a:lnTo>
                    <a:pt x="94" y="116"/>
                  </a:lnTo>
                  <a:lnTo>
                    <a:pt x="98" y="118"/>
                  </a:lnTo>
                  <a:lnTo>
                    <a:pt x="103" y="118"/>
                  </a:lnTo>
                  <a:lnTo>
                    <a:pt x="105" y="118"/>
                  </a:lnTo>
                  <a:lnTo>
                    <a:pt x="107" y="119"/>
                  </a:lnTo>
                  <a:lnTo>
                    <a:pt x="108" y="120"/>
                  </a:lnTo>
                  <a:lnTo>
                    <a:pt x="110" y="120"/>
                  </a:lnTo>
                  <a:lnTo>
                    <a:pt x="112" y="119"/>
                  </a:lnTo>
                  <a:lnTo>
                    <a:pt x="113" y="117"/>
                  </a:lnTo>
                  <a:lnTo>
                    <a:pt x="114" y="1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6" name="Freeform 1390">
              <a:extLst>
                <a:ext uri="{FF2B5EF4-FFF2-40B4-BE49-F238E27FC236}">
                  <a16:creationId xmlns:a16="http://schemas.microsoft.com/office/drawing/2014/main" id="{83F5E89C-6037-3F4D-9BE4-509DBEE2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" y="1961"/>
              <a:ext cx="22" cy="22"/>
            </a:xfrm>
            <a:custGeom>
              <a:avLst/>
              <a:gdLst/>
              <a:ahLst/>
              <a:cxnLst>
                <a:cxn ang="0">
                  <a:pos x="2" y="19"/>
                </a:cxn>
                <a:cxn ang="0">
                  <a:pos x="6" y="19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12" y="22"/>
                </a:cxn>
                <a:cxn ang="0">
                  <a:pos x="15" y="21"/>
                </a:cxn>
                <a:cxn ang="0">
                  <a:pos x="19" y="19"/>
                </a:cxn>
                <a:cxn ang="0">
                  <a:pos x="22" y="18"/>
                </a:cxn>
                <a:cxn ang="0">
                  <a:pos x="22" y="17"/>
                </a:cxn>
                <a:cxn ang="0">
                  <a:pos x="21" y="13"/>
                </a:cxn>
                <a:cxn ang="0">
                  <a:pos x="20" y="10"/>
                </a:cxn>
                <a:cxn ang="0">
                  <a:pos x="19" y="9"/>
                </a:cxn>
                <a:cxn ang="0">
                  <a:pos x="19" y="7"/>
                </a:cxn>
                <a:cxn ang="0">
                  <a:pos x="19" y="5"/>
                </a:cxn>
                <a:cxn ang="0">
                  <a:pos x="18" y="4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4" y="0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7" y="7"/>
                </a:cxn>
                <a:cxn ang="0">
                  <a:pos x="5" y="8"/>
                </a:cxn>
                <a:cxn ang="0">
                  <a:pos x="3" y="10"/>
                </a:cxn>
                <a:cxn ang="0">
                  <a:pos x="2" y="12"/>
                </a:cxn>
                <a:cxn ang="0">
                  <a:pos x="2" y="14"/>
                </a:cxn>
                <a:cxn ang="0">
                  <a:pos x="1" y="17"/>
                </a:cxn>
                <a:cxn ang="0">
                  <a:pos x="0" y="18"/>
                </a:cxn>
                <a:cxn ang="0">
                  <a:pos x="1" y="19"/>
                </a:cxn>
                <a:cxn ang="0">
                  <a:pos x="2" y="19"/>
                </a:cxn>
              </a:cxnLst>
              <a:rect l="0" t="0" r="r" b="b"/>
              <a:pathLst>
                <a:path w="22" h="22">
                  <a:moveTo>
                    <a:pt x="2" y="19"/>
                  </a:moveTo>
                  <a:lnTo>
                    <a:pt x="6" y="1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5" y="21"/>
                  </a:lnTo>
                  <a:lnTo>
                    <a:pt x="19" y="19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1" y="13"/>
                  </a:lnTo>
                  <a:lnTo>
                    <a:pt x="20" y="10"/>
                  </a:lnTo>
                  <a:lnTo>
                    <a:pt x="19" y="9"/>
                  </a:lnTo>
                  <a:lnTo>
                    <a:pt x="19" y="7"/>
                  </a:lnTo>
                  <a:lnTo>
                    <a:pt x="19" y="5"/>
                  </a:lnTo>
                  <a:lnTo>
                    <a:pt x="18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7" y="7"/>
                  </a:lnTo>
                  <a:lnTo>
                    <a:pt x="5" y="8"/>
                  </a:lnTo>
                  <a:lnTo>
                    <a:pt x="3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2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7" name="Freeform 1391">
              <a:extLst>
                <a:ext uri="{FF2B5EF4-FFF2-40B4-BE49-F238E27FC236}">
                  <a16:creationId xmlns:a16="http://schemas.microsoft.com/office/drawing/2014/main" id="{CE2A380C-B9E9-9945-820E-CA5D1EC64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1960"/>
              <a:ext cx="50" cy="36"/>
            </a:xfrm>
            <a:custGeom>
              <a:avLst/>
              <a:gdLst/>
              <a:ahLst/>
              <a:cxnLst>
                <a:cxn ang="0">
                  <a:pos x="17" y="34"/>
                </a:cxn>
                <a:cxn ang="0">
                  <a:pos x="19" y="34"/>
                </a:cxn>
                <a:cxn ang="0">
                  <a:pos x="22" y="34"/>
                </a:cxn>
                <a:cxn ang="0">
                  <a:pos x="27" y="32"/>
                </a:cxn>
                <a:cxn ang="0">
                  <a:pos x="30" y="31"/>
                </a:cxn>
                <a:cxn ang="0">
                  <a:pos x="31" y="31"/>
                </a:cxn>
                <a:cxn ang="0">
                  <a:pos x="33" y="31"/>
                </a:cxn>
                <a:cxn ang="0">
                  <a:pos x="38" y="28"/>
                </a:cxn>
                <a:cxn ang="0">
                  <a:pos x="43" y="26"/>
                </a:cxn>
                <a:cxn ang="0">
                  <a:pos x="47" y="23"/>
                </a:cxn>
                <a:cxn ang="0">
                  <a:pos x="49" y="20"/>
                </a:cxn>
                <a:cxn ang="0">
                  <a:pos x="50" y="19"/>
                </a:cxn>
                <a:cxn ang="0">
                  <a:pos x="49" y="19"/>
                </a:cxn>
                <a:cxn ang="0">
                  <a:pos x="48" y="18"/>
                </a:cxn>
                <a:cxn ang="0">
                  <a:pos x="47" y="16"/>
                </a:cxn>
                <a:cxn ang="0">
                  <a:pos x="46" y="12"/>
                </a:cxn>
                <a:cxn ang="0">
                  <a:pos x="44" y="10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33" y="2"/>
                </a:cxn>
                <a:cxn ang="0">
                  <a:pos x="31" y="0"/>
                </a:cxn>
                <a:cxn ang="0">
                  <a:pos x="31" y="2"/>
                </a:cxn>
                <a:cxn ang="0">
                  <a:pos x="31" y="5"/>
                </a:cxn>
                <a:cxn ang="0">
                  <a:pos x="30" y="6"/>
                </a:cxn>
                <a:cxn ang="0">
                  <a:pos x="26" y="7"/>
                </a:cxn>
                <a:cxn ang="0">
                  <a:pos x="21" y="8"/>
                </a:cxn>
                <a:cxn ang="0">
                  <a:pos x="17" y="9"/>
                </a:cxn>
                <a:cxn ang="0">
                  <a:pos x="16" y="9"/>
                </a:cxn>
                <a:cxn ang="0">
                  <a:pos x="15" y="9"/>
                </a:cxn>
                <a:cxn ang="0">
                  <a:pos x="12" y="10"/>
                </a:cxn>
                <a:cxn ang="0">
                  <a:pos x="11" y="10"/>
                </a:cxn>
                <a:cxn ang="0">
                  <a:pos x="9" y="11"/>
                </a:cxn>
                <a:cxn ang="0">
                  <a:pos x="7" y="10"/>
                </a:cxn>
                <a:cxn ang="0">
                  <a:pos x="6" y="11"/>
                </a:cxn>
                <a:cxn ang="0">
                  <a:pos x="5" y="11"/>
                </a:cxn>
                <a:cxn ang="0">
                  <a:pos x="7" y="14"/>
                </a:cxn>
                <a:cxn ang="0">
                  <a:pos x="5" y="15"/>
                </a:cxn>
                <a:cxn ang="0">
                  <a:pos x="5" y="18"/>
                </a:cxn>
                <a:cxn ang="0">
                  <a:pos x="4" y="19"/>
                </a:cxn>
                <a:cxn ang="0">
                  <a:pos x="3" y="21"/>
                </a:cxn>
                <a:cxn ang="0">
                  <a:pos x="1" y="22"/>
                </a:cxn>
                <a:cxn ang="0">
                  <a:pos x="0" y="23"/>
                </a:cxn>
                <a:cxn ang="0">
                  <a:pos x="1" y="24"/>
                </a:cxn>
                <a:cxn ang="0">
                  <a:pos x="1" y="27"/>
                </a:cxn>
                <a:cxn ang="0">
                  <a:pos x="1" y="29"/>
                </a:cxn>
                <a:cxn ang="0">
                  <a:pos x="0" y="30"/>
                </a:cxn>
                <a:cxn ang="0">
                  <a:pos x="6" y="31"/>
                </a:cxn>
                <a:cxn ang="0">
                  <a:pos x="10" y="33"/>
                </a:cxn>
                <a:cxn ang="0">
                  <a:pos x="14" y="36"/>
                </a:cxn>
                <a:cxn ang="0">
                  <a:pos x="14" y="35"/>
                </a:cxn>
                <a:cxn ang="0">
                  <a:pos x="16" y="34"/>
                </a:cxn>
                <a:cxn ang="0">
                  <a:pos x="17" y="34"/>
                </a:cxn>
              </a:cxnLst>
              <a:rect l="0" t="0" r="r" b="b"/>
              <a:pathLst>
                <a:path w="50" h="36">
                  <a:moveTo>
                    <a:pt x="17" y="34"/>
                  </a:moveTo>
                  <a:lnTo>
                    <a:pt x="19" y="34"/>
                  </a:lnTo>
                  <a:lnTo>
                    <a:pt x="22" y="34"/>
                  </a:lnTo>
                  <a:lnTo>
                    <a:pt x="27" y="32"/>
                  </a:lnTo>
                  <a:lnTo>
                    <a:pt x="30" y="31"/>
                  </a:lnTo>
                  <a:lnTo>
                    <a:pt x="31" y="31"/>
                  </a:lnTo>
                  <a:lnTo>
                    <a:pt x="33" y="31"/>
                  </a:lnTo>
                  <a:lnTo>
                    <a:pt x="38" y="28"/>
                  </a:lnTo>
                  <a:lnTo>
                    <a:pt x="43" y="26"/>
                  </a:lnTo>
                  <a:lnTo>
                    <a:pt x="47" y="23"/>
                  </a:lnTo>
                  <a:lnTo>
                    <a:pt x="49" y="20"/>
                  </a:lnTo>
                  <a:lnTo>
                    <a:pt x="50" y="19"/>
                  </a:lnTo>
                  <a:lnTo>
                    <a:pt x="49" y="19"/>
                  </a:lnTo>
                  <a:lnTo>
                    <a:pt x="48" y="18"/>
                  </a:lnTo>
                  <a:lnTo>
                    <a:pt x="47" y="16"/>
                  </a:lnTo>
                  <a:lnTo>
                    <a:pt x="46" y="12"/>
                  </a:lnTo>
                  <a:lnTo>
                    <a:pt x="44" y="10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3" y="2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5"/>
                  </a:lnTo>
                  <a:lnTo>
                    <a:pt x="30" y="6"/>
                  </a:lnTo>
                  <a:lnTo>
                    <a:pt x="26" y="7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0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7" y="14"/>
                  </a:lnTo>
                  <a:lnTo>
                    <a:pt x="5" y="15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3" y="21"/>
                  </a:lnTo>
                  <a:lnTo>
                    <a:pt x="1" y="22"/>
                  </a:lnTo>
                  <a:lnTo>
                    <a:pt x="0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6" y="31"/>
                  </a:lnTo>
                  <a:lnTo>
                    <a:pt x="10" y="33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6" y="34"/>
                  </a:lnTo>
                  <a:lnTo>
                    <a:pt x="17" y="3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8" name="Freeform 1392">
              <a:extLst>
                <a:ext uri="{FF2B5EF4-FFF2-40B4-BE49-F238E27FC236}">
                  <a16:creationId xmlns:a16="http://schemas.microsoft.com/office/drawing/2014/main" id="{B830D6B1-726B-1D43-988F-2012B2795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1979"/>
              <a:ext cx="62" cy="68"/>
            </a:xfrm>
            <a:custGeom>
              <a:avLst/>
              <a:gdLst/>
              <a:ahLst/>
              <a:cxnLst>
                <a:cxn ang="0">
                  <a:pos x="62" y="24"/>
                </a:cxn>
                <a:cxn ang="0">
                  <a:pos x="61" y="22"/>
                </a:cxn>
                <a:cxn ang="0">
                  <a:pos x="61" y="21"/>
                </a:cxn>
                <a:cxn ang="0">
                  <a:pos x="61" y="17"/>
                </a:cxn>
                <a:cxn ang="0">
                  <a:pos x="60" y="16"/>
                </a:cxn>
                <a:cxn ang="0">
                  <a:pos x="60" y="12"/>
                </a:cxn>
                <a:cxn ang="0">
                  <a:pos x="60" y="9"/>
                </a:cxn>
                <a:cxn ang="0">
                  <a:pos x="59" y="6"/>
                </a:cxn>
                <a:cxn ang="0">
                  <a:pos x="59" y="2"/>
                </a:cxn>
                <a:cxn ang="0">
                  <a:pos x="58" y="0"/>
                </a:cxn>
                <a:cxn ang="0">
                  <a:pos x="55" y="1"/>
                </a:cxn>
                <a:cxn ang="0">
                  <a:pos x="51" y="3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44" y="3"/>
                </a:cxn>
                <a:cxn ang="0">
                  <a:pos x="44" y="2"/>
                </a:cxn>
                <a:cxn ang="0">
                  <a:pos x="42" y="1"/>
                </a:cxn>
                <a:cxn ang="0">
                  <a:pos x="38" y="1"/>
                </a:cxn>
                <a:cxn ang="0">
                  <a:pos x="36" y="0"/>
                </a:cxn>
                <a:cxn ang="0">
                  <a:pos x="35" y="1"/>
                </a:cxn>
                <a:cxn ang="0">
                  <a:pos x="33" y="4"/>
                </a:cxn>
                <a:cxn ang="0">
                  <a:pos x="29" y="7"/>
                </a:cxn>
                <a:cxn ang="0">
                  <a:pos x="24" y="9"/>
                </a:cxn>
                <a:cxn ang="0">
                  <a:pos x="19" y="12"/>
                </a:cxn>
                <a:cxn ang="0">
                  <a:pos x="17" y="12"/>
                </a:cxn>
                <a:cxn ang="0">
                  <a:pos x="16" y="12"/>
                </a:cxn>
                <a:cxn ang="0">
                  <a:pos x="13" y="13"/>
                </a:cxn>
                <a:cxn ang="0">
                  <a:pos x="8" y="15"/>
                </a:cxn>
                <a:cxn ang="0">
                  <a:pos x="5" y="15"/>
                </a:cxn>
                <a:cxn ang="0">
                  <a:pos x="3" y="15"/>
                </a:cxn>
                <a:cxn ang="0">
                  <a:pos x="0" y="16"/>
                </a:cxn>
                <a:cxn ang="0">
                  <a:pos x="0" y="17"/>
                </a:cxn>
                <a:cxn ang="0">
                  <a:pos x="2" y="21"/>
                </a:cxn>
                <a:cxn ang="0">
                  <a:pos x="5" y="25"/>
                </a:cxn>
                <a:cxn ang="0">
                  <a:pos x="9" y="38"/>
                </a:cxn>
                <a:cxn ang="0">
                  <a:pos x="12" y="45"/>
                </a:cxn>
                <a:cxn ang="0">
                  <a:pos x="17" y="50"/>
                </a:cxn>
                <a:cxn ang="0">
                  <a:pos x="22" y="52"/>
                </a:cxn>
                <a:cxn ang="0">
                  <a:pos x="37" y="59"/>
                </a:cxn>
                <a:cxn ang="0">
                  <a:pos x="43" y="63"/>
                </a:cxn>
                <a:cxn ang="0">
                  <a:pos x="50" y="68"/>
                </a:cxn>
                <a:cxn ang="0">
                  <a:pos x="53" y="66"/>
                </a:cxn>
                <a:cxn ang="0">
                  <a:pos x="55" y="62"/>
                </a:cxn>
                <a:cxn ang="0">
                  <a:pos x="57" y="58"/>
                </a:cxn>
                <a:cxn ang="0">
                  <a:pos x="60" y="55"/>
                </a:cxn>
                <a:cxn ang="0">
                  <a:pos x="61" y="51"/>
                </a:cxn>
                <a:cxn ang="0">
                  <a:pos x="61" y="47"/>
                </a:cxn>
                <a:cxn ang="0">
                  <a:pos x="60" y="43"/>
                </a:cxn>
                <a:cxn ang="0">
                  <a:pos x="59" y="39"/>
                </a:cxn>
                <a:cxn ang="0">
                  <a:pos x="59" y="34"/>
                </a:cxn>
                <a:cxn ang="0">
                  <a:pos x="61" y="31"/>
                </a:cxn>
                <a:cxn ang="0">
                  <a:pos x="61" y="28"/>
                </a:cxn>
                <a:cxn ang="0">
                  <a:pos x="60" y="26"/>
                </a:cxn>
                <a:cxn ang="0">
                  <a:pos x="61" y="24"/>
                </a:cxn>
                <a:cxn ang="0">
                  <a:pos x="62" y="24"/>
                </a:cxn>
              </a:cxnLst>
              <a:rect l="0" t="0" r="r" b="b"/>
              <a:pathLst>
                <a:path w="62" h="68">
                  <a:moveTo>
                    <a:pt x="62" y="24"/>
                  </a:moveTo>
                  <a:lnTo>
                    <a:pt x="61" y="22"/>
                  </a:lnTo>
                  <a:lnTo>
                    <a:pt x="61" y="21"/>
                  </a:lnTo>
                  <a:lnTo>
                    <a:pt x="61" y="17"/>
                  </a:lnTo>
                  <a:lnTo>
                    <a:pt x="60" y="16"/>
                  </a:lnTo>
                  <a:lnTo>
                    <a:pt x="60" y="12"/>
                  </a:lnTo>
                  <a:lnTo>
                    <a:pt x="60" y="9"/>
                  </a:lnTo>
                  <a:lnTo>
                    <a:pt x="59" y="6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1"/>
                  </a:lnTo>
                  <a:lnTo>
                    <a:pt x="51" y="3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2" y="1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9" y="7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5"/>
                  </a:lnTo>
                  <a:lnTo>
                    <a:pt x="5" y="15"/>
                  </a:lnTo>
                  <a:lnTo>
                    <a:pt x="3" y="15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38"/>
                  </a:lnTo>
                  <a:lnTo>
                    <a:pt x="12" y="45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37" y="59"/>
                  </a:lnTo>
                  <a:lnTo>
                    <a:pt x="43" y="63"/>
                  </a:lnTo>
                  <a:lnTo>
                    <a:pt x="50" y="68"/>
                  </a:lnTo>
                  <a:lnTo>
                    <a:pt x="53" y="66"/>
                  </a:lnTo>
                  <a:lnTo>
                    <a:pt x="55" y="62"/>
                  </a:lnTo>
                  <a:lnTo>
                    <a:pt x="57" y="58"/>
                  </a:lnTo>
                  <a:lnTo>
                    <a:pt x="60" y="55"/>
                  </a:lnTo>
                  <a:lnTo>
                    <a:pt x="61" y="51"/>
                  </a:lnTo>
                  <a:lnTo>
                    <a:pt x="61" y="47"/>
                  </a:lnTo>
                  <a:lnTo>
                    <a:pt x="60" y="43"/>
                  </a:lnTo>
                  <a:lnTo>
                    <a:pt x="59" y="39"/>
                  </a:lnTo>
                  <a:lnTo>
                    <a:pt x="59" y="34"/>
                  </a:lnTo>
                  <a:lnTo>
                    <a:pt x="61" y="31"/>
                  </a:lnTo>
                  <a:lnTo>
                    <a:pt x="61" y="28"/>
                  </a:lnTo>
                  <a:lnTo>
                    <a:pt x="60" y="26"/>
                  </a:lnTo>
                  <a:lnTo>
                    <a:pt x="61" y="24"/>
                  </a:lnTo>
                  <a:lnTo>
                    <a:pt x="62" y="2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49" name="Freeform 1393">
              <a:extLst>
                <a:ext uri="{FF2B5EF4-FFF2-40B4-BE49-F238E27FC236}">
                  <a16:creationId xmlns:a16="http://schemas.microsoft.com/office/drawing/2014/main" id="{0BFD06A2-70EE-C549-87A1-0F5276276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" y="1973"/>
              <a:ext cx="65" cy="87"/>
            </a:xfrm>
            <a:custGeom>
              <a:avLst/>
              <a:gdLst/>
              <a:ahLst/>
              <a:cxnLst>
                <a:cxn ang="0">
                  <a:pos x="55" y="39"/>
                </a:cxn>
                <a:cxn ang="0">
                  <a:pos x="50" y="34"/>
                </a:cxn>
                <a:cxn ang="0">
                  <a:pos x="48" y="27"/>
                </a:cxn>
                <a:cxn ang="0">
                  <a:pos x="43" y="16"/>
                </a:cxn>
                <a:cxn ang="0">
                  <a:pos x="34" y="8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10" y="15"/>
                </a:cxn>
                <a:cxn ang="0">
                  <a:pos x="10" y="22"/>
                </a:cxn>
                <a:cxn ang="0">
                  <a:pos x="11" y="27"/>
                </a:cxn>
                <a:cxn ang="0">
                  <a:pos x="12" y="30"/>
                </a:cxn>
                <a:cxn ang="0">
                  <a:pos x="11" y="34"/>
                </a:cxn>
                <a:cxn ang="0">
                  <a:pos x="9" y="40"/>
                </a:cxn>
                <a:cxn ang="0">
                  <a:pos x="10" y="49"/>
                </a:cxn>
                <a:cxn ang="0">
                  <a:pos x="11" y="57"/>
                </a:cxn>
                <a:cxn ang="0">
                  <a:pos x="7" y="64"/>
                </a:cxn>
                <a:cxn ang="0">
                  <a:pos x="3" y="72"/>
                </a:cxn>
                <a:cxn ang="0">
                  <a:pos x="1" y="75"/>
                </a:cxn>
                <a:cxn ang="0">
                  <a:pos x="7" y="84"/>
                </a:cxn>
                <a:cxn ang="0">
                  <a:pos x="15" y="75"/>
                </a:cxn>
                <a:cxn ang="0">
                  <a:pos x="18" y="74"/>
                </a:cxn>
                <a:cxn ang="0">
                  <a:pos x="24" y="76"/>
                </a:cxn>
                <a:cxn ang="0">
                  <a:pos x="25" y="80"/>
                </a:cxn>
                <a:cxn ang="0">
                  <a:pos x="27" y="85"/>
                </a:cxn>
                <a:cxn ang="0">
                  <a:pos x="29" y="87"/>
                </a:cxn>
                <a:cxn ang="0">
                  <a:pos x="33" y="85"/>
                </a:cxn>
                <a:cxn ang="0">
                  <a:pos x="37" y="84"/>
                </a:cxn>
                <a:cxn ang="0">
                  <a:pos x="40" y="82"/>
                </a:cxn>
                <a:cxn ang="0">
                  <a:pos x="44" y="82"/>
                </a:cxn>
                <a:cxn ang="0">
                  <a:pos x="47" y="81"/>
                </a:cxn>
                <a:cxn ang="0">
                  <a:pos x="52" y="78"/>
                </a:cxn>
                <a:cxn ang="0">
                  <a:pos x="53" y="74"/>
                </a:cxn>
                <a:cxn ang="0">
                  <a:pos x="55" y="68"/>
                </a:cxn>
                <a:cxn ang="0">
                  <a:pos x="57" y="63"/>
                </a:cxn>
                <a:cxn ang="0">
                  <a:pos x="58" y="58"/>
                </a:cxn>
                <a:cxn ang="0">
                  <a:pos x="57" y="55"/>
                </a:cxn>
                <a:cxn ang="0">
                  <a:pos x="59" y="52"/>
                </a:cxn>
                <a:cxn ang="0">
                  <a:pos x="65" y="51"/>
                </a:cxn>
                <a:cxn ang="0">
                  <a:pos x="58" y="43"/>
                </a:cxn>
              </a:cxnLst>
              <a:rect l="0" t="0" r="r" b="b"/>
              <a:pathLst>
                <a:path w="65" h="87">
                  <a:moveTo>
                    <a:pt x="57" y="43"/>
                  </a:moveTo>
                  <a:lnTo>
                    <a:pt x="55" y="39"/>
                  </a:lnTo>
                  <a:lnTo>
                    <a:pt x="52" y="36"/>
                  </a:lnTo>
                  <a:lnTo>
                    <a:pt x="50" y="34"/>
                  </a:lnTo>
                  <a:lnTo>
                    <a:pt x="49" y="32"/>
                  </a:lnTo>
                  <a:lnTo>
                    <a:pt x="48" y="27"/>
                  </a:lnTo>
                  <a:lnTo>
                    <a:pt x="46" y="19"/>
                  </a:lnTo>
                  <a:lnTo>
                    <a:pt x="43" y="16"/>
                  </a:lnTo>
                  <a:lnTo>
                    <a:pt x="39" y="13"/>
                  </a:lnTo>
                  <a:lnTo>
                    <a:pt x="34" y="8"/>
                  </a:lnTo>
                  <a:lnTo>
                    <a:pt x="31" y="6"/>
                  </a:lnTo>
                  <a:lnTo>
                    <a:pt x="29" y="2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1" y="23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2" y="30"/>
                  </a:lnTo>
                  <a:lnTo>
                    <a:pt x="10" y="32"/>
                  </a:lnTo>
                  <a:lnTo>
                    <a:pt x="11" y="34"/>
                  </a:lnTo>
                  <a:lnTo>
                    <a:pt x="11" y="37"/>
                  </a:lnTo>
                  <a:lnTo>
                    <a:pt x="9" y="40"/>
                  </a:lnTo>
                  <a:lnTo>
                    <a:pt x="9" y="45"/>
                  </a:lnTo>
                  <a:lnTo>
                    <a:pt x="10" y="49"/>
                  </a:lnTo>
                  <a:lnTo>
                    <a:pt x="11" y="53"/>
                  </a:lnTo>
                  <a:lnTo>
                    <a:pt x="11" y="57"/>
                  </a:lnTo>
                  <a:lnTo>
                    <a:pt x="10" y="61"/>
                  </a:lnTo>
                  <a:lnTo>
                    <a:pt x="7" y="64"/>
                  </a:lnTo>
                  <a:lnTo>
                    <a:pt x="5" y="68"/>
                  </a:lnTo>
                  <a:lnTo>
                    <a:pt x="3" y="72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5" y="79"/>
                  </a:lnTo>
                  <a:lnTo>
                    <a:pt x="7" y="84"/>
                  </a:lnTo>
                  <a:lnTo>
                    <a:pt x="10" y="79"/>
                  </a:lnTo>
                  <a:lnTo>
                    <a:pt x="15" y="75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23" y="75"/>
                  </a:lnTo>
                  <a:lnTo>
                    <a:pt x="24" y="76"/>
                  </a:lnTo>
                  <a:lnTo>
                    <a:pt x="24" y="77"/>
                  </a:lnTo>
                  <a:lnTo>
                    <a:pt x="25" y="80"/>
                  </a:lnTo>
                  <a:lnTo>
                    <a:pt x="27" y="83"/>
                  </a:lnTo>
                  <a:lnTo>
                    <a:pt x="27" y="85"/>
                  </a:lnTo>
                  <a:lnTo>
                    <a:pt x="28" y="87"/>
                  </a:lnTo>
                  <a:lnTo>
                    <a:pt x="29" y="87"/>
                  </a:lnTo>
                  <a:lnTo>
                    <a:pt x="30" y="87"/>
                  </a:lnTo>
                  <a:lnTo>
                    <a:pt x="33" y="85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8" y="85"/>
                  </a:lnTo>
                  <a:lnTo>
                    <a:pt x="40" y="82"/>
                  </a:lnTo>
                  <a:lnTo>
                    <a:pt x="43" y="81"/>
                  </a:lnTo>
                  <a:lnTo>
                    <a:pt x="44" y="82"/>
                  </a:lnTo>
                  <a:lnTo>
                    <a:pt x="46" y="82"/>
                  </a:lnTo>
                  <a:lnTo>
                    <a:pt x="47" y="81"/>
                  </a:lnTo>
                  <a:lnTo>
                    <a:pt x="50" y="79"/>
                  </a:lnTo>
                  <a:lnTo>
                    <a:pt x="52" y="78"/>
                  </a:lnTo>
                  <a:lnTo>
                    <a:pt x="53" y="78"/>
                  </a:lnTo>
                  <a:lnTo>
                    <a:pt x="53" y="74"/>
                  </a:lnTo>
                  <a:lnTo>
                    <a:pt x="55" y="71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7" y="63"/>
                  </a:lnTo>
                  <a:lnTo>
                    <a:pt x="58" y="60"/>
                  </a:lnTo>
                  <a:lnTo>
                    <a:pt x="58" y="58"/>
                  </a:lnTo>
                  <a:lnTo>
                    <a:pt x="57" y="56"/>
                  </a:lnTo>
                  <a:lnTo>
                    <a:pt x="57" y="55"/>
                  </a:lnTo>
                  <a:lnTo>
                    <a:pt x="58" y="54"/>
                  </a:lnTo>
                  <a:lnTo>
                    <a:pt x="59" y="52"/>
                  </a:lnTo>
                  <a:lnTo>
                    <a:pt x="61" y="52"/>
                  </a:lnTo>
                  <a:lnTo>
                    <a:pt x="65" y="51"/>
                  </a:lnTo>
                  <a:lnTo>
                    <a:pt x="60" y="46"/>
                  </a:lnTo>
                  <a:lnTo>
                    <a:pt x="58" y="43"/>
                  </a:lnTo>
                  <a:lnTo>
                    <a:pt x="57" y="4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0" name="Freeform 1394">
              <a:extLst>
                <a:ext uri="{FF2B5EF4-FFF2-40B4-BE49-F238E27FC236}">
                  <a16:creationId xmlns:a16="http://schemas.microsoft.com/office/drawing/2014/main" id="{8D899DF3-6DEF-954C-8396-5646AFBE5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" y="1922"/>
              <a:ext cx="131" cy="103"/>
            </a:xfrm>
            <a:custGeom>
              <a:avLst/>
              <a:gdLst/>
              <a:ahLst/>
              <a:cxnLst>
                <a:cxn ang="0">
                  <a:pos x="127" y="47"/>
                </a:cxn>
                <a:cxn ang="0">
                  <a:pos x="128" y="41"/>
                </a:cxn>
                <a:cxn ang="0">
                  <a:pos x="127" y="35"/>
                </a:cxn>
                <a:cxn ang="0">
                  <a:pos x="126" y="28"/>
                </a:cxn>
                <a:cxn ang="0">
                  <a:pos x="121" y="21"/>
                </a:cxn>
                <a:cxn ang="0">
                  <a:pos x="117" y="15"/>
                </a:cxn>
                <a:cxn ang="0">
                  <a:pos x="115" y="9"/>
                </a:cxn>
                <a:cxn ang="0">
                  <a:pos x="106" y="2"/>
                </a:cxn>
                <a:cxn ang="0">
                  <a:pos x="97" y="0"/>
                </a:cxn>
                <a:cxn ang="0">
                  <a:pos x="86" y="6"/>
                </a:cxn>
                <a:cxn ang="0">
                  <a:pos x="77" y="12"/>
                </a:cxn>
                <a:cxn ang="0">
                  <a:pos x="69" y="13"/>
                </a:cxn>
                <a:cxn ang="0">
                  <a:pos x="62" y="15"/>
                </a:cxn>
                <a:cxn ang="0">
                  <a:pos x="53" y="14"/>
                </a:cxn>
                <a:cxn ang="0">
                  <a:pos x="45" y="13"/>
                </a:cxn>
                <a:cxn ang="0">
                  <a:pos x="34" y="12"/>
                </a:cxn>
                <a:cxn ang="0">
                  <a:pos x="27" y="15"/>
                </a:cxn>
                <a:cxn ang="0">
                  <a:pos x="23" y="18"/>
                </a:cxn>
                <a:cxn ang="0">
                  <a:pos x="19" y="27"/>
                </a:cxn>
                <a:cxn ang="0">
                  <a:pos x="13" y="36"/>
                </a:cxn>
                <a:cxn ang="0">
                  <a:pos x="10" y="43"/>
                </a:cxn>
                <a:cxn ang="0">
                  <a:pos x="3" y="48"/>
                </a:cxn>
                <a:cxn ang="0">
                  <a:pos x="3" y="57"/>
                </a:cxn>
                <a:cxn ang="0">
                  <a:pos x="15" y="67"/>
                </a:cxn>
                <a:cxn ang="0">
                  <a:pos x="21" y="83"/>
                </a:cxn>
                <a:cxn ang="0">
                  <a:pos x="27" y="90"/>
                </a:cxn>
                <a:cxn ang="0">
                  <a:pos x="37" y="102"/>
                </a:cxn>
                <a:cxn ang="0">
                  <a:pos x="49" y="102"/>
                </a:cxn>
                <a:cxn ang="0">
                  <a:pos x="56" y="103"/>
                </a:cxn>
                <a:cxn ang="0">
                  <a:pos x="64" y="101"/>
                </a:cxn>
                <a:cxn ang="0">
                  <a:pos x="67" y="100"/>
                </a:cxn>
                <a:cxn ang="0">
                  <a:pos x="78" y="96"/>
                </a:cxn>
                <a:cxn ang="0">
                  <a:pos x="86" y="95"/>
                </a:cxn>
                <a:cxn ang="0">
                  <a:pos x="93" y="95"/>
                </a:cxn>
                <a:cxn ang="0">
                  <a:pos x="100" y="94"/>
                </a:cxn>
                <a:cxn ang="0">
                  <a:pos x="110" y="96"/>
                </a:cxn>
                <a:cxn ang="0">
                  <a:pos x="110" y="87"/>
                </a:cxn>
                <a:cxn ang="0">
                  <a:pos x="110" y="76"/>
                </a:cxn>
                <a:cxn ang="0">
                  <a:pos x="113" y="80"/>
                </a:cxn>
                <a:cxn ang="0">
                  <a:pos x="118" y="76"/>
                </a:cxn>
                <a:cxn ang="0">
                  <a:pos x="117" y="71"/>
                </a:cxn>
                <a:cxn ang="0">
                  <a:pos x="119" y="68"/>
                </a:cxn>
                <a:cxn ang="0">
                  <a:pos x="126" y="63"/>
                </a:cxn>
                <a:cxn ang="0">
                  <a:pos x="127" y="57"/>
                </a:cxn>
                <a:cxn ang="0">
                  <a:pos x="131" y="50"/>
                </a:cxn>
              </a:cxnLst>
              <a:rect l="0" t="0" r="r" b="b"/>
              <a:pathLst>
                <a:path w="131" h="103">
                  <a:moveTo>
                    <a:pt x="131" y="48"/>
                  </a:moveTo>
                  <a:lnTo>
                    <a:pt x="130" y="48"/>
                  </a:lnTo>
                  <a:lnTo>
                    <a:pt x="127" y="47"/>
                  </a:lnTo>
                  <a:lnTo>
                    <a:pt x="125" y="47"/>
                  </a:lnTo>
                  <a:lnTo>
                    <a:pt x="127" y="44"/>
                  </a:lnTo>
                  <a:lnTo>
                    <a:pt x="128" y="41"/>
                  </a:lnTo>
                  <a:lnTo>
                    <a:pt x="128" y="39"/>
                  </a:lnTo>
                  <a:lnTo>
                    <a:pt x="127" y="38"/>
                  </a:lnTo>
                  <a:lnTo>
                    <a:pt x="127" y="35"/>
                  </a:lnTo>
                  <a:lnTo>
                    <a:pt x="126" y="34"/>
                  </a:lnTo>
                  <a:lnTo>
                    <a:pt x="126" y="31"/>
                  </a:lnTo>
                  <a:lnTo>
                    <a:pt x="126" y="28"/>
                  </a:lnTo>
                  <a:lnTo>
                    <a:pt x="125" y="26"/>
                  </a:lnTo>
                  <a:lnTo>
                    <a:pt x="123" y="23"/>
                  </a:lnTo>
                  <a:lnTo>
                    <a:pt x="121" y="21"/>
                  </a:lnTo>
                  <a:lnTo>
                    <a:pt x="118" y="19"/>
                  </a:lnTo>
                  <a:lnTo>
                    <a:pt x="117" y="17"/>
                  </a:lnTo>
                  <a:lnTo>
                    <a:pt x="117" y="15"/>
                  </a:lnTo>
                  <a:lnTo>
                    <a:pt x="117" y="12"/>
                  </a:lnTo>
                  <a:lnTo>
                    <a:pt x="116" y="10"/>
                  </a:lnTo>
                  <a:lnTo>
                    <a:pt x="115" y="9"/>
                  </a:lnTo>
                  <a:lnTo>
                    <a:pt x="112" y="10"/>
                  </a:lnTo>
                  <a:lnTo>
                    <a:pt x="114" y="8"/>
                  </a:lnTo>
                  <a:lnTo>
                    <a:pt x="106" y="2"/>
                  </a:lnTo>
                  <a:lnTo>
                    <a:pt x="103" y="0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5" y="1"/>
                  </a:lnTo>
                  <a:lnTo>
                    <a:pt x="90" y="3"/>
                  </a:lnTo>
                  <a:lnTo>
                    <a:pt x="86" y="6"/>
                  </a:lnTo>
                  <a:lnTo>
                    <a:pt x="82" y="10"/>
                  </a:lnTo>
                  <a:lnTo>
                    <a:pt x="81" y="10"/>
                  </a:lnTo>
                  <a:lnTo>
                    <a:pt x="77" y="12"/>
                  </a:lnTo>
                  <a:lnTo>
                    <a:pt x="73" y="12"/>
                  </a:lnTo>
                  <a:lnTo>
                    <a:pt x="71" y="12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6" y="14"/>
                  </a:lnTo>
                  <a:lnTo>
                    <a:pt x="62" y="15"/>
                  </a:lnTo>
                  <a:lnTo>
                    <a:pt x="58" y="15"/>
                  </a:lnTo>
                  <a:lnTo>
                    <a:pt x="54" y="15"/>
                  </a:lnTo>
                  <a:lnTo>
                    <a:pt x="53" y="14"/>
                  </a:lnTo>
                  <a:lnTo>
                    <a:pt x="51" y="14"/>
                  </a:lnTo>
                  <a:lnTo>
                    <a:pt x="49" y="14"/>
                  </a:lnTo>
                  <a:lnTo>
                    <a:pt x="45" y="13"/>
                  </a:lnTo>
                  <a:lnTo>
                    <a:pt x="42" y="14"/>
                  </a:lnTo>
                  <a:lnTo>
                    <a:pt x="38" y="13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0" y="13"/>
                  </a:lnTo>
                  <a:lnTo>
                    <a:pt x="27" y="15"/>
                  </a:lnTo>
                  <a:lnTo>
                    <a:pt x="25" y="16"/>
                  </a:lnTo>
                  <a:lnTo>
                    <a:pt x="23" y="17"/>
                  </a:lnTo>
                  <a:lnTo>
                    <a:pt x="23" y="18"/>
                  </a:lnTo>
                  <a:lnTo>
                    <a:pt x="22" y="21"/>
                  </a:lnTo>
                  <a:lnTo>
                    <a:pt x="21" y="24"/>
                  </a:lnTo>
                  <a:lnTo>
                    <a:pt x="19" y="27"/>
                  </a:lnTo>
                  <a:lnTo>
                    <a:pt x="17" y="30"/>
                  </a:lnTo>
                  <a:lnTo>
                    <a:pt x="15" y="32"/>
                  </a:lnTo>
                  <a:lnTo>
                    <a:pt x="13" y="36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3"/>
                  </a:lnTo>
                  <a:lnTo>
                    <a:pt x="8" y="44"/>
                  </a:lnTo>
                  <a:lnTo>
                    <a:pt x="6" y="46"/>
                  </a:lnTo>
                  <a:lnTo>
                    <a:pt x="3" y="48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3" y="57"/>
                  </a:lnTo>
                  <a:lnTo>
                    <a:pt x="6" y="59"/>
                  </a:lnTo>
                  <a:lnTo>
                    <a:pt x="11" y="64"/>
                  </a:lnTo>
                  <a:lnTo>
                    <a:pt x="15" y="67"/>
                  </a:lnTo>
                  <a:lnTo>
                    <a:pt x="18" y="70"/>
                  </a:lnTo>
                  <a:lnTo>
                    <a:pt x="20" y="78"/>
                  </a:lnTo>
                  <a:lnTo>
                    <a:pt x="21" y="83"/>
                  </a:lnTo>
                  <a:lnTo>
                    <a:pt x="22" y="85"/>
                  </a:lnTo>
                  <a:lnTo>
                    <a:pt x="24" y="87"/>
                  </a:lnTo>
                  <a:lnTo>
                    <a:pt x="27" y="90"/>
                  </a:lnTo>
                  <a:lnTo>
                    <a:pt x="29" y="94"/>
                  </a:lnTo>
                  <a:lnTo>
                    <a:pt x="32" y="97"/>
                  </a:lnTo>
                  <a:lnTo>
                    <a:pt x="37" y="102"/>
                  </a:lnTo>
                  <a:lnTo>
                    <a:pt x="41" y="101"/>
                  </a:lnTo>
                  <a:lnTo>
                    <a:pt x="45" y="102"/>
                  </a:lnTo>
                  <a:lnTo>
                    <a:pt x="49" y="102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6" y="103"/>
                  </a:lnTo>
                  <a:lnTo>
                    <a:pt x="59" y="102"/>
                  </a:lnTo>
                  <a:lnTo>
                    <a:pt x="61" y="102"/>
                  </a:lnTo>
                  <a:lnTo>
                    <a:pt x="64" y="101"/>
                  </a:lnTo>
                  <a:lnTo>
                    <a:pt x="65" y="101"/>
                  </a:lnTo>
                  <a:lnTo>
                    <a:pt x="66" y="100"/>
                  </a:lnTo>
                  <a:lnTo>
                    <a:pt x="67" y="100"/>
                  </a:lnTo>
                  <a:lnTo>
                    <a:pt x="71" y="97"/>
                  </a:lnTo>
                  <a:lnTo>
                    <a:pt x="74" y="96"/>
                  </a:lnTo>
                  <a:lnTo>
                    <a:pt x="78" y="96"/>
                  </a:lnTo>
                  <a:lnTo>
                    <a:pt x="82" y="94"/>
                  </a:lnTo>
                  <a:lnTo>
                    <a:pt x="84" y="95"/>
                  </a:lnTo>
                  <a:lnTo>
                    <a:pt x="86" y="95"/>
                  </a:lnTo>
                  <a:lnTo>
                    <a:pt x="88" y="94"/>
                  </a:lnTo>
                  <a:lnTo>
                    <a:pt x="89" y="95"/>
                  </a:lnTo>
                  <a:lnTo>
                    <a:pt x="93" y="95"/>
                  </a:lnTo>
                  <a:lnTo>
                    <a:pt x="96" y="94"/>
                  </a:lnTo>
                  <a:lnTo>
                    <a:pt x="99" y="94"/>
                  </a:lnTo>
                  <a:lnTo>
                    <a:pt x="100" y="94"/>
                  </a:lnTo>
                  <a:lnTo>
                    <a:pt x="105" y="94"/>
                  </a:lnTo>
                  <a:lnTo>
                    <a:pt x="107" y="94"/>
                  </a:lnTo>
                  <a:lnTo>
                    <a:pt x="110" y="96"/>
                  </a:lnTo>
                  <a:lnTo>
                    <a:pt x="110" y="93"/>
                  </a:lnTo>
                  <a:lnTo>
                    <a:pt x="110" y="90"/>
                  </a:lnTo>
                  <a:lnTo>
                    <a:pt x="110" y="87"/>
                  </a:lnTo>
                  <a:lnTo>
                    <a:pt x="109" y="85"/>
                  </a:lnTo>
                  <a:lnTo>
                    <a:pt x="109" y="80"/>
                  </a:lnTo>
                  <a:lnTo>
                    <a:pt x="110" y="76"/>
                  </a:lnTo>
                  <a:lnTo>
                    <a:pt x="111" y="75"/>
                  </a:lnTo>
                  <a:lnTo>
                    <a:pt x="112" y="78"/>
                  </a:lnTo>
                  <a:lnTo>
                    <a:pt x="113" y="80"/>
                  </a:lnTo>
                  <a:lnTo>
                    <a:pt x="114" y="80"/>
                  </a:lnTo>
                  <a:lnTo>
                    <a:pt x="116" y="79"/>
                  </a:lnTo>
                  <a:lnTo>
                    <a:pt x="118" y="76"/>
                  </a:lnTo>
                  <a:lnTo>
                    <a:pt x="119" y="74"/>
                  </a:lnTo>
                  <a:lnTo>
                    <a:pt x="118" y="73"/>
                  </a:lnTo>
                  <a:lnTo>
                    <a:pt x="117" y="71"/>
                  </a:lnTo>
                  <a:lnTo>
                    <a:pt x="117" y="70"/>
                  </a:lnTo>
                  <a:lnTo>
                    <a:pt x="117" y="69"/>
                  </a:lnTo>
                  <a:lnTo>
                    <a:pt x="119" y="68"/>
                  </a:lnTo>
                  <a:lnTo>
                    <a:pt x="120" y="67"/>
                  </a:lnTo>
                  <a:lnTo>
                    <a:pt x="124" y="66"/>
                  </a:lnTo>
                  <a:lnTo>
                    <a:pt x="126" y="63"/>
                  </a:lnTo>
                  <a:lnTo>
                    <a:pt x="126" y="58"/>
                  </a:lnTo>
                  <a:lnTo>
                    <a:pt x="126" y="57"/>
                  </a:lnTo>
                  <a:lnTo>
                    <a:pt x="127" y="57"/>
                  </a:lnTo>
                  <a:lnTo>
                    <a:pt x="129" y="56"/>
                  </a:lnTo>
                  <a:lnTo>
                    <a:pt x="131" y="52"/>
                  </a:lnTo>
                  <a:lnTo>
                    <a:pt x="131" y="50"/>
                  </a:lnTo>
                  <a:lnTo>
                    <a:pt x="131" y="49"/>
                  </a:lnTo>
                  <a:lnTo>
                    <a:pt x="131" y="4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1" name="Freeform 1395">
              <a:extLst>
                <a:ext uri="{FF2B5EF4-FFF2-40B4-BE49-F238E27FC236}">
                  <a16:creationId xmlns:a16="http://schemas.microsoft.com/office/drawing/2014/main" id="{9BD4A972-FF53-9C4B-A005-A3C3C8EC6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2" name="Freeform 1396">
              <a:extLst>
                <a:ext uri="{FF2B5EF4-FFF2-40B4-BE49-F238E27FC236}">
                  <a16:creationId xmlns:a16="http://schemas.microsoft.com/office/drawing/2014/main" id="{F06C42C0-7BD4-4F43-8CE4-D4D0E8702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3" name="Freeform 1397">
              <a:extLst>
                <a:ext uri="{FF2B5EF4-FFF2-40B4-BE49-F238E27FC236}">
                  <a16:creationId xmlns:a16="http://schemas.microsoft.com/office/drawing/2014/main" id="{D346A0D4-8BC1-EF4D-BFA7-06C4DC4F0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4" name="Freeform 1398">
              <a:extLst>
                <a:ext uri="{FF2B5EF4-FFF2-40B4-BE49-F238E27FC236}">
                  <a16:creationId xmlns:a16="http://schemas.microsoft.com/office/drawing/2014/main" id="{61DBE461-E789-2741-B275-EEB4763C8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5" name="Freeform 1399">
              <a:extLst>
                <a:ext uri="{FF2B5EF4-FFF2-40B4-BE49-F238E27FC236}">
                  <a16:creationId xmlns:a16="http://schemas.microsoft.com/office/drawing/2014/main" id="{EB945E45-3244-C142-B598-9DBC9CBC7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6" name="Freeform 1400">
              <a:extLst>
                <a:ext uri="{FF2B5EF4-FFF2-40B4-BE49-F238E27FC236}">
                  <a16:creationId xmlns:a16="http://schemas.microsoft.com/office/drawing/2014/main" id="{00B552DC-7A3C-404A-846F-243E91E25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" y="1802"/>
              <a:ext cx="44" cy="174"/>
            </a:xfrm>
            <a:custGeom>
              <a:avLst/>
              <a:gdLst/>
              <a:ahLst/>
              <a:cxnLst>
                <a:cxn ang="0">
                  <a:pos x="2" y="30"/>
                </a:cxn>
                <a:cxn ang="0">
                  <a:pos x="0" y="42"/>
                </a:cxn>
                <a:cxn ang="0">
                  <a:pos x="1" y="50"/>
                </a:cxn>
                <a:cxn ang="0">
                  <a:pos x="7" y="62"/>
                </a:cxn>
                <a:cxn ang="0">
                  <a:pos x="8" y="70"/>
                </a:cxn>
                <a:cxn ang="0">
                  <a:pos x="6" y="82"/>
                </a:cxn>
                <a:cxn ang="0">
                  <a:pos x="8" y="93"/>
                </a:cxn>
                <a:cxn ang="0">
                  <a:pos x="8" y="106"/>
                </a:cxn>
                <a:cxn ang="0">
                  <a:pos x="6" y="127"/>
                </a:cxn>
                <a:cxn ang="0">
                  <a:pos x="7" y="142"/>
                </a:cxn>
                <a:cxn ang="0">
                  <a:pos x="8" y="155"/>
                </a:cxn>
                <a:cxn ang="0">
                  <a:pos x="6" y="167"/>
                </a:cxn>
                <a:cxn ang="0">
                  <a:pos x="8" y="173"/>
                </a:cxn>
                <a:cxn ang="0">
                  <a:pos x="10" y="174"/>
                </a:cxn>
                <a:cxn ang="0">
                  <a:pos x="13" y="168"/>
                </a:cxn>
                <a:cxn ang="0">
                  <a:pos x="17" y="165"/>
                </a:cxn>
                <a:cxn ang="0">
                  <a:pos x="22" y="170"/>
                </a:cxn>
                <a:cxn ang="0">
                  <a:pos x="27" y="171"/>
                </a:cxn>
                <a:cxn ang="0">
                  <a:pos x="27" y="166"/>
                </a:cxn>
                <a:cxn ang="0">
                  <a:pos x="21" y="148"/>
                </a:cxn>
                <a:cxn ang="0">
                  <a:pos x="18" y="129"/>
                </a:cxn>
                <a:cxn ang="0">
                  <a:pos x="22" y="118"/>
                </a:cxn>
                <a:cxn ang="0">
                  <a:pos x="22" y="113"/>
                </a:cxn>
                <a:cxn ang="0">
                  <a:pos x="28" y="110"/>
                </a:cxn>
                <a:cxn ang="0">
                  <a:pos x="32" y="113"/>
                </a:cxn>
                <a:cxn ang="0">
                  <a:pos x="38" y="121"/>
                </a:cxn>
                <a:cxn ang="0">
                  <a:pos x="42" y="122"/>
                </a:cxn>
                <a:cxn ang="0">
                  <a:pos x="44" y="119"/>
                </a:cxn>
                <a:cxn ang="0">
                  <a:pos x="44" y="108"/>
                </a:cxn>
                <a:cxn ang="0">
                  <a:pos x="41" y="100"/>
                </a:cxn>
                <a:cxn ang="0">
                  <a:pos x="35" y="89"/>
                </a:cxn>
                <a:cxn ang="0">
                  <a:pos x="30" y="77"/>
                </a:cxn>
                <a:cxn ang="0">
                  <a:pos x="29" y="70"/>
                </a:cxn>
                <a:cxn ang="0">
                  <a:pos x="28" y="66"/>
                </a:cxn>
                <a:cxn ang="0">
                  <a:pos x="22" y="58"/>
                </a:cxn>
                <a:cxn ang="0">
                  <a:pos x="22" y="54"/>
                </a:cxn>
                <a:cxn ang="0">
                  <a:pos x="27" y="52"/>
                </a:cxn>
                <a:cxn ang="0">
                  <a:pos x="31" y="53"/>
                </a:cxn>
                <a:cxn ang="0">
                  <a:pos x="33" y="51"/>
                </a:cxn>
                <a:cxn ang="0">
                  <a:pos x="27" y="40"/>
                </a:cxn>
                <a:cxn ang="0">
                  <a:pos x="27" y="33"/>
                </a:cxn>
                <a:cxn ang="0">
                  <a:pos x="23" y="28"/>
                </a:cxn>
                <a:cxn ang="0">
                  <a:pos x="22" y="24"/>
                </a:cxn>
                <a:cxn ang="0">
                  <a:pos x="21" y="18"/>
                </a:cxn>
                <a:cxn ang="0">
                  <a:pos x="18" y="13"/>
                </a:cxn>
                <a:cxn ang="0">
                  <a:pos x="19" y="7"/>
                </a:cxn>
                <a:cxn ang="0">
                  <a:pos x="16" y="2"/>
                </a:cxn>
                <a:cxn ang="0">
                  <a:pos x="11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12" y="11"/>
                </a:cxn>
                <a:cxn ang="0">
                  <a:pos x="14" y="16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10" y="19"/>
                </a:cxn>
                <a:cxn ang="0">
                  <a:pos x="9" y="18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3" y="17"/>
                </a:cxn>
              </a:cxnLst>
              <a:rect l="0" t="0" r="r" b="b"/>
              <a:pathLst>
                <a:path w="44" h="174">
                  <a:moveTo>
                    <a:pt x="3" y="17"/>
                  </a:moveTo>
                  <a:lnTo>
                    <a:pt x="2" y="30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" y="50"/>
                  </a:lnTo>
                  <a:lnTo>
                    <a:pt x="3" y="56"/>
                  </a:lnTo>
                  <a:lnTo>
                    <a:pt x="7" y="62"/>
                  </a:lnTo>
                  <a:lnTo>
                    <a:pt x="8" y="66"/>
                  </a:lnTo>
                  <a:lnTo>
                    <a:pt x="8" y="70"/>
                  </a:lnTo>
                  <a:lnTo>
                    <a:pt x="6" y="76"/>
                  </a:lnTo>
                  <a:lnTo>
                    <a:pt x="6" y="82"/>
                  </a:lnTo>
                  <a:lnTo>
                    <a:pt x="6" y="88"/>
                  </a:lnTo>
                  <a:lnTo>
                    <a:pt x="8" y="93"/>
                  </a:lnTo>
                  <a:lnTo>
                    <a:pt x="8" y="99"/>
                  </a:lnTo>
                  <a:lnTo>
                    <a:pt x="8" y="106"/>
                  </a:lnTo>
                  <a:lnTo>
                    <a:pt x="7" y="120"/>
                  </a:lnTo>
                  <a:lnTo>
                    <a:pt x="6" y="127"/>
                  </a:lnTo>
                  <a:lnTo>
                    <a:pt x="6" y="135"/>
                  </a:lnTo>
                  <a:lnTo>
                    <a:pt x="7" y="142"/>
                  </a:lnTo>
                  <a:lnTo>
                    <a:pt x="8" y="149"/>
                  </a:lnTo>
                  <a:lnTo>
                    <a:pt x="8" y="155"/>
                  </a:lnTo>
                  <a:lnTo>
                    <a:pt x="7" y="161"/>
                  </a:lnTo>
                  <a:lnTo>
                    <a:pt x="6" y="167"/>
                  </a:lnTo>
                  <a:lnTo>
                    <a:pt x="6" y="171"/>
                  </a:lnTo>
                  <a:lnTo>
                    <a:pt x="8" y="173"/>
                  </a:lnTo>
                  <a:lnTo>
                    <a:pt x="9" y="174"/>
                  </a:lnTo>
                  <a:lnTo>
                    <a:pt x="10" y="174"/>
                  </a:lnTo>
                  <a:lnTo>
                    <a:pt x="11" y="173"/>
                  </a:lnTo>
                  <a:lnTo>
                    <a:pt x="13" y="168"/>
                  </a:lnTo>
                  <a:lnTo>
                    <a:pt x="15" y="165"/>
                  </a:lnTo>
                  <a:lnTo>
                    <a:pt x="17" y="165"/>
                  </a:lnTo>
                  <a:lnTo>
                    <a:pt x="19" y="166"/>
                  </a:lnTo>
                  <a:lnTo>
                    <a:pt x="22" y="170"/>
                  </a:lnTo>
                  <a:lnTo>
                    <a:pt x="24" y="171"/>
                  </a:lnTo>
                  <a:lnTo>
                    <a:pt x="27" y="171"/>
                  </a:lnTo>
                  <a:lnTo>
                    <a:pt x="28" y="169"/>
                  </a:lnTo>
                  <a:lnTo>
                    <a:pt x="27" y="166"/>
                  </a:lnTo>
                  <a:lnTo>
                    <a:pt x="25" y="160"/>
                  </a:lnTo>
                  <a:lnTo>
                    <a:pt x="21" y="148"/>
                  </a:lnTo>
                  <a:lnTo>
                    <a:pt x="18" y="136"/>
                  </a:lnTo>
                  <a:lnTo>
                    <a:pt x="18" y="129"/>
                  </a:lnTo>
                  <a:lnTo>
                    <a:pt x="19" y="124"/>
                  </a:lnTo>
                  <a:lnTo>
                    <a:pt x="22" y="118"/>
                  </a:lnTo>
                  <a:lnTo>
                    <a:pt x="25" y="113"/>
                  </a:lnTo>
                  <a:lnTo>
                    <a:pt x="22" y="113"/>
                  </a:lnTo>
                  <a:lnTo>
                    <a:pt x="25" y="111"/>
                  </a:lnTo>
                  <a:lnTo>
                    <a:pt x="28" y="110"/>
                  </a:lnTo>
                  <a:lnTo>
                    <a:pt x="30" y="111"/>
                  </a:lnTo>
                  <a:lnTo>
                    <a:pt x="32" y="113"/>
                  </a:lnTo>
                  <a:lnTo>
                    <a:pt x="34" y="116"/>
                  </a:lnTo>
                  <a:lnTo>
                    <a:pt x="38" y="121"/>
                  </a:lnTo>
                  <a:lnTo>
                    <a:pt x="40" y="122"/>
                  </a:lnTo>
                  <a:lnTo>
                    <a:pt x="42" y="122"/>
                  </a:lnTo>
                  <a:lnTo>
                    <a:pt x="43" y="121"/>
                  </a:lnTo>
                  <a:lnTo>
                    <a:pt x="44" y="119"/>
                  </a:lnTo>
                  <a:lnTo>
                    <a:pt x="44" y="114"/>
                  </a:lnTo>
                  <a:lnTo>
                    <a:pt x="44" y="108"/>
                  </a:lnTo>
                  <a:lnTo>
                    <a:pt x="43" y="104"/>
                  </a:lnTo>
                  <a:lnTo>
                    <a:pt x="41" y="100"/>
                  </a:lnTo>
                  <a:lnTo>
                    <a:pt x="37" y="92"/>
                  </a:lnTo>
                  <a:lnTo>
                    <a:pt x="35" y="89"/>
                  </a:lnTo>
                  <a:lnTo>
                    <a:pt x="33" y="84"/>
                  </a:lnTo>
                  <a:lnTo>
                    <a:pt x="30" y="77"/>
                  </a:lnTo>
                  <a:lnTo>
                    <a:pt x="29" y="74"/>
                  </a:lnTo>
                  <a:lnTo>
                    <a:pt x="29" y="70"/>
                  </a:lnTo>
                  <a:lnTo>
                    <a:pt x="29" y="68"/>
                  </a:lnTo>
                  <a:lnTo>
                    <a:pt x="28" y="66"/>
                  </a:lnTo>
                  <a:lnTo>
                    <a:pt x="24" y="61"/>
                  </a:lnTo>
                  <a:lnTo>
                    <a:pt x="22" y="58"/>
                  </a:lnTo>
                  <a:lnTo>
                    <a:pt x="21" y="56"/>
                  </a:lnTo>
                  <a:lnTo>
                    <a:pt x="22" y="54"/>
                  </a:lnTo>
                  <a:lnTo>
                    <a:pt x="24" y="52"/>
                  </a:lnTo>
                  <a:lnTo>
                    <a:pt x="27" y="52"/>
                  </a:lnTo>
                  <a:lnTo>
                    <a:pt x="29" y="53"/>
                  </a:lnTo>
                  <a:lnTo>
                    <a:pt x="31" y="53"/>
                  </a:lnTo>
                  <a:lnTo>
                    <a:pt x="32" y="52"/>
                  </a:lnTo>
                  <a:lnTo>
                    <a:pt x="33" y="51"/>
                  </a:lnTo>
                  <a:lnTo>
                    <a:pt x="31" y="47"/>
                  </a:lnTo>
                  <a:lnTo>
                    <a:pt x="27" y="40"/>
                  </a:lnTo>
                  <a:lnTo>
                    <a:pt x="27" y="35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3" y="28"/>
                  </a:lnTo>
                  <a:lnTo>
                    <a:pt x="22" y="26"/>
                  </a:lnTo>
                  <a:lnTo>
                    <a:pt x="22" y="24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0" y="16"/>
                  </a:lnTo>
                  <a:lnTo>
                    <a:pt x="18" y="13"/>
                  </a:lnTo>
                  <a:lnTo>
                    <a:pt x="18" y="9"/>
                  </a:lnTo>
                  <a:lnTo>
                    <a:pt x="19" y="7"/>
                  </a:lnTo>
                  <a:lnTo>
                    <a:pt x="18" y="5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1" y="8"/>
                  </a:lnTo>
                  <a:lnTo>
                    <a:pt x="12" y="11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3" y="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7" name="Freeform 1401">
              <a:extLst>
                <a:ext uri="{FF2B5EF4-FFF2-40B4-BE49-F238E27FC236}">
                  <a16:creationId xmlns:a16="http://schemas.microsoft.com/office/drawing/2014/main" id="{5918813F-0C77-BC46-97EF-DC4754673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1696"/>
              <a:ext cx="3" cy="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8" name="Freeform 1402">
              <a:extLst>
                <a:ext uri="{FF2B5EF4-FFF2-40B4-BE49-F238E27FC236}">
                  <a16:creationId xmlns:a16="http://schemas.microsoft.com/office/drawing/2014/main" id="{92B86065-5006-E14D-9C4C-761FA6864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" y="1680"/>
              <a:ext cx="20" cy="21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20" y="2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10" y="8"/>
                </a:cxn>
                <a:cxn ang="0">
                  <a:pos x="9" y="12"/>
                </a:cxn>
                <a:cxn ang="0">
                  <a:pos x="7" y="13"/>
                </a:cxn>
                <a:cxn ang="0">
                  <a:pos x="6" y="14"/>
                </a:cxn>
                <a:cxn ang="0">
                  <a:pos x="4" y="16"/>
                </a:cxn>
                <a:cxn ang="0">
                  <a:pos x="2" y="17"/>
                </a:cxn>
                <a:cxn ang="0">
                  <a:pos x="0" y="20"/>
                </a:cxn>
                <a:cxn ang="0">
                  <a:pos x="1" y="21"/>
                </a:cxn>
                <a:cxn ang="0">
                  <a:pos x="2" y="21"/>
                </a:cxn>
                <a:cxn ang="0">
                  <a:pos x="7" y="19"/>
                </a:cxn>
                <a:cxn ang="0">
                  <a:pos x="10" y="18"/>
                </a:cxn>
                <a:cxn ang="0">
                  <a:pos x="13" y="17"/>
                </a:cxn>
                <a:cxn ang="0">
                  <a:pos x="14" y="16"/>
                </a:cxn>
                <a:cxn ang="0">
                  <a:pos x="15" y="14"/>
                </a:cxn>
                <a:cxn ang="0">
                  <a:pos x="15" y="11"/>
                </a:cxn>
                <a:cxn ang="0">
                  <a:pos x="16" y="7"/>
                </a:cxn>
                <a:cxn ang="0">
                  <a:pos x="18" y="4"/>
                </a:cxn>
                <a:cxn ang="0">
                  <a:pos x="19" y="4"/>
                </a:cxn>
              </a:cxnLst>
              <a:rect l="0" t="0" r="r" b="b"/>
              <a:pathLst>
                <a:path w="20" h="21">
                  <a:moveTo>
                    <a:pt x="19" y="4"/>
                  </a:moveTo>
                  <a:lnTo>
                    <a:pt x="20" y="2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10" y="8"/>
                  </a:lnTo>
                  <a:lnTo>
                    <a:pt x="9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17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2" y="21"/>
                  </a:lnTo>
                  <a:lnTo>
                    <a:pt x="7" y="19"/>
                  </a:lnTo>
                  <a:lnTo>
                    <a:pt x="10" y="18"/>
                  </a:lnTo>
                  <a:lnTo>
                    <a:pt x="13" y="17"/>
                  </a:lnTo>
                  <a:lnTo>
                    <a:pt x="14" y="16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6" y="7"/>
                  </a:lnTo>
                  <a:lnTo>
                    <a:pt x="18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59" name="Freeform 1403">
              <a:extLst>
                <a:ext uri="{FF2B5EF4-FFF2-40B4-BE49-F238E27FC236}">
                  <a16:creationId xmlns:a16="http://schemas.microsoft.com/office/drawing/2014/main" id="{654D98BF-7EF6-054D-9650-03C45643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" y="1278"/>
              <a:ext cx="14" cy="15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0" y="3"/>
                </a:cxn>
                <a:cxn ang="0">
                  <a:pos x="2" y="4"/>
                </a:cxn>
                <a:cxn ang="0">
                  <a:pos x="3" y="6"/>
                </a:cxn>
                <a:cxn ang="0">
                  <a:pos x="4" y="8"/>
                </a:cxn>
                <a:cxn ang="0">
                  <a:pos x="4" y="10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6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8" y="15"/>
                </a:cxn>
                <a:cxn ang="0">
                  <a:pos x="10" y="14"/>
                </a:cxn>
                <a:cxn ang="0">
                  <a:pos x="12" y="12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1" y="3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1"/>
                </a:cxn>
              </a:cxnLst>
              <a:rect l="0" t="0" r="r" b="b"/>
              <a:pathLst>
                <a:path w="14" h="15">
                  <a:moveTo>
                    <a:pt x="2" y="1"/>
                  </a:moveTo>
                  <a:lnTo>
                    <a:pt x="0" y="3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0" name="Freeform 1404">
              <a:extLst>
                <a:ext uri="{FF2B5EF4-FFF2-40B4-BE49-F238E27FC236}">
                  <a16:creationId xmlns:a16="http://schemas.microsoft.com/office/drawing/2014/main" id="{9A01E6EB-296F-5347-92E7-23CAC2A07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1292"/>
              <a:ext cx="53" cy="28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7" y="11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3" y="17"/>
                </a:cxn>
                <a:cxn ang="0">
                  <a:pos x="2" y="18"/>
                </a:cxn>
                <a:cxn ang="0">
                  <a:pos x="1" y="20"/>
                </a:cxn>
                <a:cxn ang="0">
                  <a:pos x="0" y="21"/>
                </a:cxn>
                <a:cxn ang="0">
                  <a:pos x="1" y="22"/>
                </a:cxn>
                <a:cxn ang="0">
                  <a:pos x="2" y="23"/>
                </a:cxn>
                <a:cxn ang="0">
                  <a:pos x="4" y="23"/>
                </a:cxn>
                <a:cxn ang="0">
                  <a:pos x="8" y="22"/>
                </a:cxn>
                <a:cxn ang="0">
                  <a:pos x="11" y="21"/>
                </a:cxn>
                <a:cxn ang="0">
                  <a:pos x="17" y="18"/>
                </a:cxn>
                <a:cxn ang="0">
                  <a:pos x="19" y="17"/>
                </a:cxn>
                <a:cxn ang="0">
                  <a:pos x="21" y="18"/>
                </a:cxn>
                <a:cxn ang="0">
                  <a:pos x="22" y="19"/>
                </a:cxn>
                <a:cxn ang="0">
                  <a:pos x="23" y="21"/>
                </a:cxn>
                <a:cxn ang="0">
                  <a:pos x="25" y="23"/>
                </a:cxn>
                <a:cxn ang="0">
                  <a:pos x="27" y="25"/>
                </a:cxn>
                <a:cxn ang="0">
                  <a:pos x="32" y="25"/>
                </a:cxn>
                <a:cxn ang="0">
                  <a:pos x="36" y="25"/>
                </a:cxn>
                <a:cxn ang="0">
                  <a:pos x="39" y="27"/>
                </a:cxn>
                <a:cxn ang="0">
                  <a:pos x="43" y="28"/>
                </a:cxn>
                <a:cxn ang="0">
                  <a:pos x="47" y="28"/>
                </a:cxn>
                <a:cxn ang="0">
                  <a:pos x="49" y="28"/>
                </a:cxn>
                <a:cxn ang="0">
                  <a:pos x="53" y="28"/>
                </a:cxn>
                <a:cxn ang="0">
                  <a:pos x="53" y="25"/>
                </a:cxn>
                <a:cxn ang="0">
                  <a:pos x="53" y="22"/>
                </a:cxn>
                <a:cxn ang="0">
                  <a:pos x="52" y="20"/>
                </a:cxn>
                <a:cxn ang="0">
                  <a:pos x="49" y="19"/>
                </a:cxn>
                <a:cxn ang="0">
                  <a:pos x="45" y="18"/>
                </a:cxn>
                <a:cxn ang="0">
                  <a:pos x="47" y="15"/>
                </a:cxn>
                <a:cxn ang="0">
                  <a:pos x="48" y="14"/>
                </a:cxn>
                <a:cxn ang="0">
                  <a:pos x="49" y="12"/>
                </a:cxn>
                <a:cxn ang="0">
                  <a:pos x="49" y="10"/>
                </a:cxn>
                <a:cxn ang="0">
                  <a:pos x="49" y="9"/>
                </a:cxn>
                <a:cxn ang="0">
                  <a:pos x="47" y="8"/>
                </a:cxn>
                <a:cxn ang="0">
                  <a:pos x="43" y="6"/>
                </a:cxn>
                <a:cxn ang="0">
                  <a:pos x="38" y="4"/>
                </a:cxn>
                <a:cxn ang="0">
                  <a:pos x="35" y="3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3" y="3"/>
                </a:cxn>
                <a:cxn ang="0">
                  <a:pos x="21" y="6"/>
                </a:cxn>
                <a:cxn ang="0">
                  <a:pos x="19" y="7"/>
                </a:cxn>
                <a:cxn ang="0">
                  <a:pos x="17" y="9"/>
                </a:cxn>
                <a:cxn ang="0">
                  <a:pos x="16" y="11"/>
                </a:cxn>
                <a:cxn ang="0">
                  <a:pos x="15" y="12"/>
                </a:cxn>
                <a:cxn ang="0">
                  <a:pos x="14" y="12"/>
                </a:cxn>
              </a:cxnLst>
              <a:rect l="0" t="0" r="r" b="b"/>
              <a:pathLst>
                <a:path w="53" h="28">
                  <a:moveTo>
                    <a:pt x="14" y="12"/>
                  </a:moveTo>
                  <a:lnTo>
                    <a:pt x="17" y="11"/>
                  </a:lnTo>
                  <a:lnTo>
                    <a:pt x="10" y="14"/>
                  </a:lnTo>
                  <a:lnTo>
                    <a:pt x="5" y="16"/>
                  </a:lnTo>
                  <a:lnTo>
                    <a:pt x="3" y="17"/>
                  </a:lnTo>
                  <a:lnTo>
                    <a:pt x="2" y="18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8" y="22"/>
                  </a:lnTo>
                  <a:lnTo>
                    <a:pt x="11" y="21"/>
                  </a:lnTo>
                  <a:lnTo>
                    <a:pt x="17" y="18"/>
                  </a:lnTo>
                  <a:lnTo>
                    <a:pt x="19" y="17"/>
                  </a:lnTo>
                  <a:lnTo>
                    <a:pt x="21" y="18"/>
                  </a:lnTo>
                  <a:lnTo>
                    <a:pt x="22" y="19"/>
                  </a:lnTo>
                  <a:lnTo>
                    <a:pt x="23" y="21"/>
                  </a:lnTo>
                  <a:lnTo>
                    <a:pt x="25" y="23"/>
                  </a:lnTo>
                  <a:lnTo>
                    <a:pt x="27" y="25"/>
                  </a:lnTo>
                  <a:lnTo>
                    <a:pt x="32" y="25"/>
                  </a:lnTo>
                  <a:lnTo>
                    <a:pt x="36" y="25"/>
                  </a:lnTo>
                  <a:lnTo>
                    <a:pt x="39" y="27"/>
                  </a:lnTo>
                  <a:lnTo>
                    <a:pt x="43" y="28"/>
                  </a:lnTo>
                  <a:lnTo>
                    <a:pt x="47" y="28"/>
                  </a:lnTo>
                  <a:lnTo>
                    <a:pt x="49" y="28"/>
                  </a:lnTo>
                  <a:lnTo>
                    <a:pt x="53" y="28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2" y="20"/>
                  </a:lnTo>
                  <a:lnTo>
                    <a:pt x="49" y="19"/>
                  </a:lnTo>
                  <a:lnTo>
                    <a:pt x="45" y="18"/>
                  </a:lnTo>
                  <a:lnTo>
                    <a:pt x="47" y="15"/>
                  </a:lnTo>
                  <a:lnTo>
                    <a:pt x="48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7" y="8"/>
                  </a:lnTo>
                  <a:lnTo>
                    <a:pt x="43" y="6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21" y="6"/>
                  </a:lnTo>
                  <a:lnTo>
                    <a:pt x="19" y="7"/>
                  </a:lnTo>
                  <a:lnTo>
                    <a:pt x="17" y="9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1" name="Freeform 1405">
              <a:extLst>
                <a:ext uri="{FF2B5EF4-FFF2-40B4-BE49-F238E27FC236}">
                  <a16:creationId xmlns:a16="http://schemas.microsoft.com/office/drawing/2014/main" id="{8B53A76A-482E-B543-B13B-14535179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" y="1229"/>
              <a:ext cx="41" cy="33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5" y="24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9" y="27"/>
                </a:cxn>
                <a:cxn ang="0">
                  <a:pos x="11" y="30"/>
                </a:cxn>
                <a:cxn ang="0">
                  <a:pos x="13" y="33"/>
                </a:cxn>
                <a:cxn ang="0">
                  <a:pos x="17" y="33"/>
                </a:cxn>
                <a:cxn ang="0">
                  <a:pos x="20" y="33"/>
                </a:cxn>
                <a:cxn ang="0">
                  <a:pos x="27" y="31"/>
                </a:cxn>
                <a:cxn ang="0">
                  <a:pos x="29" y="30"/>
                </a:cxn>
                <a:cxn ang="0">
                  <a:pos x="31" y="29"/>
                </a:cxn>
                <a:cxn ang="0">
                  <a:pos x="32" y="26"/>
                </a:cxn>
                <a:cxn ang="0">
                  <a:pos x="34" y="24"/>
                </a:cxn>
                <a:cxn ang="0">
                  <a:pos x="37" y="23"/>
                </a:cxn>
                <a:cxn ang="0">
                  <a:pos x="39" y="22"/>
                </a:cxn>
                <a:cxn ang="0">
                  <a:pos x="41" y="19"/>
                </a:cxn>
                <a:cxn ang="0">
                  <a:pos x="40" y="17"/>
                </a:cxn>
                <a:cxn ang="0">
                  <a:pos x="39" y="14"/>
                </a:cxn>
                <a:cxn ang="0">
                  <a:pos x="35" y="12"/>
                </a:cxn>
                <a:cxn ang="0">
                  <a:pos x="32" y="12"/>
                </a:cxn>
                <a:cxn ang="0">
                  <a:pos x="29" y="12"/>
                </a:cxn>
                <a:cxn ang="0">
                  <a:pos x="26" y="11"/>
                </a:cxn>
                <a:cxn ang="0">
                  <a:pos x="24" y="9"/>
                </a:cxn>
                <a:cxn ang="0">
                  <a:pos x="21" y="7"/>
                </a:cxn>
                <a:cxn ang="0">
                  <a:pos x="18" y="5"/>
                </a:cxn>
                <a:cxn ang="0">
                  <a:pos x="12" y="4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3" y="6"/>
                </a:cxn>
                <a:cxn ang="0">
                  <a:pos x="5" y="9"/>
                </a:cxn>
                <a:cxn ang="0">
                  <a:pos x="6" y="12"/>
                </a:cxn>
                <a:cxn ang="0">
                  <a:pos x="4" y="15"/>
                </a:cxn>
                <a:cxn ang="0">
                  <a:pos x="2" y="17"/>
                </a:cxn>
                <a:cxn ang="0">
                  <a:pos x="0" y="19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1" y="23"/>
                </a:cxn>
                <a:cxn ang="0">
                  <a:pos x="2" y="24"/>
                </a:cxn>
                <a:cxn ang="0">
                  <a:pos x="3" y="24"/>
                </a:cxn>
                <a:cxn ang="0">
                  <a:pos x="4" y="24"/>
                </a:cxn>
              </a:cxnLst>
              <a:rect l="0" t="0" r="r" b="b"/>
              <a:pathLst>
                <a:path w="41" h="33">
                  <a:moveTo>
                    <a:pt x="4" y="24"/>
                  </a:moveTo>
                  <a:lnTo>
                    <a:pt x="5" y="24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9" y="27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7" y="31"/>
                  </a:lnTo>
                  <a:lnTo>
                    <a:pt x="29" y="30"/>
                  </a:lnTo>
                  <a:lnTo>
                    <a:pt x="31" y="29"/>
                  </a:lnTo>
                  <a:lnTo>
                    <a:pt x="32" y="26"/>
                  </a:lnTo>
                  <a:lnTo>
                    <a:pt x="34" y="24"/>
                  </a:lnTo>
                  <a:lnTo>
                    <a:pt x="37" y="23"/>
                  </a:lnTo>
                  <a:lnTo>
                    <a:pt x="39" y="22"/>
                  </a:lnTo>
                  <a:lnTo>
                    <a:pt x="41" y="19"/>
                  </a:lnTo>
                  <a:lnTo>
                    <a:pt x="40" y="17"/>
                  </a:lnTo>
                  <a:lnTo>
                    <a:pt x="39" y="14"/>
                  </a:lnTo>
                  <a:lnTo>
                    <a:pt x="35" y="12"/>
                  </a:lnTo>
                  <a:lnTo>
                    <a:pt x="32" y="12"/>
                  </a:lnTo>
                  <a:lnTo>
                    <a:pt x="29" y="12"/>
                  </a:lnTo>
                  <a:lnTo>
                    <a:pt x="26" y="11"/>
                  </a:lnTo>
                  <a:lnTo>
                    <a:pt x="24" y="9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2" y="4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3" y="6"/>
                  </a:lnTo>
                  <a:lnTo>
                    <a:pt x="5" y="9"/>
                  </a:lnTo>
                  <a:lnTo>
                    <a:pt x="6" y="12"/>
                  </a:lnTo>
                  <a:lnTo>
                    <a:pt x="4" y="15"/>
                  </a:lnTo>
                  <a:lnTo>
                    <a:pt x="2" y="17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2" y="24"/>
                  </a:lnTo>
                  <a:lnTo>
                    <a:pt x="3" y="24"/>
                  </a:lnTo>
                  <a:lnTo>
                    <a:pt x="4" y="2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2" name="Freeform 1406">
              <a:extLst>
                <a:ext uri="{FF2B5EF4-FFF2-40B4-BE49-F238E27FC236}">
                  <a16:creationId xmlns:a16="http://schemas.microsoft.com/office/drawing/2014/main" id="{6F381FF1-8470-6B4D-B924-5A374714A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242"/>
              <a:ext cx="60" cy="36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2" y="20"/>
                </a:cxn>
                <a:cxn ang="0">
                  <a:pos x="16" y="22"/>
                </a:cxn>
                <a:cxn ang="0">
                  <a:pos x="17" y="23"/>
                </a:cxn>
                <a:cxn ang="0">
                  <a:pos x="18" y="25"/>
                </a:cxn>
                <a:cxn ang="0">
                  <a:pos x="18" y="28"/>
                </a:cxn>
                <a:cxn ang="0">
                  <a:pos x="18" y="31"/>
                </a:cxn>
                <a:cxn ang="0">
                  <a:pos x="20" y="32"/>
                </a:cxn>
                <a:cxn ang="0">
                  <a:pos x="23" y="33"/>
                </a:cxn>
                <a:cxn ang="0">
                  <a:pos x="28" y="35"/>
                </a:cxn>
                <a:cxn ang="0">
                  <a:pos x="34" y="36"/>
                </a:cxn>
                <a:cxn ang="0">
                  <a:pos x="39" y="36"/>
                </a:cxn>
                <a:cxn ang="0">
                  <a:pos x="43" y="36"/>
                </a:cxn>
                <a:cxn ang="0">
                  <a:pos x="47" y="35"/>
                </a:cxn>
                <a:cxn ang="0">
                  <a:pos x="50" y="34"/>
                </a:cxn>
                <a:cxn ang="0">
                  <a:pos x="55" y="32"/>
                </a:cxn>
                <a:cxn ang="0">
                  <a:pos x="57" y="32"/>
                </a:cxn>
                <a:cxn ang="0">
                  <a:pos x="59" y="31"/>
                </a:cxn>
                <a:cxn ang="0">
                  <a:pos x="60" y="27"/>
                </a:cxn>
                <a:cxn ang="0">
                  <a:pos x="59" y="25"/>
                </a:cxn>
                <a:cxn ang="0">
                  <a:pos x="57" y="23"/>
                </a:cxn>
                <a:cxn ang="0">
                  <a:pos x="54" y="23"/>
                </a:cxn>
                <a:cxn ang="0">
                  <a:pos x="48" y="22"/>
                </a:cxn>
                <a:cxn ang="0">
                  <a:pos x="47" y="20"/>
                </a:cxn>
                <a:cxn ang="0">
                  <a:pos x="46" y="17"/>
                </a:cxn>
                <a:cxn ang="0">
                  <a:pos x="46" y="13"/>
                </a:cxn>
                <a:cxn ang="0">
                  <a:pos x="45" y="12"/>
                </a:cxn>
                <a:cxn ang="0">
                  <a:pos x="43" y="11"/>
                </a:cxn>
                <a:cxn ang="0">
                  <a:pos x="36" y="12"/>
                </a:cxn>
                <a:cxn ang="0">
                  <a:pos x="33" y="12"/>
                </a:cxn>
                <a:cxn ang="0">
                  <a:pos x="29" y="11"/>
                </a:cxn>
                <a:cxn ang="0">
                  <a:pos x="27" y="9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19" y="7"/>
                </a:cxn>
                <a:cxn ang="0">
                  <a:pos x="18" y="7"/>
                </a:cxn>
                <a:cxn ang="0">
                  <a:pos x="16" y="6"/>
                </a:cxn>
                <a:cxn ang="0">
                  <a:pos x="15" y="4"/>
                </a:cxn>
                <a:cxn ang="0">
                  <a:pos x="13" y="2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5"/>
                </a:cxn>
                <a:cxn ang="0">
                  <a:pos x="6" y="7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3" y="12"/>
                </a:cxn>
                <a:cxn ang="0">
                  <a:pos x="1" y="13"/>
                </a:cxn>
                <a:cxn ang="0">
                  <a:pos x="0" y="14"/>
                </a:cxn>
                <a:cxn ang="0">
                  <a:pos x="1" y="16"/>
                </a:cxn>
                <a:cxn ang="0">
                  <a:pos x="3" y="17"/>
                </a:cxn>
                <a:cxn ang="0">
                  <a:pos x="5" y="19"/>
                </a:cxn>
                <a:cxn ang="0">
                  <a:pos x="6" y="19"/>
                </a:cxn>
              </a:cxnLst>
              <a:rect l="0" t="0" r="r" b="b"/>
              <a:pathLst>
                <a:path w="60" h="36">
                  <a:moveTo>
                    <a:pt x="6" y="19"/>
                  </a:moveTo>
                  <a:lnTo>
                    <a:pt x="12" y="20"/>
                  </a:lnTo>
                  <a:lnTo>
                    <a:pt x="16" y="22"/>
                  </a:lnTo>
                  <a:lnTo>
                    <a:pt x="17" y="23"/>
                  </a:lnTo>
                  <a:lnTo>
                    <a:pt x="18" y="25"/>
                  </a:lnTo>
                  <a:lnTo>
                    <a:pt x="18" y="28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3" y="33"/>
                  </a:lnTo>
                  <a:lnTo>
                    <a:pt x="28" y="35"/>
                  </a:lnTo>
                  <a:lnTo>
                    <a:pt x="34" y="36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35"/>
                  </a:lnTo>
                  <a:lnTo>
                    <a:pt x="50" y="34"/>
                  </a:lnTo>
                  <a:lnTo>
                    <a:pt x="55" y="32"/>
                  </a:lnTo>
                  <a:lnTo>
                    <a:pt x="57" y="32"/>
                  </a:lnTo>
                  <a:lnTo>
                    <a:pt x="59" y="31"/>
                  </a:lnTo>
                  <a:lnTo>
                    <a:pt x="60" y="27"/>
                  </a:lnTo>
                  <a:lnTo>
                    <a:pt x="59" y="25"/>
                  </a:lnTo>
                  <a:lnTo>
                    <a:pt x="57" y="23"/>
                  </a:lnTo>
                  <a:lnTo>
                    <a:pt x="54" y="23"/>
                  </a:lnTo>
                  <a:lnTo>
                    <a:pt x="48" y="22"/>
                  </a:lnTo>
                  <a:lnTo>
                    <a:pt x="47" y="20"/>
                  </a:lnTo>
                  <a:lnTo>
                    <a:pt x="46" y="17"/>
                  </a:lnTo>
                  <a:lnTo>
                    <a:pt x="46" y="13"/>
                  </a:lnTo>
                  <a:lnTo>
                    <a:pt x="45" y="12"/>
                  </a:lnTo>
                  <a:lnTo>
                    <a:pt x="43" y="11"/>
                  </a:lnTo>
                  <a:lnTo>
                    <a:pt x="36" y="12"/>
                  </a:lnTo>
                  <a:lnTo>
                    <a:pt x="33" y="12"/>
                  </a:lnTo>
                  <a:lnTo>
                    <a:pt x="29" y="11"/>
                  </a:lnTo>
                  <a:lnTo>
                    <a:pt x="27" y="9"/>
                  </a:lnTo>
                  <a:lnTo>
                    <a:pt x="24" y="6"/>
                  </a:lnTo>
                  <a:lnTo>
                    <a:pt x="21" y="6"/>
                  </a:lnTo>
                  <a:lnTo>
                    <a:pt x="19" y="7"/>
                  </a:lnTo>
                  <a:lnTo>
                    <a:pt x="18" y="7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9"/>
                  </a:lnTo>
                  <a:lnTo>
                    <a:pt x="5" y="9"/>
                  </a:lnTo>
                  <a:lnTo>
                    <a:pt x="3" y="12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6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3" name="Rectangle 1407">
              <a:extLst>
                <a:ext uri="{FF2B5EF4-FFF2-40B4-BE49-F238E27FC236}">
                  <a16:creationId xmlns:a16="http://schemas.microsoft.com/office/drawing/2014/main" id="{33F7EE64-FFAE-4041-B163-A3C99F6AD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" y="1249"/>
              <a:ext cx="1" cy="2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4" name="Freeform 1408">
              <a:extLst>
                <a:ext uri="{FF2B5EF4-FFF2-40B4-BE49-F238E27FC236}">
                  <a16:creationId xmlns:a16="http://schemas.microsoft.com/office/drawing/2014/main" id="{F6C9B478-ABDC-8843-89B6-816C527E5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1" y="1221"/>
              <a:ext cx="53" cy="52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8" y="35"/>
                </a:cxn>
                <a:cxn ang="0">
                  <a:pos x="12" y="40"/>
                </a:cxn>
                <a:cxn ang="0">
                  <a:pos x="17" y="43"/>
                </a:cxn>
                <a:cxn ang="0">
                  <a:pos x="22" y="46"/>
                </a:cxn>
                <a:cxn ang="0">
                  <a:pos x="26" y="48"/>
                </a:cxn>
                <a:cxn ang="0">
                  <a:pos x="27" y="52"/>
                </a:cxn>
                <a:cxn ang="0">
                  <a:pos x="32" y="49"/>
                </a:cxn>
                <a:cxn ang="0">
                  <a:pos x="29" y="50"/>
                </a:cxn>
                <a:cxn ang="0">
                  <a:pos x="30" y="49"/>
                </a:cxn>
                <a:cxn ang="0">
                  <a:pos x="39" y="45"/>
                </a:cxn>
                <a:cxn ang="0">
                  <a:pos x="42" y="43"/>
                </a:cxn>
                <a:cxn ang="0">
                  <a:pos x="43" y="39"/>
                </a:cxn>
                <a:cxn ang="0">
                  <a:pos x="43" y="35"/>
                </a:cxn>
                <a:cxn ang="0">
                  <a:pos x="48" y="33"/>
                </a:cxn>
                <a:cxn ang="0">
                  <a:pos x="52" y="32"/>
                </a:cxn>
                <a:cxn ang="0">
                  <a:pos x="52" y="27"/>
                </a:cxn>
                <a:cxn ang="0">
                  <a:pos x="50" y="22"/>
                </a:cxn>
                <a:cxn ang="0">
                  <a:pos x="52" y="18"/>
                </a:cxn>
                <a:cxn ang="0">
                  <a:pos x="53" y="14"/>
                </a:cxn>
                <a:cxn ang="0">
                  <a:pos x="51" y="13"/>
                </a:cxn>
                <a:cxn ang="0">
                  <a:pos x="43" y="11"/>
                </a:cxn>
                <a:cxn ang="0">
                  <a:pos x="39" y="9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4" y="4"/>
                </a:cxn>
                <a:cxn ang="0">
                  <a:pos x="9" y="8"/>
                </a:cxn>
                <a:cxn ang="0">
                  <a:pos x="5" y="10"/>
                </a:cxn>
                <a:cxn ang="0">
                  <a:pos x="4" y="16"/>
                </a:cxn>
                <a:cxn ang="0">
                  <a:pos x="0" y="19"/>
                </a:cxn>
                <a:cxn ang="0">
                  <a:pos x="3" y="22"/>
                </a:cxn>
                <a:cxn ang="0">
                  <a:pos x="6" y="23"/>
                </a:cxn>
                <a:cxn ang="0">
                  <a:pos x="6" y="25"/>
                </a:cxn>
              </a:cxnLst>
              <a:rect l="0" t="0" r="r" b="b"/>
              <a:pathLst>
                <a:path w="53" h="52">
                  <a:moveTo>
                    <a:pt x="6" y="25"/>
                  </a:moveTo>
                  <a:lnTo>
                    <a:pt x="6" y="26"/>
                  </a:lnTo>
                  <a:lnTo>
                    <a:pt x="5" y="28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5" y="34"/>
                  </a:lnTo>
                  <a:lnTo>
                    <a:pt x="8" y="35"/>
                  </a:lnTo>
                  <a:lnTo>
                    <a:pt x="11" y="38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7" y="43"/>
                  </a:lnTo>
                  <a:lnTo>
                    <a:pt x="20" y="45"/>
                  </a:lnTo>
                  <a:lnTo>
                    <a:pt x="22" y="46"/>
                  </a:lnTo>
                  <a:lnTo>
                    <a:pt x="23" y="47"/>
                  </a:lnTo>
                  <a:lnTo>
                    <a:pt x="26" y="48"/>
                  </a:lnTo>
                  <a:lnTo>
                    <a:pt x="26" y="49"/>
                  </a:lnTo>
                  <a:lnTo>
                    <a:pt x="27" y="52"/>
                  </a:lnTo>
                  <a:lnTo>
                    <a:pt x="29" y="52"/>
                  </a:lnTo>
                  <a:lnTo>
                    <a:pt x="32" y="49"/>
                  </a:lnTo>
                  <a:lnTo>
                    <a:pt x="30" y="49"/>
                  </a:lnTo>
                  <a:lnTo>
                    <a:pt x="29" y="50"/>
                  </a:lnTo>
                  <a:lnTo>
                    <a:pt x="29" y="49"/>
                  </a:lnTo>
                  <a:lnTo>
                    <a:pt x="30" y="49"/>
                  </a:lnTo>
                  <a:lnTo>
                    <a:pt x="34" y="47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2" y="43"/>
                  </a:lnTo>
                  <a:lnTo>
                    <a:pt x="43" y="42"/>
                  </a:lnTo>
                  <a:lnTo>
                    <a:pt x="43" y="39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46" y="34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2" y="27"/>
                  </a:lnTo>
                  <a:lnTo>
                    <a:pt x="51" y="25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52" y="18"/>
                  </a:lnTo>
                  <a:lnTo>
                    <a:pt x="53" y="16"/>
                  </a:lnTo>
                  <a:lnTo>
                    <a:pt x="53" y="14"/>
                  </a:lnTo>
                  <a:lnTo>
                    <a:pt x="52" y="13"/>
                  </a:lnTo>
                  <a:lnTo>
                    <a:pt x="51" y="13"/>
                  </a:lnTo>
                  <a:lnTo>
                    <a:pt x="49" y="12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39" y="9"/>
                  </a:lnTo>
                  <a:lnTo>
                    <a:pt x="36" y="4"/>
                  </a:lnTo>
                  <a:lnTo>
                    <a:pt x="33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3" y="8"/>
                  </a:lnTo>
                  <a:lnTo>
                    <a:pt x="9" y="8"/>
                  </a:lnTo>
                  <a:lnTo>
                    <a:pt x="6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5" name="Freeform 1409">
              <a:extLst>
                <a:ext uri="{FF2B5EF4-FFF2-40B4-BE49-F238E27FC236}">
                  <a16:creationId xmlns:a16="http://schemas.microsoft.com/office/drawing/2014/main" id="{FC7FB5DC-F8E6-714F-8E8D-F39BDF82B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1270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6" name="Freeform 1410">
              <a:extLst>
                <a:ext uri="{FF2B5EF4-FFF2-40B4-BE49-F238E27FC236}">
                  <a16:creationId xmlns:a16="http://schemas.microsoft.com/office/drawing/2014/main" id="{E0C63891-FBBE-7D4D-9DE5-411CC60CA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148"/>
              <a:ext cx="8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2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3" y="4"/>
                </a:cxn>
                <a:cxn ang="0">
                  <a:pos x="4" y="4"/>
                </a:cxn>
              </a:cxnLst>
              <a:rect l="0" t="0" r="r" b="b"/>
              <a:pathLst>
                <a:path w="8" h="4">
                  <a:moveTo>
                    <a:pt x="4" y="4"/>
                  </a:move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1"/>
                  </a:lnTo>
                  <a:lnTo>
                    <a:pt x="3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3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7" name="Freeform 1411">
              <a:extLst>
                <a:ext uri="{FF2B5EF4-FFF2-40B4-BE49-F238E27FC236}">
                  <a16:creationId xmlns:a16="http://schemas.microsoft.com/office/drawing/2014/main" id="{F7EC9734-96E3-D541-8728-F173237F7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" y="1150"/>
              <a:ext cx="18" cy="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11" y="5"/>
                </a:cxn>
                <a:cxn ang="0">
                  <a:pos x="14" y="7"/>
                </a:cxn>
                <a:cxn ang="0">
                  <a:pos x="17" y="7"/>
                </a:cxn>
                <a:cxn ang="0">
                  <a:pos x="18" y="7"/>
                </a:cxn>
                <a:cxn ang="0">
                  <a:pos x="18" y="6"/>
                </a:cxn>
                <a:cxn ang="0">
                  <a:pos x="18" y="3"/>
                </a:cxn>
                <a:cxn ang="0">
                  <a:pos x="15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18" h="7">
                  <a:moveTo>
                    <a:pt x="0" y="2"/>
                  </a:moveTo>
                  <a:lnTo>
                    <a:pt x="2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11" y="5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8" name="Freeform 1412">
              <a:extLst>
                <a:ext uri="{FF2B5EF4-FFF2-40B4-BE49-F238E27FC236}">
                  <a16:creationId xmlns:a16="http://schemas.microsoft.com/office/drawing/2014/main" id="{27E94F5F-2DA3-FC4A-8B8B-629732AC3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1086"/>
              <a:ext cx="6" cy="1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6" y="1"/>
                </a:cxn>
              </a:cxnLst>
              <a:rect l="0" t="0" r="r" b="b"/>
              <a:pathLst>
                <a:path w="6" h="1">
                  <a:moveTo>
                    <a:pt x="6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69" name="Freeform 1413">
              <a:extLst>
                <a:ext uri="{FF2B5EF4-FFF2-40B4-BE49-F238E27FC236}">
                  <a16:creationId xmlns:a16="http://schemas.microsoft.com/office/drawing/2014/main" id="{20BE3156-107F-844B-8F86-03E81F596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" y="1083"/>
              <a:ext cx="36" cy="20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5" y="3"/>
                </a:cxn>
                <a:cxn ang="0">
                  <a:pos x="14" y="4"/>
                </a:cxn>
                <a:cxn ang="0">
                  <a:pos x="12" y="3"/>
                </a:cxn>
                <a:cxn ang="0">
                  <a:pos x="10" y="2"/>
                </a:cxn>
                <a:cxn ang="0">
                  <a:pos x="5" y="1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4" y="11"/>
                </a:cxn>
                <a:cxn ang="0">
                  <a:pos x="5" y="13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4"/>
                </a:cxn>
                <a:cxn ang="0">
                  <a:pos x="12" y="15"/>
                </a:cxn>
                <a:cxn ang="0">
                  <a:pos x="11" y="16"/>
                </a:cxn>
                <a:cxn ang="0">
                  <a:pos x="9" y="18"/>
                </a:cxn>
                <a:cxn ang="0">
                  <a:pos x="7" y="19"/>
                </a:cxn>
                <a:cxn ang="0">
                  <a:pos x="11" y="19"/>
                </a:cxn>
                <a:cxn ang="0">
                  <a:pos x="13" y="20"/>
                </a:cxn>
                <a:cxn ang="0">
                  <a:pos x="16" y="19"/>
                </a:cxn>
                <a:cxn ang="0">
                  <a:pos x="19" y="17"/>
                </a:cxn>
                <a:cxn ang="0">
                  <a:pos x="22" y="16"/>
                </a:cxn>
                <a:cxn ang="0">
                  <a:pos x="25" y="16"/>
                </a:cxn>
                <a:cxn ang="0">
                  <a:pos x="29" y="17"/>
                </a:cxn>
                <a:cxn ang="0">
                  <a:pos x="31" y="16"/>
                </a:cxn>
                <a:cxn ang="0">
                  <a:pos x="34" y="14"/>
                </a:cxn>
                <a:cxn ang="0">
                  <a:pos x="36" y="11"/>
                </a:cxn>
                <a:cxn ang="0">
                  <a:pos x="36" y="9"/>
                </a:cxn>
                <a:cxn ang="0">
                  <a:pos x="35" y="8"/>
                </a:cxn>
                <a:cxn ang="0">
                  <a:pos x="34" y="7"/>
                </a:cxn>
                <a:cxn ang="0">
                  <a:pos x="32" y="6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18" y="2"/>
                </a:cxn>
                <a:cxn ang="0">
                  <a:pos x="17" y="2"/>
                </a:cxn>
              </a:cxnLst>
              <a:rect l="0" t="0" r="r" b="b"/>
              <a:pathLst>
                <a:path w="36" h="20">
                  <a:moveTo>
                    <a:pt x="17" y="2"/>
                  </a:moveTo>
                  <a:lnTo>
                    <a:pt x="15" y="3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0" y="2"/>
                  </a:lnTo>
                  <a:lnTo>
                    <a:pt x="5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7" y="19"/>
                  </a:lnTo>
                  <a:lnTo>
                    <a:pt x="11" y="19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19" y="17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9" y="17"/>
                  </a:lnTo>
                  <a:lnTo>
                    <a:pt x="31" y="16"/>
                  </a:lnTo>
                  <a:lnTo>
                    <a:pt x="34" y="14"/>
                  </a:lnTo>
                  <a:lnTo>
                    <a:pt x="36" y="11"/>
                  </a:lnTo>
                  <a:lnTo>
                    <a:pt x="36" y="9"/>
                  </a:lnTo>
                  <a:lnTo>
                    <a:pt x="35" y="8"/>
                  </a:lnTo>
                  <a:lnTo>
                    <a:pt x="34" y="7"/>
                  </a:lnTo>
                  <a:lnTo>
                    <a:pt x="32" y="6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7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0" name="Freeform 1414">
              <a:extLst>
                <a:ext uri="{FF2B5EF4-FFF2-40B4-BE49-F238E27FC236}">
                  <a16:creationId xmlns:a16="http://schemas.microsoft.com/office/drawing/2014/main" id="{3DB2BFBA-D476-5647-9041-E9114AF75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041"/>
              <a:ext cx="91" cy="45"/>
            </a:xfrm>
            <a:custGeom>
              <a:avLst/>
              <a:gdLst/>
              <a:ahLst/>
              <a:cxnLst>
                <a:cxn ang="0">
                  <a:pos x="12" y="31"/>
                </a:cxn>
                <a:cxn ang="0">
                  <a:pos x="8" y="33"/>
                </a:cxn>
                <a:cxn ang="0">
                  <a:pos x="5" y="30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4" y="37"/>
                </a:cxn>
                <a:cxn ang="0">
                  <a:pos x="12" y="37"/>
                </a:cxn>
                <a:cxn ang="0">
                  <a:pos x="17" y="41"/>
                </a:cxn>
                <a:cxn ang="0">
                  <a:pos x="23" y="42"/>
                </a:cxn>
                <a:cxn ang="0">
                  <a:pos x="37" y="45"/>
                </a:cxn>
                <a:cxn ang="0">
                  <a:pos x="41" y="45"/>
                </a:cxn>
                <a:cxn ang="0">
                  <a:pos x="45" y="42"/>
                </a:cxn>
                <a:cxn ang="0">
                  <a:pos x="50" y="40"/>
                </a:cxn>
                <a:cxn ang="0">
                  <a:pos x="59" y="38"/>
                </a:cxn>
                <a:cxn ang="0">
                  <a:pos x="68" y="38"/>
                </a:cxn>
                <a:cxn ang="0">
                  <a:pos x="76" y="36"/>
                </a:cxn>
                <a:cxn ang="0">
                  <a:pos x="80" y="33"/>
                </a:cxn>
                <a:cxn ang="0">
                  <a:pos x="81" y="28"/>
                </a:cxn>
                <a:cxn ang="0">
                  <a:pos x="79" y="26"/>
                </a:cxn>
                <a:cxn ang="0">
                  <a:pos x="82" y="25"/>
                </a:cxn>
                <a:cxn ang="0">
                  <a:pos x="91" y="23"/>
                </a:cxn>
                <a:cxn ang="0">
                  <a:pos x="89" y="22"/>
                </a:cxn>
                <a:cxn ang="0">
                  <a:pos x="84" y="21"/>
                </a:cxn>
                <a:cxn ang="0">
                  <a:pos x="82" y="19"/>
                </a:cxn>
                <a:cxn ang="0">
                  <a:pos x="80" y="17"/>
                </a:cxn>
                <a:cxn ang="0">
                  <a:pos x="75" y="15"/>
                </a:cxn>
                <a:cxn ang="0">
                  <a:pos x="72" y="12"/>
                </a:cxn>
                <a:cxn ang="0">
                  <a:pos x="70" y="9"/>
                </a:cxn>
                <a:cxn ang="0">
                  <a:pos x="67" y="9"/>
                </a:cxn>
                <a:cxn ang="0">
                  <a:pos x="65" y="5"/>
                </a:cxn>
                <a:cxn ang="0">
                  <a:pos x="61" y="4"/>
                </a:cxn>
                <a:cxn ang="0">
                  <a:pos x="59" y="3"/>
                </a:cxn>
                <a:cxn ang="0">
                  <a:pos x="56" y="0"/>
                </a:cxn>
                <a:cxn ang="0">
                  <a:pos x="54" y="2"/>
                </a:cxn>
                <a:cxn ang="0">
                  <a:pos x="53" y="6"/>
                </a:cxn>
                <a:cxn ang="0">
                  <a:pos x="49" y="6"/>
                </a:cxn>
                <a:cxn ang="0">
                  <a:pos x="46" y="5"/>
                </a:cxn>
                <a:cxn ang="0">
                  <a:pos x="36" y="11"/>
                </a:cxn>
                <a:cxn ang="0">
                  <a:pos x="34" y="11"/>
                </a:cxn>
                <a:cxn ang="0">
                  <a:pos x="32" y="7"/>
                </a:cxn>
                <a:cxn ang="0">
                  <a:pos x="29" y="7"/>
                </a:cxn>
                <a:cxn ang="0">
                  <a:pos x="31" y="9"/>
                </a:cxn>
                <a:cxn ang="0">
                  <a:pos x="30" y="13"/>
                </a:cxn>
                <a:cxn ang="0">
                  <a:pos x="28" y="14"/>
                </a:cxn>
                <a:cxn ang="0">
                  <a:pos x="25" y="15"/>
                </a:cxn>
                <a:cxn ang="0">
                  <a:pos x="21" y="19"/>
                </a:cxn>
                <a:cxn ang="0">
                  <a:pos x="18" y="20"/>
                </a:cxn>
                <a:cxn ang="0">
                  <a:pos x="15" y="20"/>
                </a:cxn>
                <a:cxn ang="0">
                  <a:pos x="15" y="22"/>
                </a:cxn>
                <a:cxn ang="0">
                  <a:pos x="16" y="29"/>
                </a:cxn>
                <a:cxn ang="0">
                  <a:pos x="15" y="30"/>
                </a:cxn>
              </a:cxnLst>
              <a:rect l="0" t="0" r="r" b="b"/>
              <a:pathLst>
                <a:path w="91" h="45">
                  <a:moveTo>
                    <a:pt x="15" y="30"/>
                  </a:moveTo>
                  <a:lnTo>
                    <a:pt x="12" y="31"/>
                  </a:lnTo>
                  <a:lnTo>
                    <a:pt x="10" y="34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5" y="30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4" y="37"/>
                  </a:lnTo>
                  <a:lnTo>
                    <a:pt x="8" y="37"/>
                  </a:lnTo>
                  <a:lnTo>
                    <a:pt x="12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18" y="42"/>
                  </a:lnTo>
                  <a:lnTo>
                    <a:pt x="23" y="42"/>
                  </a:lnTo>
                  <a:lnTo>
                    <a:pt x="32" y="43"/>
                  </a:lnTo>
                  <a:lnTo>
                    <a:pt x="37" y="45"/>
                  </a:lnTo>
                  <a:lnTo>
                    <a:pt x="39" y="45"/>
                  </a:lnTo>
                  <a:lnTo>
                    <a:pt x="41" y="45"/>
                  </a:lnTo>
                  <a:lnTo>
                    <a:pt x="43" y="44"/>
                  </a:lnTo>
                  <a:lnTo>
                    <a:pt x="45" y="42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56" y="38"/>
                  </a:lnTo>
                  <a:lnTo>
                    <a:pt x="59" y="38"/>
                  </a:lnTo>
                  <a:lnTo>
                    <a:pt x="62" y="39"/>
                  </a:lnTo>
                  <a:lnTo>
                    <a:pt x="68" y="38"/>
                  </a:lnTo>
                  <a:lnTo>
                    <a:pt x="73" y="37"/>
                  </a:lnTo>
                  <a:lnTo>
                    <a:pt x="76" y="36"/>
                  </a:lnTo>
                  <a:lnTo>
                    <a:pt x="78" y="34"/>
                  </a:lnTo>
                  <a:lnTo>
                    <a:pt x="80" y="33"/>
                  </a:lnTo>
                  <a:lnTo>
                    <a:pt x="81" y="29"/>
                  </a:lnTo>
                  <a:lnTo>
                    <a:pt x="81" y="28"/>
                  </a:lnTo>
                  <a:lnTo>
                    <a:pt x="80" y="27"/>
                  </a:lnTo>
                  <a:lnTo>
                    <a:pt x="79" y="26"/>
                  </a:lnTo>
                  <a:lnTo>
                    <a:pt x="79" y="25"/>
                  </a:lnTo>
                  <a:lnTo>
                    <a:pt x="82" y="25"/>
                  </a:lnTo>
                  <a:lnTo>
                    <a:pt x="84" y="24"/>
                  </a:lnTo>
                  <a:lnTo>
                    <a:pt x="91" y="23"/>
                  </a:lnTo>
                  <a:lnTo>
                    <a:pt x="90" y="23"/>
                  </a:lnTo>
                  <a:lnTo>
                    <a:pt x="89" y="22"/>
                  </a:lnTo>
                  <a:lnTo>
                    <a:pt x="86" y="22"/>
                  </a:lnTo>
                  <a:lnTo>
                    <a:pt x="84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2" y="17"/>
                  </a:lnTo>
                  <a:lnTo>
                    <a:pt x="80" y="17"/>
                  </a:lnTo>
                  <a:lnTo>
                    <a:pt x="79" y="16"/>
                  </a:lnTo>
                  <a:lnTo>
                    <a:pt x="75" y="15"/>
                  </a:lnTo>
                  <a:lnTo>
                    <a:pt x="73" y="14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0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5" y="5"/>
                  </a:lnTo>
                  <a:lnTo>
                    <a:pt x="63" y="4"/>
                  </a:lnTo>
                  <a:lnTo>
                    <a:pt x="61" y="4"/>
                  </a:lnTo>
                  <a:lnTo>
                    <a:pt x="60" y="4"/>
                  </a:lnTo>
                  <a:lnTo>
                    <a:pt x="59" y="3"/>
                  </a:lnTo>
                  <a:lnTo>
                    <a:pt x="58" y="1"/>
                  </a:lnTo>
                  <a:lnTo>
                    <a:pt x="56" y="0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49" y="6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38" y="9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2" y="7"/>
                  </a:lnTo>
                  <a:lnTo>
                    <a:pt x="31" y="7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31" y="9"/>
                  </a:lnTo>
                  <a:lnTo>
                    <a:pt x="32" y="12"/>
                  </a:lnTo>
                  <a:lnTo>
                    <a:pt x="30" y="13"/>
                  </a:lnTo>
                  <a:lnTo>
                    <a:pt x="29" y="14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7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18" y="2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4" y="21"/>
                  </a:lnTo>
                  <a:lnTo>
                    <a:pt x="15" y="22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30"/>
                  </a:lnTo>
                  <a:lnTo>
                    <a:pt x="15" y="3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1" name="Freeform 1415">
              <a:extLst>
                <a:ext uri="{FF2B5EF4-FFF2-40B4-BE49-F238E27FC236}">
                  <a16:creationId xmlns:a16="http://schemas.microsoft.com/office/drawing/2014/main" id="{B7E104B6-A76A-D346-A077-4DFD0F1B1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1077"/>
              <a:ext cx="96" cy="55"/>
            </a:xfrm>
            <a:custGeom>
              <a:avLst/>
              <a:gdLst/>
              <a:ahLst/>
              <a:cxnLst>
                <a:cxn ang="0">
                  <a:pos x="35" y="7"/>
                </a:cxn>
                <a:cxn ang="0">
                  <a:pos x="40" y="9"/>
                </a:cxn>
                <a:cxn ang="0">
                  <a:pos x="41" y="10"/>
                </a:cxn>
                <a:cxn ang="0">
                  <a:pos x="29" y="9"/>
                </a:cxn>
                <a:cxn ang="0">
                  <a:pos x="25" y="14"/>
                </a:cxn>
                <a:cxn ang="0">
                  <a:pos x="17" y="13"/>
                </a:cxn>
                <a:cxn ang="0">
                  <a:pos x="12" y="14"/>
                </a:cxn>
                <a:cxn ang="0">
                  <a:pos x="12" y="19"/>
                </a:cxn>
                <a:cxn ang="0">
                  <a:pos x="10" y="22"/>
                </a:cxn>
                <a:cxn ang="0">
                  <a:pos x="5" y="23"/>
                </a:cxn>
                <a:cxn ang="0">
                  <a:pos x="0" y="29"/>
                </a:cxn>
                <a:cxn ang="0">
                  <a:pos x="4" y="30"/>
                </a:cxn>
                <a:cxn ang="0">
                  <a:pos x="8" y="31"/>
                </a:cxn>
                <a:cxn ang="0">
                  <a:pos x="12" y="31"/>
                </a:cxn>
                <a:cxn ang="0">
                  <a:pos x="18" y="34"/>
                </a:cxn>
                <a:cxn ang="0">
                  <a:pos x="19" y="41"/>
                </a:cxn>
                <a:cxn ang="0">
                  <a:pos x="23" y="42"/>
                </a:cxn>
                <a:cxn ang="0">
                  <a:pos x="27" y="43"/>
                </a:cxn>
                <a:cxn ang="0">
                  <a:pos x="35" y="45"/>
                </a:cxn>
                <a:cxn ang="0">
                  <a:pos x="40" y="45"/>
                </a:cxn>
                <a:cxn ang="0">
                  <a:pos x="44" y="48"/>
                </a:cxn>
                <a:cxn ang="0">
                  <a:pos x="50" y="50"/>
                </a:cxn>
                <a:cxn ang="0">
                  <a:pos x="55" y="51"/>
                </a:cxn>
                <a:cxn ang="0">
                  <a:pos x="61" y="52"/>
                </a:cxn>
                <a:cxn ang="0">
                  <a:pos x="68" y="54"/>
                </a:cxn>
                <a:cxn ang="0">
                  <a:pos x="80" y="54"/>
                </a:cxn>
                <a:cxn ang="0">
                  <a:pos x="89" y="53"/>
                </a:cxn>
                <a:cxn ang="0">
                  <a:pos x="93" y="49"/>
                </a:cxn>
                <a:cxn ang="0">
                  <a:pos x="90" y="41"/>
                </a:cxn>
                <a:cxn ang="0">
                  <a:pos x="91" y="36"/>
                </a:cxn>
                <a:cxn ang="0">
                  <a:pos x="92" y="30"/>
                </a:cxn>
                <a:cxn ang="0">
                  <a:pos x="93" y="25"/>
                </a:cxn>
                <a:cxn ang="0">
                  <a:pos x="96" y="23"/>
                </a:cxn>
                <a:cxn ang="0">
                  <a:pos x="90" y="17"/>
                </a:cxn>
                <a:cxn ang="0">
                  <a:pos x="90" y="13"/>
                </a:cxn>
                <a:cxn ang="0">
                  <a:pos x="85" y="10"/>
                </a:cxn>
                <a:cxn ang="0">
                  <a:pos x="78" y="11"/>
                </a:cxn>
                <a:cxn ang="0">
                  <a:pos x="78" y="6"/>
                </a:cxn>
                <a:cxn ang="0">
                  <a:pos x="72" y="8"/>
                </a:cxn>
                <a:cxn ang="0">
                  <a:pos x="72" y="12"/>
                </a:cxn>
                <a:cxn ang="0">
                  <a:pos x="68" y="16"/>
                </a:cxn>
                <a:cxn ang="0">
                  <a:pos x="65" y="10"/>
                </a:cxn>
                <a:cxn ang="0">
                  <a:pos x="60" y="2"/>
                </a:cxn>
                <a:cxn ang="0">
                  <a:pos x="50" y="1"/>
                </a:cxn>
                <a:cxn ang="0">
                  <a:pos x="37" y="6"/>
                </a:cxn>
              </a:cxnLst>
              <a:rect l="0" t="0" r="r" b="b"/>
              <a:pathLst>
                <a:path w="96" h="55">
                  <a:moveTo>
                    <a:pt x="37" y="6"/>
                  </a:moveTo>
                  <a:lnTo>
                    <a:pt x="36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1" y="10"/>
                  </a:lnTo>
                  <a:lnTo>
                    <a:pt x="36" y="9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7" y="10"/>
                  </a:lnTo>
                  <a:lnTo>
                    <a:pt x="26" y="13"/>
                  </a:lnTo>
                  <a:lnTo>
                    <a:pt x="25" y="14"/>
                  </a:lnTo>
                  <a:lnTo>
                    <a:pt x="24" y="14"/>
                  </a:lnTo>
                  <a:lnTo>
                    <a:pt x="20" y="13"/>
                  </a:lnTo>
                  <a:lnTo>
                    <a:pt x="17" y="13"/>
                  </a:lnTo>
                  <a:lnTo>
                    <a:pt x="15" y="13"/>
                  </a:lnTo>
                  <a:lnTo>
                    <a:pt x="13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1" y="17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7" y="22"/>
                  </a:lnTo>
                  <a:lnTo>
                    <a:pt x="6" y="22"/>
                  </a:lnTo>
                  <a:lnTo>
                    <a:pt x="5" y="23"/>
                  </a:lnTo>
                  <a:lnTo>
                    <a:pt x="3" y="25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29"/>
                  </a:lnTo>
                  <a:lnTo>
                    <a:pt x="3" y="29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1"/>
                  </a:lnTo>
                  <a:lnTo>
                    <a:pt x="9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33"/>
                  </a:lnTo>
                  <a:lnTo>
                    <a:pt x="15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9" y="41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5" y="42"/>
                  </a:lnTo>
                  <a:lnTo>
                    <a:pt x="27" y="43"/>
                  </a:lnTo>
                  <a:lnTo>
                    <a:pt x="29" y="44"/>
                  </a:lnTo>
                  <a:lnTo>
                    <a:pt x="31" y="44"/>
                  </a:lnTo>
                  <a:lnTo>
                    <a:pt x="35" y="45"/>
                  </a:lnTo>
                  <a:lnTo>
                    <a:pt x="37" y="44"/>
                  </a:lnTo>
                  <a:lnTo>
                    <a:pt x="39" y="45"/>
                  </a:lnTo>
                  <a:lnTo>
                    <a:pt x="40" y="45"/>
                  </a:lnTo>
                  <a:lnTo>
                    <a:pt x="41" y="47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9" y="49"/>
                  </a:lnTo>
                  <a:lnTo>
                    <a:pt x="50" y="50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5" y="51"/>
                  </a:lnTo>
                  <a:lnTo>
                    <a:pt x="57" y="53"/>
                  </a:lnTo>
                  <a:lnTo>
                    <a:pt x="59" y="52"/>
                  </a:lnTo>
                  <a:lnTo>
                    <a:pt x="61" y="52"/>
                  </a:lnTo>
                  <a:lnTo>
                    <a:pt x="62" y="53"/>
                  </a:lnTo>
                  <a:lnTo>
                    <a:pt x="66" y="54"/>
                  </a:lnTo>
                  <a:lnTo>
                    <a:pt x="68" y="54"/>
                  </a:lnTo>
                  <a:lnTo>
                    <a:pt x="73" y="54"/>
                  </a:lnTo>
                  <a:lnTo>
                    <a:pt x="78" y="55"/>
                  </a:lnTo>
                  <a:lnTo>
                    <a:pt x="80" y="54"/>
                  </a:lnTo>
                  <a:lnTo>
                    <a:pt x="83" y="53"/>
                  </a:lnTo>
                  <a:lnTo>
                    <a:pt x="87" y="53"/>
                  </a:lnTo>
                  <a:lnTo>
                    <a:pt x="89" y="53"/>
                  </a:lnTo>
                  <a:lnTo>
                    <a:pt x="91" y="52"/>
                  </a:lnTo>
                  <a:lnTo>
                    <a:pt x="94" y="52"/>
                  </a:lnTo>
                  <a:lnTo>
                    <a:pt x="93" y="49"/>
                  </a:lnTo>
                  <a:lnTo>
                    <a:pt x="92" y="45"/>
                  </a:lnTo>
                  <a:lnTo>
                    <a:pt x="91" y="42"/>
                  </a:lnTo>
                  <a:lnTo>
                    <a:pt x="90" y="41"/>
                  </a:lnTo>
                  <a:lnTo>
                    <a:pt x="89" y="38"/>
                  </a:lnTo>
                  <a:lnTo>
                    <a:pt x="89" y="37"/>
                  </a:lnTo>
                  <a:lnTo>
                    <a:pt x="91" y="36"/>
                  </a:lnTo>
                  <a:lnTo>
                    <a:pt x="92" y="35"/>
                  </a:lnTo>
                  <a:lnTo>
                    <a:pt x="92" y="33"/>
                  </a:lnTo>
                  <a:lnTo>
                    <a:pt x="92" y="30"/>
                  </a:lnTo>
                  <a:lnTo>
                    <a:pt x="92" y="28"/>
                  </a:lnTo>
                  <a:lnTo>
                    <a:pt x="92" y="26"/>
                  </a:lnTo>
                  <a:lnTo>
                    <a:pt x="93" y="25"/>
                  </a:lnTo>
                  <a:lnTo>
                    <a:pt x="95" y="25"/>
                  </a:lnTo>
                  <a:lnTo>
                    <a:pt x="96" y="24"/>
                  </a:lnTo>
                  <a:lnTo>
                    <a:pt x="96" y="23"/>
                  </a:lnTo>
                  <a:lnTo>
                    <a:pt x="95" y="21"/>
                  </a:lnTo>
                  <a:lnTo>
                    <a:pt x="93" y="20"/>
                  </a:lnTo>
                  <a:lnTo>
                    <a:pt x="90" y="17"/>
                  </a:lnTo>
                  <a:lnTo>
                    <a:pt x="90" y="16"/>
                  </a:lnTo>
                  <a:lnTo>
                    <a:pt x="90" y="14"/>
                  </a:lnTo>
                  <a:lnTo>
                    <a:pt x="90" y="13"/>
                  </a:lnTo>
                  <a:lnTo>
                    <a:pt x="89" y="11"/>
                  </a:lnTo>
                  <a:lnTo>
                    <a:pt x="87" y="11"/>
                  </a:lnTo>
                  <a:lnTo>
                    <a:pt x="85" y="10"/>
                  </a:lnTo>
                  <a:lnTo>
                    <a:pt x="81" y="11"/>
                  </a:lnTo>
                  <a:lnTo>
                    <a:pt x="79" y="11"/>
                  </a:lnTo>
                  <a:lnTo>
                    <a:pt x="78" y="11"/>
                  </a:lnTo>
                  <a:lnTo>
                    <a:pt x="77" y="9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6" y="5"/>
                  </a:lnTo>
                  <a:lnTo>
                    <a:pt x="73" y="6"/>
                  </a:lnTo>
                  <a:lnTo>
                    <a:pt x="72" y="8"/>
                  </a:lnTo>
                  <a:lnTo>
                    <a:pt x="73" y="10"/>
                  </a:lnTo>
                  <a:lnTo>
                    <a:pt x="73" y="11"/>
                  </a:lnTo>
                  <a:lnTo>
                    <a:pt x="72" y="12"/>
                  </a:lnTo>
                  <a:lnTo>
                    <a:pt x="71" y="14"/>
                  </a:lnTo>
                  <a:lnTo>
                    <a:pt x="70" y="15"/>
                  </a:lnTo>
                  <a:lnTo>
                    <a:pt x="68" y="16"/>
                  </a:lnTo>
                  <a:lnTo>
                    <a:pt x="66" y="15"/>
                  </a:lnTo>
                  <a:lnTo>
                    <a:pt x="63" y="14"/>
                  </a:lnTo>
                  <a:lnTo>
                    <a:pt x="65" y="10"/>
                  </a:lnTo>
                  <a:lnTo>
                    <a:pt x="65" y="6"/>
                  </a:lnTo>
                  <a:lnTo>
                    <a:pt x="63" y="4"/>
                  </a:lnTo>
                  <a:lnTo>
                    <a:pt x="60" y="2"/>
                  </a:lnTo>
                  <a:lnTo>
                    <a:pt x="58" y="1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7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2" name="Freeform 1416">
              <a:extLst>
                <a:ext uri="{FF2B5EF4-FFF2-40B4-BE49-F238E27FC236}">
                  <a16:creationId xmlns:a16="http://schemas.microsoft.com/office/drawing/2014/main" id="{EB777D22-7DD5-A84D-AEBD-783A24CAD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" y="1049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3" name="Freeform 1417">
              <a:extLst>
                <a:ext uri="{FF2B5EF4-FFF2-40B4-BE49-F238E27FC236}">
                  <a16:creationId xmlns:a16="http://schemas.microsoft.com/office/drawing/2014/main" id="{CB61B264-E5B8-CF47-B955-E5064E0D8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" y="1050"/>
              <a:ext cx="4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4" name="Freeform 1418">
              <a:extLst>
                <a:ext uri="{FF2B5EF4-FFF2-40B4-BE49-F238E27FC236}">
                  <a16:creationId xmlns:a16="http://schemas.microsoft.com/office/drawing/2014/main" id="{4A503879-CBC4-0542-BD4B-4188C1408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1041"/>
              <a:ext cx="33" cy="13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11" y="11"/>
                </a:cxn>
                <a:cxn ang="0">
                  <a:pos x="12" y="12"/>
                </a:cxn>
                <a:cxn ang="0">
                  <a:pos x="14" y="13"/>
                </a:cxn>
                <a:cxn ang="0">
                  <a:pos x="16" y="12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7" y="9"/>
                </a:cxn>
                <a:cxn ang="0">
                  <a:pos x="29" y="8"/>
                </a:cxn>
                <a:cxn ang="0">
                  <a:pos x="29" y="9"/>
                </a:cxn>
                <a:cxn ang="0">
                  <a:pos x="32" y="9"/>
                </a:cxn>
                <a:cxn ang="0">
                  <a:pos x="33" y="9"/>
                </a:cxn>
                <a:cxn ang="0">
                  <a:pos x="32" y="8"/>
                </a:cxn>
                <a:cxn ang="0">
                  <a:pos x="29" y="5"/>
                </a:cxn>
                <a:cxn ang="0">
                  <a:pos x="26" y="4"/>
                </a:cxn>
                <a:cxn ang="0">
                  <a:pos x="25" y="4"/>
                </a:cxn>
                <a:cxn ang="0">
                  <a:pos x="21" y="4"/>
                </a:cxn>
                <a:cxn ang="0">
                  <a:pos x="17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8" y="8"/>
                </a:cxn>
                <a:cxn ang="0">
                  <a:pos x="9" y="8"/>
                </a:cxn>
              </a:cxnLst>
              <a:rect l="0" t="0" r="r" b="b"/>
              <a:pathLst>
                <a:path w="33" h="13">
                  <a:moveTo>
                    <a:pt x="9" y="8"/>
                  </a:moveTo>
                  <a:lnTo>
                    <a:pt x="11" y="11"/>
                  </a:lnTo>
                  <a:lnTo>
                    <a:pt x="12" y="12"/>
                  </a:lnTo>
                  <a:lnTo>
                    <a:pt x="14" y="13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7" y="9"/>
                  </a:lnTo>
                  <a:lnTo>
                    <a:pt x="29" y="8"/>
                  </a:lnTo>
                  <a:lnTo>
                    <a:pt x="29" y="9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2" y="8"/>
                  </a:lnTo>
                  <a:lnTo>
                    <a:pt x="29" y="5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1" y="4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7"/>
                  </a:lnTo>
                  <a:lnTo>
                    <a:pt x="8" y="8"/>
                  </a:lnTo>
                  <a:lnTo>
                    <a:pt x="9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5" name="Freeform 1419">
              <a:extLst>
                <a:ext uri="{FF2B5EF4-FFF2-40B4-BE49-F238E27FC236}">
                  <a16:creationId xmlns:a16="http://schemas.microsoft.com/office/drawing/2014/main" id="{D2B13249-B1FF-DE43-9F56-6D2D52CC8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192"/>
              <a:ext cx="234" cy="205"/>
            </a:xfrm>
            <a:custGeom>
              <a:avLst/>
              <a:gdLst/>
              <a:ahLst/>
              <a:cxnLst>
                <a:cxn ang="0">
                  <a:pos x="9" y="179"/>
                </a:cxn>
                <a:cxn ang="0">
                  <a:pos x="13" y="172"/>
                </a:cxn>
                <a:cxn ang="0">
                  <a:pos x="12" y="177"/>
                </a:cxn>
                <a:cxn ang="0">
                  <a:pos x="19" y="187"/>
                </a:cxn>
                <a:cxn ang="0">
                  <a:pos x="22" y="189"/>
                </a:cxn>
                <a:cxn ang="0">
                  <a:pos x="22" y="183"/>
                </a:cxn>
                <a:cxn ang="0">
                  <a:pos x="23" y="173"/>
                </a:cxn>
                <a:cxn ang="0">
                  <a:pos x="38" y="180"/>
                </a:cxn>
                <a:cxn ang="0">
                  <a:pos x="33" y="188"/>
                </a:cxn>
                <a:cxn ang="0">
                  <a:pos x="29" y="196"/>
                </a:cxn>
                <a:cxn ang="0">
                  <a:pos x="54" y="204"/>
                </a:cxn>
                <a:cxn ang="0">
                  <a:pos x="82" y="200"/>
                </a:cxn>
                <a:cxn ang="0">
                  <a:pos x="67" y="185"/>
                </a:cxn>
                <a:cxn ang="0">
                  <a:pos x="56" y="164"/>
                </a:cxn>
                <a:cxn ang="0">
                  <a:pos x="53" y="149"/>
                </a:cxn>
                <a:cxn ang="0">
                  <a:pos x="53" y="132"/>
                </a:cxn>
                <a:cxn ang="0">
                  <a:pos x="55" y="129"/>
                </a:cxn>
                <a:cxn ang="0">
                  <a:pos x="66" y="125"/>
                </a:cxn>
                <a:cxn ang="0">
                  <a:pos x="80" y="112"/>
                </a:cxn>
                <a:cxn ang="0">
                  <a:pos x="82" y="94"/>
                </a:cxn>
                <a:cxn ang="0">
                  <a:pos x="87" y="95"/>
                </a:cxn>
                <a:cxn ang="0">
                  <a:pos x="96" y="89"/>
                </a:cxn>
                <a:cxn ang="0">
                  <a:pos x="95" y="83"/>
                </a:cxn>
                <a:cxn ang="0">
                  <a:pos x="102" y="77"/>
                </a:cxn>
                <a:cxn ang="0">
                  <a:pos x="107" y="76"/>
                </a:cxn>
                <a:cxn ang="0">
                  <a:pos x="113" y="75"/>
                </a:cxn>
                <a:cxn ang="0">
                  <a:pos x="121" y="67"/>
                </a:cxn>
                <a:cxn ang="0">
                  <a:pos x="128" y="59"/>
                </a:cxn>
                <a:cxn ang="0">
                  <a:pos x="136" y="55"/>
                </a:cxn>
                <a:cxn ang="0">
                  <a:pos x="154" y="48"/>
                </a:cxn>
                <a:cxn ang="0">
                  <a:pos x="163" y="40"/>
                </a:cxn>
                <a:cxn ang="0">
                  <a:pos x="173" y="43"/>
                </a:cxn>
                <a:cxn ang="0">
                  <a:pos x="201" y="33"/>
                </a:cxn>
                <a:cxn ang="0">
                  <a:pos x="220" y="24"/>
                </a:cxn>
                <a:cxn ang="0">
                  <a:pos x="234" y="18"/>
                </a:cxn>
                <a:cxn ang="0">
                  <a:pos x="228" y="4"/>
                </a:cxn>
                <a:cxn ang="0">
                  <a:pos x="201" y="4"/>
                </a:cxn>
                <a:cxn ang="0">
                  <a:pos x="186" y="14"/>
                </a:cxn>
                <a:cxn ang="0">
                  <a:pos x="171" y="20"/>
                </a:cxn>
                <a:cxn ang="0">
                  <a:pos x="148" y="25"/>
                </a:cxn>
                <a:cxn ang="0">
                  <a:pos x="134" y="22"/>
                </a:cxn>
                <a:cxn ang="0">
                  <a:pos x="121" y="26"/>
                </a:cxn>
                <a:cxn ang="0">
                  <a:pos x="109" y="34"/>
                </a:cxn>
                <a:cxn ang="0">
                  <a:pos x="99" y="41"/>
                </a:cxn>
                <a:cxn ang="0">
                  <a:pos x="89" y="47"/>
                </a:cxn>
                <a:cxn ang="0">
                  <a:pos x="78" y="55"/>
                </a:cxn>
                <a:cxn ang="0">
                  <a:pos x="64" y="61"/>
                </a:cxn>
                <a:cxn ang="0">
                  <a:pos x="53" y="63"/>
                </a:cxn>
                <a:cxn ang="0">
                  <a:pos x="61" y="73"/>
                </a:cxn>
                <a:cxn ang="0">
                  <a:pos x="66" y="77"/>
                </a:cxn>
                <a:cxn ang="0">
                  <a:pos x="58" y="81"/>
                </a:cxn>
                <a:cxn ang="0">
                  <a:pos x="53" y="84"/>
                </a:cxn>
                <a:cxn ang="0">
                  <a:pos x="56" y="91"/>
                </a:cxn>
                <a:cxn ang="0">
                  <a:pos x="46" y="96"/>
                </a:cxn>
                <a:cxn ang="0">
                  <a:pos x="32" y="101"/>
                </a:cxn>
                <a:cxn ang="0">
                  <a:pos x="37" y="111"/>
                </a:cxn>
                <a:cxn ang="0">
                  <a:pos x="45" y="121"/>
                </a:cxn>
                <a:cxn ang="0">
                  <a:pos x="28" y="120"/>
                </a:cxn>
                <a:cxn ang="0">
                  <a:pos x="24" y="130"/>
                </a:cxn>
                <a:cxn ang="0">
                  <a:pos x="13" y="133"/>
                </a:cxn>
                <a:cxn ang="0">
                  <a:pos x="17" y="141"/>
                </a:cxn>
                <a:cxn ang="0">
                  <a:pos x="15" y="152"/>
                </a:cxn>
                <a:cxn ang="0">
                  <a:pos x="4" y="155"/>
                </a:cxn>
              </a:cxnLst>
              <a:rect l="0" t="0" r="r" b="b"/>
              <a:pathLst>
                <a:path w="234" h="205">
                  <a:moveTo>
                    <a:pt x="0" y="163"/>
                  </a:moveTo>
                  <a:lnTo>
                    <a:pt x="0" y="165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3" y="174"/>
                  </a:lnTo>
                  <a:lnTo>
                    <a:pt x="6" y="177"/>
                  </a:lnTo>
                  <a:lnTo>
                    <a:pt x="9" y="179"/>
                  </a:lnTo>
                  <a:lnTo>
                    <a:pt x="8" y="178"/>
                  </a:lnTo>
                  <a:lnTo>
                    <a:pt x="8" y="176"/>
                  </a:lnTo>
                  <a:lnTo>
                    <a:pt x="9" y="175"/>
                  </a:lnTo>
                  <a:lnTo>
                    <a:pt x="10" y="174"/>
                  </a:lnTo>
                  <a:lnTo>
                    <a:pt x="11" y="174"/>
                  </a:lnTo>
                  <a:lnTo>
                    <a:pt x="11" y="173"/>
                  </a:lnTo>
                  <a:lnTo>
                    <a:pt x="13" y="172"/>
                  </a:lnTo>
                  <a:lnTo>
                    <a:pt x="16" y="172"/>
                  </a:lnTo>
                  <a:lnTo>
                    <a:pt x="18" y="173"/>
                  </a:lnTo>
                  <a:lnTo>
                    <a:pt x="19" y="175"/>
                  </a:lnTo>
                  <a:lnTo>
                    <a:pt x="18" y="176"/>
                  </a:lnTo>
                  <a:lnTo>
                    <a:pt x="17" y="176"/>
                  </a:lnTo>
                  <a:lnTo>
                    <a:pt x="13" y="177"/>
                  </a:lnTo>
                  <a:lnTo>
                    <a:pt x="12" y="177"/>
                  </a:lnTo>
                  <a:lnTo>
                    <a:pt x="11" y="178"/>
                  </a:lnTo>
                  <a:lnTo>
                    <a:pt x="10" y="180"/>
                  </a:lnTo>
                  <a:lnTo>
                    <a:pt x="11" y="180"/>
                  </a:lnTo>
                  <a:lnTo>
                    <a:pt x="12" y="180"/>
                  </a:lnTo>
                  <a:lnTo>
                    <a:pt x="15" y="182"/>
                  </a:lnTo>
                  <a:lnTo>
                    <a:pt x="17" y="184"/>
                  </a:lnTo>
                  <a:lnTo>
                    <a:pt x="19" y="187"/>
                  </a:lnTo>
                  <a:lnTo>
                    <a:pt x="19" y="189"/>
                  </a:lnTo>
                  <a:lnTo>
                    <a:pt x="20" y="192"/>
                  </a:lnTo>
                  <a:lnTo>
                    <a:pt x="21" y="192"/>
                  </a:lnTo>
                  <a:lnTo>
                    <a:pt x="22" y="192"/>
                  </a:lnTo>
                  <a:lnTo>
                    <a:pt x="22" y="191"/>
                  </a:lnTo>
                  <a:lnTo>
                    <a:pt x="22" y="188"/>
                  </a:lnTo>
                  <a:lnTo>
                    <a:pt x="22" y="189"/>
                  </a:lnTo>
                  <a:lnTo>
                    <a:pt x="21" y="189"/>
                  </a:lnTo>
                  <a:lnTo>
                    <a:pt x="22" y="189"/>
                  </a:lnTo>
                  <a:lnTo>
                    <a:pt x="22" y="187"/>
                  </a:lnTo>
                  <a:lnTo>
                    <a:pt x="22" y="186"/>
                  </a:lnTo>
                  <a:lnTo>
                    <a:pt x="21" y="185"/>
                  </a:lnTo>
                  <a:lnTo>
                    <a:pt x="22" y="184"/>
                  </a:lnTo>
                  <a:lnTo>
                    <a:pt x="22" y="183"/>
                  </a:lnTo>
                  <a:lnTo>
                    <a:pt x="20" y="181"/>
                  </a:lnTo>
                  <a:lnTo>
                    <a:pt x="20" y="180"/>
                  </a:lnTo>
                  <a:lnTo>
                    <a:pt x="20" y="179"/>
                  </a:lnTo>
                  <a:lnTo>
                    <a:pt x="21" y="177"/>
                  </a:lnTo>
                  <a:lnTo>
                    <a:pt x="21" y="174"/>
                  </a:lnTo>
                  <a:lnTo>
                    <a:pt x="22" y="173"/>
                  </a:lnTo>
                  <a:lnTo>
                    <a:pt x="23" y="173"/>
                  </a:lnTo>
                  <a:lnTo>
                    <a:pt x="25" y="173"/>
                  </a:lnTo>
                  <a:lnTo>
                    <a:pt x="25" y="174"/>
                  </a:lnTo>
                  <a:lnTo>
                    <a:pt x="26" y="176"/>
                  </a:lnTo>
                  <a:lnTo>
                    <a:pt x="27" y="176"/>
                  </a:lnTo>
                  <a:lnTo>
                    <a:pt x="29" y="176"/>
                  </a:lnTo>
                  <a:lnTo>
                    <a:pt x="31" y="177"/>
                  </a:lnTo>
                  <a:lnTo>
                    <a:pt x="38" y="180"/>
                  </a:lnTo>
                  <a:lnTo>
                    <a:pt x="39" y="183"/>
                  </a:lnTo>
                  <a:lnTo>
                    <a:pt x="39" y="184"/>
                  </a:lnTo>
                  <a:lnTo>
                    <a:pt x="38" y="185"/>
                  </a:lnTo>
                  <a:lnTo>
                    <a:pt x="31" y="185"/>
                  </a:lnTo>
                  <a:lnTo>
                    <a:pt x="32" y="187"/>
                  </a:lnTo>
                  <a:lnTo>
                    <a:pt x="33" y="187"/>
                  </a:lnTo>
                  <a:lnTo>
                    <a:pt x="33" y="188"/>
                  </a:lnTo>
                  <a:lnTo>
                    <a:pt x="32" y="189"/>
                  </a:lnTo>
                  <a:lnTo>
                    <a:pt x="31" y="189"/>
                  </a:lnTo>
                  <a:lnTo>
                    <a:pt x="30" y="189"/>
                  </a:lnTo>
                  <a:lnTo>
                    <a:pt x="29" y="191"/>
                  </a:lnTo>
                  <a:lnTo>
                    <a:pt x="28" y="192"/>
                  </a:lnTo>
                  <a:lnTo>
                    <a:pt x="28" y="195"/>
                  </a:lnTo>
                  <a:lnTo>
                    <a:pt x="29" y="196"/>
                  </a:lnTo>
                  <a:lnTo>
                    <a:pt x="29" y="198"/>
                  </a:lnTo>
                  <a:lnTo>
                    <a:pt x="35" y="202"/>
                  </a:lnTo>
                  <a:lnTo>
                    <a:pt x="39" y="203"/>
                  </a:lnTo>
                  <a:lnTo>
                    <a:pt x="43" y="203"/>
                  </a:lnTo>
                  <a:lnTo>
                    <a:pt x="47" y="203"/>
                  </a:lnTo>
                  <a:lnTo>
                    <a:pt x="50" y="203"/>
                  </a:lnTo>
                  <a:lnTo>
                    <a:pt x="54" y="204"/>
                  </a:lnTo>
                  <a:lnTo>
                    <a:pt x="58" y="205"/>
                  </a:lnTo>
                  <a:lnTo>
                    <a:pt x="61" y="204"/>
                  </a:lnTo>
                  <a:lnTo>
                    <a:pt x="64" y="202"/>
                  </a:lnTo>
                  <a:lnTo>
                    <a:pt x="67" y="200"/>
                  </a:lnTo>
                  <a:lnTo>
                    <a:pt x="71" y="199"/>
                  </a:lnTo>
                  <a:lnTo>
                    <a:pt x="76" y="199"/>
                  </a:lnTo>
                  <a:lnTo>
                    <a:pt x="82" y="200"/>
                  </a:lnTo>
                  <a:lnTo>
                    <a:pt x="83" y="200"/>
                  </a:lnTo>
                  <a:lnTo>
                    <a:pt x="84" y="199"/>
                  </a:lnTo>
                  <a:lnTo>
                    <a:pt x="84" y="198"/>
                  </a:lnTo>
                  <a:lnTo>
                    <a:pt x="83" y="198"/>
                  </a:lnTo>
                  <a:lnTo>
                    <a:pt x="77" y="193"/>
                  </a:lnTo>
                  <a:lnTo>
                    <a:pt x="72" y="189"/>
                  </a:lnTo>
                  <a:lnTo>
                    <a:pt x="67" y="185"/>
                  </a:lnTo>
                  <a:lnTo>
                    <a:pt x="64" y="183"/>
                  </a:lnTo>
                  <a:lnTo>
                    <a:pt x="61" y="180"/>
                  </a:lnTo>
                  <a:lnTo>
                    <a:pt x="60" y="177"/>
                  </a:lnTo>
                  <a:lnTo>
                    <a:pt x="59" y="174"/>
                  </a:lnTo>
                  <a:lnTo>
                    <a:pt x="59" y="171"/>
                  </a:lnTo>
                  <a:lnTo>
                    <a:pt x="59" y="166"/>
                  </a:lnTo>
                  <a:lnTo>
                    <a:pt x="56" y="164"/>
                  </a:lnTo>
                  <a:lnTo>
                    <a:pt x="54" y="163"/>
                  </a:lnTo>
                  <a:lnTo>
                    <a:pt x="53" y="160"/>
                  </a:lnTo>
                  <a:lnTo>
                    <a:pt x="53" y="158"/>
                  </a:lnTo>
                  <a:lnTo>
                    <a:pt x="55" y="156"/>
                  </a:lnTo>
                  <a:lnTo>
                    <a:pt x="55" y="153"/>
                  </a:lnTo>
                  <a:lnTo>
                    <a:pt x="54" y="151"/>
                  </a:lnTo>
                  <a:lnTo>
                    <a:pt x="53" y="149"/>
                  </a:lnTo>
                  <a:lnTo>
                    <a:pt x="54" y="145"/>
                  </a:lnTo>
                  <a:lnTo>
                    <a:pt x="55" y="143"/>
                  </a:lnTo>
                  <a:lnTo>
                    <a:pt x="59" y="138"/>
                  </a:lnTo>
                  <a:lnTo>
                    <a:pt x="58" y="137"/>
                  </a:lnTo>
                  <a:lnTo>
                    <a:pt x="56" y="135"/>
                  </a:lnTo>
                  <a:lnTo>
                    <a:pt x="54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8" y="130"/>
                  </a:lnTo>
                  <a:lnTo>
                    <a:pt x="48" y="128"/>
                  </a:lnTo>
                  <a:lnTo>
                    <a:pt x="49" y="126"/>
                  </a:lnTo>
                  <a:lnTo>
                    <a:pt x="51" y="125"/>
                  </a:lnTo>
                  <a:lnTo>
                    <a:pt x="52" y="126"/>
                  </a:lnTo>
                  <a:lnTo>
                    <a:pt x="55" y="129"/>
                  </a:lnTo>
                  <a:lnTo>
                    <a:pt x="58" y="132"/>
                  </a:lnTo>
                  <a:lnTo>
                    <a:pt x="61" y="133"/>
                  </a:lnTo>
                  <a:lnTo>
                    <a:pt x="63" y="132"/>
                  </a:lnTo>
                  <a:lnTo>
                    <a:pt x="63" y="131"/>
                  </a:lnTo>
                  <a:lnTo>
                    <a:pt x="64" y="127"/>
                  </a:lnTo>
                  <a:lnTo>
                    <a:pt x="64" y="125"/>
                  </a:lnTo>
                  <a:lnTo>
                    <a:pt x="66" y="125"/>
                  </a:lnTo>
                  <a:lnTo>
                    <a:pt x="69" y="123"/>
                  </a:lnTo>
                  <a:lnTo>
                    <a:pt x="72" y="121"/>
                  </a:lnTo>
                  <a:lnTo>
                    <a:pt x="73" y="118"/>
                  </a:lnTo>
                  <a:lnTo>
                    <a:pt x="74" y="116"/>
                  </a:lnTo>
                  <a:lnTo>
                    <a:pt x="75" y="115"/>
                  </a:lnTo>
                  <a:lnTo>
                    <a:pt x="78" y="113"/>
                  </a:lnTo>
                  <a:lnTo>
                    <a:pt x="80" y="112"/>
                  </a:lnTo>
                  <a:lnTo>
                    <a:pt x="81" y="110"/>
                  </a:lnTo>
                  <a:lnTo>
                    <a:pt x="81" y="106"/>
                  </a:lnTo>
                  <a:lnTo>
                    <a:pt x="83" y="104"/>
                  </a:lnTo>
                  <a:lnTo>
                    <a:pt x="85" y="100"/>
                  </a:lnTo>
                  <a:lnTo>
                    <a:pt x="83" y="97"/>
                  </a:lnTo>
                  <a:lnTo>
                    <a:pt x="82" y="96"/>
                  </a:lnTo>
                  <a:lnTo>
                    <a:pt x="82" y="94"/>
                  </a:lnTo>
                  <a:lnTo>
                    <a:pt x="83" y="92"/>
                  </a:lnTo>
                  <a:lnTo>
                    <a:pt x="84" y="92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8" y="97"/>
                  </a:lnTo>
                  <a:lnTo>
                    <a:pt x="88" y="96"/>
                  </a:lnTo>
                  <a:lnTo>
                    <a:pt x="87" y="95"/>
                  </a:lnTo>
                  <a:lnTo>
                    <a:pt x="87" y="93"/>
                  </a:lnTo>
                  <a:lnTo>
                    <a:pt x="88" y="93"/>
                  </a:lnTo>
                  <a:lnTo>
                    <a:pt x="90" y="93"/>
                  </a:lnTo>
                  <a:lnTo>
                    <a:pt x="92" y="93"/>
                  </a:lnTo>
                  <a:lnTo>
                    <a:pt x="93" y="92"/>
                  </a:lnTo>
                  <a:lnTo>
                    <a:pt x="95" y="90"/>
                  </a:lnTo>
                  <a:lnTo>
                    <a:pt x="96" y="89"/>
                  </a:lnTo>
                  <a:lnTo>
                    <a:pt x="96" y="88"/>
                  </a:lnTo>
                  <a:lnTo>
                    <a:pt x="95" y="87"/>
                  </a:lnTo>
                  <a:lnTo>
                    <a:pt x="93" y="86"/>
                  </a:lnTo>
                  <a:lnTo>
                    <a:pt x="92" y="85"/>
                  </a:lnTo>
                  <a:lnTo>
                    <a:pt x="92" y="83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96" y="84"/>
                  </a:lnTo>
                  <a:lnTo>
                    <a:pt x="98" y="83"/>
                  </a:lnTo>
                  <a:lnTo>
                    <a:pt x="98" y="82"/>
                  </a:lnTo>
                  <a:lnTo>
                    <a:pt x="99" y="81"/>
                  </a:lnTo>
                  <a:lnTo>
                    <a:pt x="99" y="78"/>
                  </a:lnTo>
                  <a:lnTo>
                    <a:pt x="99" y="77"/>
                  </a:lnTo>
                  <a:lnTo>
                    <a:pt x="102" y="77"/>
                  </a:lnTo>
                  <a:lnTo>
                    <a:pt x="103" y="77"/>
                  </a:lnTo>
                  <a:lnTo>
                    <a:pt x="105" y="81"/>
                  </a:lnTo>
                  <a:lnTo>
                    <a:pt x="106" y="82"/>
                  </a:lnTo>
                  <a:lnTo>
                    <a:pt x="108" y="82"/>
                  </a:lnTo>
                  <a:lnTo>
                    <a:pt x="111" y="81"/>
                  </a:lnTo>
                  <a:lnTo>
                    <a:pt x="109" y="78"/>
                  </a:lnTo>
                  <a:lnTo>
                    <a:pt x="107" y="76"/>
                  </a:lnTo>
                  <a:lnTo>
                    <a:pt x="107" y="75"/>
                  </a:lnTo>
                  <a:lnTo>
                    <a:pt x="108" y="74"/>
                  </a:lnTo>
                  <a:lnTo>
                    <a:pt x="109" y="74"/>
                  </a:lnTo>
                  <a:lnTo>
                    <a:pt x="110" y="74"/>
                  </a:lnTo>
                  <a:lnTo>
                    <a:pt x="111" y="75"/>
                  </a:lnTo>
                  <a:lnTo>
                    <a:pt x="112" y="76"/>
                  </a:lnTo>
                  <a:lnTo>
                    <a:pt x="113" y="75"/>
                  </a:lnTo>
                  <a:lnTo>
                    <a:pt x="114" y="74"/>
                  </a:lnTo>
                  <a:lnTo>
                    <a:pt x="115" y="72"/>
                  </a:lnTo>
                  <a:lnTo>
                    <a:pt x="117" y="70"/>
                  </a:lnTo>
                  <a:lnTo>
                    <a:pt x="119" y="70"/>
                  </a:lnTo>
                  <a:lnTo>
                    <a:pt x="121" y="69"/>
                  </a:lnTo>
                  <a:lnTo>
                    <a:pt x="121" y="68"/>
                  </a:lnTo>
                  <a:lnTo>
                    <a:pt x="121" y="67"/>
                  </a:lnTo>
                  <a:lnTo>
                    <a:pt x="119" y="65"/>
                  </a:lnTo>
                  <a:lnTo>
                    <a:pt x="119" y="64"/>
                  </a:lnTo>
                  <a:lnTo>
                    <a:pt x="120" y="64"/>
                  </a:lnTo>
                  <a:lnTo>
                    <a:pt x="123" y="63"/>
                  </a:lnTo>
                  <a:lnTo>
                    <a:pt x="124" y="61"/>
                  </a:lnTo>
                  <a:lnTo>
                    <a:pt x="126" y="60"/>
                  </a:lnTo>
                  <a:lnTo>
                    <a:pt x="128" y="59"/>
                  </a:lnTo>
                  <a:lnTo>
                    <a:pt x="131" y="59"/>
                  </a:lnTo>
                  <a:lnTo>
                    <a:pt x="133" y="60"/>
                  </a:lnTo>
                  <a:lnTo>
                    <a:pt x="134" y="61"/>
                  </a:lnTo>
                  <a:lnTo>
                    <a:pt x="135" y="60"/>
                  </a:lnTo>
                  <a:lnTo>
                    <a:pt x="135" y="59"/>
                  </a:lnTo>
                  <a:lnTo>
                    <a:pt x="135" y="57"/>
                  </a:lnTo>
                  <a:lnTo>
                    <a:pt x="136" y="55"/>
                  </a:lnTo>
                  <a:lnTo>
                    <a:pt x="138" y="53"/>
                  </a:lnTo>
                  <a:lnTo>
                    <a:pt x="139" y="52"/>
                  </a:lnTo>
                  <a:lnTo>
                    <a:pt x="142" y="52"/>
                  </a:lnTo>
                  <a:lnTo>
                    <a:pt x="145" y="51"/>
                  </a:lnTo>
                  <a:lnTo>
                    <a:pt x="147" y="49"/>
                  </a:lnTo>
                  <a:lnTo>
                    <a:pt x="149" y="49"/>
                  </a:lnTo>
                  <a:lnTo>
                    <a:pt x="154" y="48"/>
                  </a:lnTo>
                  <a:lnTo>
                    <a:pt x="159" y="48"/>
                  </a:lnTo>
                  <a:lnTo>
                    <a:pt x="161" y="47"/>
                  </a:lnTo>
                  <a:lnTo>
                    <a:pt x="162" y="47"/>
                  </a:lnTo>
                  <a:lnTo>
                    <a:pt x="162" y="46"/>
                  </a:lnTo>
                  <a:lnTo>
                    <a:pt x="161" y="44"/>
                  </a:lnTo>
                  <a:lnTo>
                    <a:pt x="162" y="42"/>
                  </a:lnTo>
                  <a:lnTo>
                    <a:pt x="163" y="40"/>
                  </a:lnTo>
                  <a:lnTo>
                    <a:pt x="164" y="40"/>
                  </a:lnTo>
                  <a:lnTo>
                    <a:pt x="166" y="40"/>
                  </a:lnTo>
                  <a:lnTo>
                    <a:pt x="167" y="41"/>
                  </a:lnTo>
                  <a:lnTo>
                    <a:pt x="167" y="42"/>
                  </a:lnTo>
                  <a:lnTo>
                    <a:pt x="167" y="45"/>
                  </a:lnTo>
                  <a:lnTo>
                    <a:pt x="170" y="44"/>
                  </a:lnTo>
                  <a:lnTo>
                    <a:pt x="173" y="43"/>
                  </a:lnTo>
                  <a:lnTo>
                    <a:pt x="177" y="42"/>
                  </a:lnTo>
                  <a:lnTo>
                    <a:pt x="180" y="42"/>
                  </a:lnTo>
                  <a:lnTo>
                    <a:pt x="184" y="41"/>
                  </a:lnTo>
                  <a:lnTo>
                    <a:pt x="189" y="40"/>
                  </a:lnTo>
                  <a:lnTo>
                    <a:pt x="195" y="38"/>
                  </a:lnTo>
                  <a:lnTo>
                    <a:pt x="198" y="36"/>
                  </a:lnTo>
                  <a:lnTo>
                    <a:pt x="201" y="33"/>
                  </a:lnTo>
                  <a:lnTo>
                    <a:pt x="211" y="30"/>
                  </a:lnTo>
                  <a:lnTo>
                    <a:pt x="214" y="29"/>
                  </a:lnTo>
                  <a:lnTo>
                    <a:pt x="216" y="29"/>
                  </a:lnTo>
                  <a:lnTo>
                    <a:pt x="217" y="29"/>
                  </a:lnTo>
                  <a:lnTo>
                    <a:pt x="218" y="26"/>
                  </a:lnTo>
                  <a:lnTo>
                    <a:pt x="219" y="25"/>
                  </a:lnTo>
                  <a:lnTo>
                    <a:pt x="220" y="24"/>
                  </a:lnTo>
                  <a:lnTo>
                    <a:pt x="222" y="26"/>
                  </a:lnTo>
                  <a:lnTo>
                    <a:pt x="224" y="26"/>
                  </a:lnTo>
                  <a:lnTo>
                    <a:pt x="225" y="25"/>
                  </a:lnTo>
                  <a:lnTo>
                    <a:pt x="231" y="22"/>
                  </a:lnTo>
                  <a:lnTo>
                    <a:pt x="233" y="21"/>
                  </a:lnTo>
                  <a:lnTo>
                    <a:pt x="234" y="20"/>
                  </a:lnTo>
                  <a:lnTo>
                    <a:pt x="234" y="18"/>
                  </a:lnTo>
                  <a:lnTo>
                    <a:pt x="233" y="17"/>
                  </a:lnTo>
                  <a:lnTo>
                    <a:pt x="232" y="15"/>
                  </a:lnTo>
                  <a:lnTo>
                    <a:pt x="229" y="12"/>
                  </a:lnTo>
                  <a:lnTo>
                    <a:pt x="228" y="10"/>
                  </a:lnTo>
                  <a:lnTo>
                    <a:pt x="228" y="9"/>
                  </a:lnTo>
                  <a:lnTo>
                    <a:pt x="229" y="5"/>
                  </a:lnTo>
                  <a:lnTo>
                    <a:pt x="228" y="4"/>
                  </a:lnTo>
                  <a:lnTo>
                    <a:pt x="227" y="3"/>
                  </a:lnTo>
                  <a:lnTo>
                    <a:pt x="225" y="2"/>
                  </a:lnTo>
                  <a:lnTo>
                    <a:pt x="219" y="0"/>
                  </a:lnTo>
                  <a:lnTo>
                    <a:pt x="213" y="0"/>
                  </a:lnTo>
                  <a:lnTo>
                    <a:pt x="210" y="1"/>
                  </a:lnTo>
                  <a:lnTo>
                    <a:pt x="206" y="2"/>
                  </a:lnTo>
                  <a:lnTo>
                    <a:pt x="201" y="4"/>
                  </a:lnTo>
                  <a:lnTo>
                    <a:pt x="200" y="5"/>
                  </a:lnTo>
                  <a:lnTo>
                    <a:pt x="200" y="7"/>
                  </a:lnTo>
                  <a:lnTo>
                    <a:pt x="199" y="8"/>
                  </a:lnTo>
                  <a:lnTo>
                    <a:pt x="198" y="9"/>
                  </a:lnTo>
                  <a:lnTo>
                    <a:pt x="195" y="10"/>
                  </a:lnTo>
                  <a:lnTo>
                    <a:pt x="193" y="10"/>
                  </a:lnTo>
                  <a:lnTo>
                    <a:pt x="186" y="14"/>
                  </a:lnTo>
                  <a:lnTo>
                    <a:pt x="184" y="15"/>
                  </a:lnTo>
                  <a:lnTo>
                    <a:pt x="182" y="16"/>
                  </a:lnTo>
                  <a:lnTo>
                    <a:pt x="179" y="17"/>
                  </a:lnTo>
                  <a:lnTo>
                    <a:pt x="177" y="19"/>
                  </a:lnTo>
                  <a:lnTo>
                    <a:pt x="174" y="21"/>
                  </a:lnTo>
                  <a:lnTo>
                    <a:pt x="173" y="21"/>
                  </a:lnTo>
                  <a:lnTo>
                    <a:pt x="171" y="20"/>
                  </a:lnTo>
                  <a:lnTo>
                    <a:pt x="168" y="21"/>
                  </a:lnTo>
                  <a:lnTo>
                    <a:pt x="166" y="22"/>
                  </a:lnTo>
                  <a:lnTo>
                    <a:pt x="162" y="23"/>
                  </a:lnTo>
                  <a:lnTo>
                    <a:pt x="159" y="24"/>
                  </a:lnTo>
                  <a:lnTo>
                    <a:pt x="156" y="24"/>
                  </a:lnTo>
                  <a:lnTo>
                    <a:pt x="152" y="25"/>
                  </a:lnTo>
                  <a:lnTo>
                    <a:pt x="148" y="25"/>
                  </a:lnTo>
                  <a:lnTo>
                    <a:pt x="146" y="25"/>
                  </a:lnTo>
                  <a:lnTo>
                    <a:pt x="142" y="26"/>
                  </a:lnTo>
                  <a:lnTo>
                    <a:pt x="140" y="25"/>
                  </a:lnTo>
                  <a:lnTo>
                    <a:pt x="139" y="23"/>
                  </a:lnTo>
                  <a:lnTo>
                    <a:pt x="137" y="22"/>
                  </a:lnTo>
                  <a:lnTo>
                    <a:pt x="135" y="22"/>
                  </a:lnTo>
                  <a:lnTo>
                    <a:pt x="134" y="22"/>
                  </a:lnTo>
                  <a:lnTo>
                    <a:pt x="132" y="24"/>
                  </a:lnTo>
                  <a:lnTo>
                    <a:pt x="131" y="26"/>
                  </a:lnTo>
                  <a:lnTo>
                    <a:pt x="130" y="27"/>
                  </a:lnTo>
                  <a:lnTo>
                    <a:pt x="128" y="27"/>
                  </a:lnTo>
                  <a:lnTo>
                    <a:pt x="127" y="27"/>
                  </a:lnTo>
                  <a:lnTo>
                    <a:pt x="123" y="26"/>
                  </a:lnTo>
                  <a:lnTo>
                    <a:pt x="121" y="26"/>
                  </a:lnTo>
                  <a:lnTo>
                    <a:pt x="120" y="27"/>
                  </a:lnTo>
                  <a:lnTo>
                    <a:pt x="118" y="29"/>
                  </a:lnTo>
                  <a:lnTo>
                    <a:pt x="116" y="30"/>
                  </a:lnTo>
                  <a:lnTo>
                    <a:pt x="115" y="30"/>
                  </a:lnTo>
                  <a:lnTo>
                    <a:pt x="112" y="32"/>
                  </a:lnTo>
                  <a:lnTo>
                    <a:pt x="110" y="33"/>
                  </a:lnTo>
                  <a:lnTo>
                    <a:pt x="109" y="34"/>
                  </a:lnTo>
                  <a:lnTo>
                    <a:pt x="106" y="33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101" y="36"/>
                  </a:lnTo>
                  <a:lnTo>
                    <a:pt x="101" y="37"/>
                  </a:lnTo>
                  <a:lnTo>
                    <a:pt x="101" y="39"/>
                  </a:lnTo>
                  <a:lnTo>
                    <a:pt x="99" y="41"/>
                  </a:lnTo>
                  <a:lnTo>
                    <a:pt x="98" y="42"/>
                  </a:lnTo>
                  <a:lnTo>
                    <a:pt x="96" y="41"/>
                  </a:lnTo>
                  <a:lnTo>
                    <a:pt x="95" y="41"/>
                  </a:lnTo>
                  <a:lnTo>
                    <a:pt x="93" y="41"/>
                  </a:lnTo>
                  <a:lnTo>
                    <a:pt x="92" y="42"/>
                  </a:lnTo>
                  <a:lnTo>
                    <a:pt x="91" y="44"/>
                  </a:lnTo>
                  <a:lnTo>
                    <a:pt x="89" y="47"/>
                  </a:lnTo>
                  <a:lnTo>
                    <a:pt x="90" y="51"/>
                  </a:lnTo>
                  <a:lnTo>
                    <a:pt x="89" y="52"/>
                  </a:lnTo>
                  <a:lnTo>
                    <a:pt x="88" y="53"/>
                  </a:lnTo>
                  <a:lnTo>
                    <a:pt x="85" y="55"/>
                  </a:lnTo>
                  <a:lnTo>
                    <a:pt x="83" y="55"/>
                  </a:lnTo>
                  <a:lnTo>
                    <a:pt x="82" y="55"/>
                  </a:lnTo>
                  <a:lnTo>
                    <a:pt x="78" y="55"/>
                  </a:lnTo>
                  <a:lnTo>
                    <a:pt x="75" y="55"/>
                  </a:lnTo>
                  <a:lnTo>
                    <a:pt x="72" y="57"/>
                  </a:lnTo>
                  <a:lnTo>
                    <a:pt x="69" y="61"/>
                  </a:lnTo>
                  <a:lnTo>
                    <a:pt x="68" y="62"/>
                  </a:lnTo>
                  <a:lnTo>
                    <a:pt x="66" y="63"/>
                  </a:lnTo>
                  <a:lnTo>
                    <a:pt x="64" y="63"/>
                  </a:lnTo>
                  <a:lnTo>
                    <a:pt x="64" y="61"/>
                  </a:lnTo>
                  <a:lnTo>
                    <a:pt x="63" y="60"/>
                  </a:lnTo>
                  <a:lnTo>
                    <a:pt x="62" y="57"/>
                  </a:lnTo>
                  <a:lnTo>
                    <a:pt x="61" y="57"/>
                  </a:lnTo>
                  <a:lnTo>
                    <a:pt x="59" y="57"/>
                  </a:lnTo>
                  <a:lnTo>
                    <a:pt x="56" y="57"/>
                  </a:lnTo>
                  <a:lnTo>
                    <a:pt x="54" y="59"/>
                  </a:lnTo>
                  <a:lnTo>
                    <a:pt x="53" y="63"/>
                  </a:lnTo>
                  <a:lnTo>
                    <a:pt x="54" y="64"/>
                  </a:lnTo>
                  <a:lnTo>
                    <a:pt x="55" y="66"/>
                  </a:lnTo>
                  <a:lnTo>
                    <a:pt x="59" y="67"/>
                  </a:lnTo>
                  <a:lnTo>
                    <a:pt x="62" y="68"/>
                  </a:lnTo>
                  <a:lnTo>
                    <a:pt x="61" y="70"/>
                  </a:lnTo>
                  <a:lnTo>
                    <a:pt x="60" y="72"/>
                  </a:lnTo>
                  <a:lnTo>
                    <a:pt x="61" y="73"/>
                  </a:lnTo>
                  <a:lnTo>
                    <a:pt x="62" y="73"/>
                  </a:lnTo>
                  <a:lnTo>
                    <a:pt x="65" y="73"/>
                  </a:lnTo>
                  <a:lnTo>
                    <a:pt x="69" y="73"/>
                  </a:lnTo>
                  <a:lnTo>
                    <a:pt x="71" y="74"/>
                  </a:lnTo>
                  <a:lnTo>
                    <a:pt x="71" y="75"/>
                  </a:lnTo>
                  <a:lnTo>
                    <a:pt x="70" y="76"/>
                  </a:lnTo>
                  <a:lnTo>
                    <a:pt x="66" y="77"/>
                  </a:lnTo>
                  <a:lnTo>
                    <a:pt x="64" y="77"/>
                  </a:lnTo>
                  <a:lnTo>
                    <a:pt x="61" y="76"/>
                  </a:lnTo>
                  <a:lnTo>
                    <a:pt x="59" y="76"/>
                  </a:lnTo>
                  <a:lnTo>
                    <a:pt x="56" y="77"/>
                  </a:lnTo>
                  <a:lnTo>
                    <a:pt x="53" y="79"/>
                  </a:lnTo>
                  <a:lnTo>
                    <a:pt x="55" y="79"/>
                  </a:lnTo>
                  <a:lnTo>
                    <a:pt x="58" y="81"/>
                  </a:lnTo>
                  <a:lnTo>
                    <a:pt x="61" y="83"/>
                  </a:lnTo>
                  <a:lnTo>
                    <a:pt x="62" y="84"/>
                  </a:lnTo>
                  <a:lnTo>
                    <a:pt x="62" y="85"/>
                  </a:lnTo>
                  <a:lnTo>
                    <a:pt x="61" y="86"/>
                  </a:lnTo>
                  <a:lnTo>
                    <a:pt x="58" y="86"/>
                  </a:lnTo>
                  <a:lnTo>
                    <a:pt x="55" y="85"/>
                  </a:lnTo>
                  <a:lnTo>
                    <a:pt x="53" y="84"/>
                  </a:lnTo>
                  <a:lnTo>
                    <a:pt x="50" y="85"/>
                  </a:lnTo>
                  <a:lnTo>
                    <a:pt x="50" y="87"/>
                  </a:lnTo>
                  <a:lnTo>
                    <a:pt x="50" y="89"/>
                  </a:lnTo>
                  <a:lnTo>
                    <a:pt x="52" y="90"/>
                  </a:lnTo>
                  <a:lnTo>
                    <a:pt x="54" y="90"/>
                  </a:lnTo>
                  <a:lnTo>
                    <a:pt x="55" y="90"/>
                  </a:lnTo>
                  <a:lnTo>
                    <a:pt x="56" y="91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4" y="94"/>
                  </a:lnTo>
                  <a:lnTo>
                    <a:pt x="52" y="95"/>
                  </a:lnTo>
                  <a:lnTo>
                    <a:pt x="50" y="96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44" y="97"/>
                  </a:lnTo>
                  <a:lnTo>
                    <a:pt x="43" y="99"/>
                  </a:lnTo>
                  <a:lnTo>
                    <a:pt x="42" y="101"/>
                  </a:lnTo>
                  <a:lnTo>
                    <a:pt x="40" y="103"/>
                  </a:lnTo>
                  <a:lnTo>
                    <a:pt x="38" y="101"/>
                  </a:lnTo>
                  <a:lnTo>
                    <a:pt x="34" y="101"/>
                  </a:lnTo>
                  <a:lnTo>
                    <a:pt x="32" y="101"/>
                  </a:lnTo>
                  <a:lnTo>
                    <a:pt x="30" y="104"/>
                  </a:lnTo>
                  <a:lnTo>
                    <a:pt x="29" y="106"/>
                  </a:lnTo>
                  <a:lnTo>
                    <a:pt x="30" y="107"/>
                  </a:lnTo>
                  <a:lnTo>
                    <a:pt x="31" y="107"/>
                  </a:lnTo>
                  <a:lnTo>
                    <a:pt x="33" y="107"/>
                  </a:lnTo>
                  <a:lnTo>
                    <a:pt x="35" y="109"/>
                  </a:lnTo>
                  <a:lnTo>
                    <a:pt x="37" y="111"/>
                  </a:lnTo>
                  <a:lnTo>
                    <a:pt x="38" y="113"/>
                  </a:lnTo>
                  <a:lnTo>
                    <a:pt x="38" y="116"/>
                  </a:lnTo>
                  <a:lnTo>
                    <a:pt x="39" y="118"/>
                  </a:lnTo>
                  <a:lnTo>
                    <a:pt x="41" y="119"/>
                  </a:lnTo>
                  <a:lnTo>
                    <a:pt x="44" y="119"/>
                  </a:lnTo>
                  <a:lnTo>
                    <a:pt x="45" y="120"/>
                  </a:lnTo>
                  <a:lnTo>
                    <a:pt x="45" y="121"/>
                  </a:lnTo>
                  <a:lnTo>
                    <a:pt x="45" y="123"/>
                  </a:lnTo>
                  <a:lnTo>
                    <a:pt x="39" y="121"/>
                  </a:lnTo>
                  <a:lnTo>
                    <a:pt x="35" y="121"/>
                  </a:lnTo>
                  <a:lnTo>
                    <a:pt x="32" y="121"/>
                  </a:lnTo>
                  <a:lnTo>
                    <a:pt x="31" y="121"/>
                  </a:lnTo>
                  <a:lnTo>
                    <a:pt x="29" y="121"/>
                  </a:lnTo>
                  <a:lnTo>
                    <a:pt x="28" y="120"/>
                  </a:lnTo>
                  <a:lnTo>
                    <a:pt x="27" y="120"/>
                  </a:lnTo>
                  <a:lnTo>
                    <a:pt x="25" y="120"/>
                  </a:lnTo>
                  <a:lnTo>
                    <a:pt x="24" y="121"/>
                  </a:lnTo>
                  <a:lnTo>
                    <a:pt x="23" y="123"/>
                  </a:lnTo>
                  <a:lnTo>
                    <a:pt x="24" y="125"/>
                  </a:lnTo>
                  <a:lnTo>
                    <a:pt x="25" y="128"/>
                  </a:lnTo>
                  <a:lnTo>
                    <a:pt x="24" y="130"/>
                  </a:lnTo>
                  <a:lnTo>
                    <a:pt x="23" y="131"/>
                  </a:lnTo>
                  <a:lnTo>
                    <a:pt x="22" y="131"/>
                  </a:lnTo>
                  <a:lnTo>
                    <a:pt x="21" y="131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5" y="131"/>
                  </a:lnTo>
                  <a:lnTo>
                    <a:pt x="13" y="133"/>
                  </a:lnTo>
                  <a:lnTo>
                    <a:pt x="13" y="134"/>
                  </a:lnTo>
                  <a:lnTo>
                    <a:pt x="15" y="135"/>
                  </a:lnTo>
                  <a:lnTo>
                    <a:pt x="17" y="135"/>
                  </a:lnTo>
                  <a:lnTo>
                    <a:pt x="20" y="135"/>
                  </a:lnTo>
                  <a:lnTo>
                    <a:pt x="17" y="138"/>
                  </a:lnTo>
                  <a:lnTo>
                    <a:pt x="16" y="140"/>
                  </a:lnTo>
                  <a:lnTo>
                    <a:pt x="17" y="141"/>
                  </a:lnTo>
                  <a:lnTo>
                    <a:pt x="18" y="142"/>
                  </a:lnTo>
                  <a:lnTo>
                    <a:pt x="19" y="143"/>
                  </a:lnTo>
                  <a:lnTo>
                    <a:pt x="19" y="144"/>
                  </a:lnTo>
                  <a:lnTo>
                    <a:pt x="18" y="145"/>
                  </a:lnTo>
                  <a:lnTo>
                    <a:pt x="16" y="149"/>
                  </a:lnTo>
                  <a:lnTo>
                    <a:pt x="15" y="150"/>
                  </a:lnTo>
                  <a:lnTo>
                    <a:pt x="15" y="152"/>
                  </a:lnTo>
                  <a:lnTo>
                    <a:pt x="12" y="153"/>
                  </a:lnTo>
                  <a:lnTo>
                    <a:pt x="11" y="154"/>
                  </a:lnTo>
                  <a:lnTo>
                    <a:pt x="8" y="157"/>
                  </a:lnTo>
                  <a:lnTo>
                    <a:pt x="6" y="156"/>
                  </a:lnTo>
                  <a:lnTo>
                    <a:pt x="5" y="155"/>
                  </a:lnTo>
                  <a:lnTo>
                    <a:pt x="5" y="154"/>
                  </a:lnTo>
                  <a:lnTo>
                    <a:pt x="4" y="155"/>
                  </a:lnTo>
                  <a:lnTo>
                    <a:pt x="3" y="156"/>
                  </a:lnTo>
                  <a:lnTo>
                    <a:pt x="1" y="160"/>
                  </a:lnTo>
                  <a:lnTo>
                    <a:pt x="0" y="161"/>
                  </a:lnTo>
                  <a:lnTo>
                    <a:pt x="0" y="162"/>
                  </a:lnTo>
                  <a:lnTo>
                    <a:pt x="0" y="16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6" name="Freeform 1420">
              <a:extLst>
                <a:ext uri="{FF2B5EF4-FFF2-40B4-BE49-F238E27FC236}">
                  <a16:creationId xmlns:a16="http://schemas.microsoft.com/office/drawing/2014/main" id="{5D956F2E-0251-DA4F-8E5F-D46B4A8A8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1425"/>
              <a:ext cx="22" cy="21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1" y="19"/>
                </a:cxn>
                <a:cxn ang="0">
                  <a:pos x="2" y="20"/>
                </a:cxn>
                <a:cxn ang="0">
                  <a:pos x="4" y="20"/>
                </a:cxn>
                <a:cxn ang="0">
                  <a:pos x="7" y="19"/>
                </a:cxn>
                <a:cxn ang="0">
                  <a:pos x="9" y="19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4" y="21"/>
                </a:cxn>
                <a:cxn ang="0">
                  <a:pos x="15" y="20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2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20" y="5"/>
                </a:cxn>
                <a:cxn ang="0">
                  <a:pos x="17" y="3"/>
                </a:cxn>
                <a:cxn ang="0">
                  <a:pos x="14" y="2"/>
                </a:cxn>
                <a:cxn ang="0">
                  <a:pos x="14" y="3"/>
                </a:cxn>
                <a:cxn ang="0">
                  <a:pos x="14" y="2"/>
                </a:cxn>
                <a:cxn ang="0">
                  <a:pos x="15" y="0"/>
                </a:cxn>
                <a:cxn ang="0">
                  <a:pos x="11" y="2"/>
                </a:cxn>
                <a:cxn ang="0">
                  <a:pos x="8" y="3"/>
                </a:cxn>
                <a:cxn ang="0">
                  <a:pos x="7" y="3"/>
                </a:cxn>
              </a:cxnLst>
              <a:rect l="0" t="0" r="r" b="b"/>
              <a:pathLst>
                <a:path w="22" h="21">
                  <a:moveTo>
                    <a:pt x="7" y="3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5" y="20"/>
                  </a:lnTo>
                  <a:lnTo>
                    <a:pt x="16" y="18"/>
                  </a:lnTo>
                  <a:lnTo>
                    <a:pt x="18" y="15"/>
                  </a:lnTo>
                  <a:lnTo>
                    <a:pt x="19" y="12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0" y="5"/>
                  </a:lnTo>
                  <a:lnTo>
                    <a:pt x="17" y="3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7" name="Freeform 1421">
              <a:extLst>
                <a:ext uri="{FF2B5EF4-FFF2-40B4-BE49-F238E27FC236}">
                  <a16:creationId xmlns:a16="http://schemas.microsoft.com/office/drawing/2014/main" id="{963EBE20-5FB0-344E-8B47-626D7C890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1052"/>
              <a:ext cx="85" cy="19"/>
            </a:xfrm>
            <a:custGeom>
              <a:avLst/>
              <a:gdLst/>
              <a:ahLst/>
              <a:cxnLst>
                <a:cxn ang="0">
                  <a:pos x="11" y="13"/>
                </a:cxn>
                <a:cxn ang="0">
                  <a:pos x="13" y="13"/>
                </a:cxn>
                <a:cxn ang="0">
                  <a:pos x="15" y="12"/>
                </a:cxn>
                <a:cxn ang="0">
                  <a:pos x="19" y="14"/>
                </a:cxn>
                <a:cxn ang="0">
                  <a:pos x="21" y="14"/>
                </a:cxn>
                <a:cxn ang="0">
                  <a:pos x="23" y="14"/>
                </a:cxn>
                <a:cxn ang="0">
                  <a:pos x="25" y="14"/>
                </a:cxn>
                <a:cxn ang="0">
                  <a:pos x="27" y="14"/>
                </a:cxn>
                <a:cxn ang="0">
                  <a:pos x="32" y="15"/>
                </a:cxn>
                <a:cxn ang="0">
                  <a:pos x="35" y="14"/>
                </a:cxn>
                <a:cxn ang="0">
                  <a:pos x="39" y="13"/>
                </a:cxn>
                <a:cxn ang="0">
                  <a:pos x="41" y="13"/>
                </a:cxn>
                <a:cxn ang="0">
                  <a:pos x="41" y="15"/>
                </a:cxn>
                <a:cxn ang="0">
                  <a:pos x="42" y="17"/>
                </a:cxn>
                <a:cxn ang="0">
                  <a:pos x="42" y="18"/>
                </a:cxn>
                <a:cxn ang="0">
                  <a:pos x="43" y="19"/>
                </a:cxn>
                <a:cxn ang="0">
                  <a:pos x="44" y="18"/>
                </a:cxn>
                <a:cxn ang="0">
                  <a:pos x="46" y="18"/>
                </a:cxn>
                <a:cxn ang="0">
                  <a:pos x="48" y="15"/>
                </a:cxn>
                <a:cxn ang="0">
                  <a:pos x="48" y="14"/>
                </a:cxn>
                <a:cxn ang="0">
                  <a:pos x="47" y="12"/>
                </a:cxn>
                <a:cxn ang="0">
                  <a:pos x="45" y="10"/>
                </a:cxn>
                <a:cxn ang="0">
                  <a:pos x="50" y="8"/>
                </a:cxn>
                <a:cxn ang="0">
                  <a:pos x="57" y="7"/>
                </a:cxn>
                <a:cxn ang="0">
                  <a:pos x="62" y="7"/>
                </a:cxn>
                <a:cxn ang="0">
                  <a:pos x="66" y="9"/>
                </a:cxn>
                <a:cxn ang="0">
                  <a:pos x="74" y="7"/>
                </a:cxn>
                <a:cxn ang="0">
                  <a:pos x="81" y="7"/>
                </a:cxn>
                <a:cxn ang="0">
                  <a:pos x="84" y="6"/>
                </a:cxn>
                <a:cxn ang="0">
                  <a:pos x="85" y="5"/>
                </a:cxn>
                <a:cxn ang="0">
                  <a:pos x="85" y="4"/>
                </a:cxn>
                <a:cxn ang="0">
                  <a:pos x="85" y="3"/>
                </a:cxn>
                <a:cxn ang="0">
                  <a:pos x="83" y="2"/>
                </a:cxn>
                <a:cxn ang="0">
                  <a:pos x="80" y="1"/>
                </a:cxn>
                <a:cxn ang="0">
                  <a:pos x="75" y="1"/>
                </a:cxn>
                <a:cxn ang="0">
                  <a:pos x="70" y="1"/>
                </a:cxn>
                <a:cxn ang="0">
                  <a:pos x="58" y="0"/>
                </a:cxn>
                <a:cxn ang="0">
                  <a:pos x="52" y="0"/>
                </a:cxn>
                <a:cxn ang="0">
                  <a:pos x="45" y="0"/>
                </a:cxn>
                <a:cxn ang="0">
                  <a:pos x="34" y="3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4" y="4"/>
                </a:cxn>
                <a:cxn ang="0">
                  <a:pos x="21" y="3"/>
                </a:cxn>
                <a:cxn ang="0">
                  <a:pos x="19" y="4"/>
                </a:cxn>
                <a:cxn ang="0">
                  <a:pos x="14" y="6"/>
                </a:cxn>
                <a:cxn ang="0">
                  <a:pos x="12" y="7"/>
                </a:cxn>
                <a:cxn ang="0">
                  <a:pos x="10" y="6"/>
                </a:cxn>
                <a:cxn ang="0">
                  <a:pos x="4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5" y="14"/>
                </a:cxn>
                <a:cxn ang="0">
                  <a:pos x="10" y="13"/>
                </a:cxn>
                <a:cxn ang="0">
                  <a:pos x="11" y="13"/>
                </a:cxn>
              </a:cxnLst>
              <a:rect l="0" t="0" r="r" b="b"/>
              <a:pathLst>
                <a:path w="85" h="19">
                  <a:moveTo>
                    <a:pt x="11" y="13"/>
                  </a:moveTo>
                  <a:lnTo>
                    <a:pt x="13" y="13"/>
                  </a:lnTo>
                  <a:lnTo>
                    <a:pt x="15" y="12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4"/>
                  </a:lnTo>
                  <a:lnTo>
                    <a:pt x="27" y="14"/>
                  </a:lnTo>
                  <a:lnTo>
                    <a:pt x="32" y="15"/>
                  </a:lnTo>
                  <a:lnTo>
                    <a:pt x="35" y="14"/>
                  </a:lnTo>
                  <a:lnTo>
                    <a:pt x="39" y="13"/>
                  </a:lnTo>
                  <a:lnTo>
                    <a:pt x="41" y="13"/>
                  </a:lnTo>
                  <a:lnTo>
                    <a:pt x="41" y="15"/>
                  </a:lnTo>
                  <a:lnTo>
                    <a:pt x="42" y="17"/>
                  </a:lnTo>
                  <a:lnTo>
                    <a:pt x="42" y="18"/>
                  </a:lnTo>
                  <a:lnTo>
                    <a:pt x="43" y="19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50" y="8"/>
                  </a:lnTo>
                  <a:lnTo>
                    <a:pt x="57" y="7"/>
                  </a:lnTo>
                  <a:lnTo>
                    <a:pt x="62" y="7"/>
                  </a:lnTo>
                  <a:lnTo>
                    <a:pt x="66" y="9"/>
                  </a:lnTo>
                  <a:lnTo>
                    <a:pt x="74" y="7"/>
                  </a:lnTo>
                  <a:lnTo>
                    <a:pt x="81" y="7"/>
                  </a:lnTo>
                  <a:lnTo>
                    <a:pt x="84" y="6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5" y="3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5" y="1"/>
                  </a:lnTo>
                  <a:lnTo>
                    <a:pt x="70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1" y="3"/>
                  </a:lnTo>
                  <a:lnTo>
                    <a:pt x="19" y="4"/>
                  </a:lnTo>
                  <a:lnTo>
                    <a:pt x="14" y="6"/>
                  </a:lnTo>
                  <a:lnTo>
                    <a:pt x="12" y="7"/>
                  </a:lnTo>
                  <a:lnTo>
                    <a:pt x="10" y="6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5" y="14"/>
                  </a:lnTo>
                  <a:lnTo>
                    <a:pt x="10" y="13"/>
                  </a:lnTo>
                  <a:lnTo>
                    <a:pt x="11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8" name="Freeform 1422">
              <a:extLst>
                <a:ext uri="{FF2B5EF4-FFF2-40B4-BE49-F238E27FC236}">
                  <a16:creationId xmlns:a16="http://schemas.microsoft.com/office/drawing/2014/main" id="{22320268-17EB-944F-9755-127941DDE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" y="1044"/>
              <a:ext cx="67" cy="43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6" y="21"/>
                </a:cxn>
                <a:cxn ang="0">
                  <a:pos x="10" y="22"/>
                </a:cxn>
                <a:cxn ang="0">
                  <a:pos x="14" y="25"/>
                </a:cxn>
                <a:cxn ang="0">
                  <a:pos x="18" y="24"/>
                </a:cxn>
                <a:cxn ang="0">
                  <a:pos x="17" y="26"/>
                </a:cxn>
                <a:cxn ang="0">
                  <a:pos x="10" y="28"/>
                </a:cxn>
                <a:cxn ang="0">
                  <a:pos x="4" y="28"/>
                </a:cxn>
                <a:cxn ang="0">
                  <a:pos x="2" y="32"/>
                </a:cxn>
                <a:cxn ang="0">
                  <a:pos x="4" y="34"/>
                </a:cxn>
                <a:cxn ang="0">
                  <a:pos x="2" y="36"/>
                </a:cxn>
                <a:cxn ang="0">
                  <a:pos x="1" y="37"/>
                </a:cxn>
                <a:cxn ang="0">
                  <a:pos x="4" y="38"/>
                </a:cxn>
                <a:cxn ang="0">
                  <a:pos x="8" y="37"/>
                </a:cxn>
                <a:cxn ang="0">
                  <a:pos x="12" y="35"/>
                </a:cxn>
                <a:cxn ang="0">
                  <a:pos x="16" y="35"/>
                </a:cxn>
                <a:cxn ang="0">
                  <a:pos x="17" y="39"/>
                </a:cxn>
                <a:cxn ang="0">
                  <a:pos x="15" y="42"/>
                </a:cxn>
                <a:cxn ang="0">
                  <a:pos x="17" y="43"/>
                </a:cxn>
                <a:cxn ang="0">
                  <a:pos x="22" y="40"/>
                </a:cxn>
                <a:cxn ang="0">
                  <a:pos x="24" y="38"/>
                </a:cxn>
                <a:cxn ang="0">
                  <a:pos x="30" y="35"/>
                </a:cxn>
                <a:cxn ang="0">
                  <a:pos x="31" y="33"/>
                </a:cxn>
                <a:cxn ang="0">
                  <a:pos x="29" y="31"/>
                </a:cxn>
                <a:cxn ang="0">
                  <a:pos x="31" y="30"/>
                </a:cxn>
                <a:cxn ang="0">
                  <a:pos x="36" y="31"/>
                </a:cxn>
                <a:cxn ang="0">
                  <a:pos x="38" y="32"/>
                </a:cxn>
                <a:cxn ang="0">
                  <a:pos x="44" y="27"/>
                </a:cxn>
                <a:cxn ang="0">
                  <a:pos x="47" y="27"/>
                </a:cxn>
                <a:cxn ang="0">
                  <a:pos x="51" y="27"/>
                </a:cxn>
                <a:cxn ang="0">
                  <a:pos x="53" y="26"/>
                </a:cxn>
                <a:cxn ang="0">
                  <a:pos x="51" y="23"/>
                </a:cxn>
                <a:cxn ang="0">
                  <a:pos x="52" y="21"/>
                </a:cxn>
                <a:cxn ang="0">
                  <a:pos x="62" y="21"/>
                </a:cxn>
                <a:cxn ang="0">
                  <a:pos x="67" y="17"/>
                </a:cxn>
                <a:cxn ang="0">
                  <a:pos x="64" y="14"/>
                </a:cxn>
                <a:cxn ang="0">
                  <a:pos x="57" y="14"/>
                </a:cxn>
                <a:cxn ang="0">
                  <a:pos x="52" y="12"/>
                </a:cxn>
                <a:cxn ang="0">
                  <a:pos x="57" y="9"/>
                </a:cxn>
                <a:cxn ang="0">
                  <a:pos x="57" y="6"/>
                </a:cxn>
                <a:cxn ang="0">
                  <a:pos x="61" y="6"/>
                </a:cxn>
                <a:cxn ang="0">
                  <a:pos x="63" y="4"/>
                </a:cxn>
                <a:cxn ang="0">
                  <a:pos x="55" y="0"/>
                </a:cxn>
                <a:cxn ang="0">
                  <a:pos x="50" y="1"/>
                </a:cxn>
                <a:cxn ang="0">
                  <a:pos x="49" y="5"/>
                </a:cxn>
                <a:cxn ang="0">
                  <a:pos x="49" y="5"/>
                </a:cxn>
                <a:cxn ang="0">
                  <a:pos x="53" y="6"/>
                </a:cxn>
                <a:cxn ang="0">
                  <a:pos x="50" y="9"/>
                </a:cxn>
                <a:cxn ang="0">
                  <a:pos x="49" y="10"/>
                </a:cxn>
                <a:cxn ang="0">
                  <a:pos x="47" y="9"/>
                </a:cxn>
                <a:cxn ang="0">
                  <a:pos x="45" y="9"/>
                </a:cxn>
                <a:cxn ang="0">
                  <a:pos x="43" y="10"/>
                </a:cxn>
                <a:cxn ang="0">
                  <a:pos x="42" y="12"/>
                </a:cxn>
                <a:cxn ang="0">
                  <a:pos x="38" y="16"/>
                </a:cxn>
                <a:cxn ang="0">
                  <a:pos x="31" y="17"/>
                </a:cxn>
                <a:cxn ang="0">
                  <a:pos x="30" y="18"/>
                </a:cxn>
                <a:cxn ang="0">
                  <a:pos x="26" y="20"/>
                </a:cxn>
                <a:cxn ang="0">
                  <a:pos x="17" y="18"/>
                </a:cxn>
                <a:cxn ang="0">
                  <a:pos x="6" y="17"/>
                </a:cxn>
                <a:cxn ang="0">
                  <a:pos x="1" y="19"/>
                </a:cxn>
                <a:cxn ang="0">
                  <a:pos x="0" y="20"/>
                </a:cxn>
              </a:cxnLst>
              <a:rect l="0" t="0" r="r" b="b"/>
              <a:pathLst>
                <a:path w="67" h="43">
                  <a:moveTo>
                    <a:pt x="0" y="20"/>
                  </a:moveTo>
                  <a:lnTo>
                    <a:pt x="0" y="21"/>
                  </a:lnTo>
                  <a:lnTo>
                    <a:pt x="2" y="21"/>
                  </a:lnTo>
                  <a:lnTo>
                    <a:pt x="6" y="21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11" y="24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8" y="24"/>
                  </a:lnTo>
                  <a:lnTo>
                    <a:pt x="18" y="25"/>
                  </a:lnTo>
                  <a:lnTo>
                    <a:pt x="17" y="26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7" y="27"/>
                  </a:lnTo>
                  <a:lnTo>
                    <a:pt x="4" y="28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3" y="33"/>
                  </a:lnTo>
                  <a:lnTo>
                    <a:pt x="4" y="34"/>
                  </a:lnTo>
                  <a:lnTo>
                    <a:pt x="3" y="35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6" y="37"/>
                  </a:lnTo>
                  <a:lnTo>
                    <a:pt x="8" y="37"/>
                  </a:lnTo>
                  <a:lnTo>
                    <a:pt x="11" y="36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6" y="35"/>
                  </a:lnTo>
                  <a:lnTo>
                    <a:pt x="17" y="38"/>
                  </a:lnTo>
                  <a:lnTo>
                    <a:pt x="17" y="39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5" y="43"/>
                  </a:lnTo>
                  <a:lnTo>
                    <a:pt x="17" y="43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4" y="39"/>
                  </a:lnTo>
                  <a:lnTo>
                    <a:pt x="24" y="38"/>
                  </a:lnTo>
                  <a:lnTo>
                    <a:pt x="29" y="36"/>
                  </a:lnTo>
                  <a:lnTo>
                    <a:pt x="30" y="35"/>
                  </a:lnTo>
                  <a:lnTo>
                    <a:pt x="32" y="35"/>
                  </a:lnTo>
                  <a:lnTo>
                    <a:pt x="31" y="33"/>
                  </a:lnTo>
                  <a:lnTo>
                    <a:pt x="30" y="32"/>
                  </a:lnTo>
                  <a:lnTo>
                    <a:pt x="29" y="31"/>
                  </a:lnTo>
                  <a:lnTo>
                    <a:pt x="29" y="30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6" y="31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41" y="30"/>
                  </a:lnTo>
                  <a:lnTo>
                    <a:pt x="44" y="27"/>
                  </a:lnTo>
                  <a:lnTo>
                    <a:pt x="45" y="26"/>
                  </a:lnTo>
                  <a:lnTo>
                    <a:pt x="47" y="27"/>
                  </a:lnTo>
                  <a:lnTo>
                    <a:pt x="50" y="27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1" y="23"/>
                  </a:lnTo>
                  <a:lnTo>
                    <a:pt x="48" y="22"/>
                  </a:lnTo>
                  <a:lnTo>
                    <a:pt x="52" y="21"/>
                  </a:lnTo>
                  <a:lnTo>
                    <a:pt x="58" y="21"/>
                  </a:lnTo>
                  <a:lnTo>
                    <a:pt x="62" y="21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6" y="15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57" y="14"/>
                  </a:lnTo>
                  <a:lnTo>
                    <a:pt x="54" y="14"/>
                  </a:lnTo>
                  <a:lnTo>
                    <a:pt x="52" y="12"/>
                  </a:lnTo>
                  <a:lnTo>
                    <a:pt x="55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61" y="6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2" y="3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0" y="1"/>
                  </a:lnTo>
                  <a:lnTo>
                    <a:pt x="49" y="3"/>
                  </a:lnTo>
                  <a:lnTo>
                    <a:pt x="49" y="5"/>
                  </a:lnTo>
                  <a:lnTo>
                    <a:pt x="48" y="4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3" y="6"/>
                  </a:lnTo>
                  <a:lnTo>
                    <a:pt x="52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7" y="9"/>
                  </a:lnTo>
                  <a:lnTo>
                    <a:pt x="46" y="8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2" y="12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1" y="17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2" y="19"/>
                  </a:lnTo>
                  <a:lnTo>
                    <a:pt x="17" y="18"/>
                  </a:lnTo>
                  <a:lnTo>
                    <a:pt x="11" y="18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79" name="Freeform 1423">
              <a:extLst>
                <a:ext uri="{FF2B5EF4-FFF2-40B4-BE49-F238E27FC236}">
                  <a16:creationId xmlns:a16="http://schemas.microsoft.com/office/drawing/2014/main" id="{7EE90611-F018-0C44-8342-C66A0E398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" y="1036"/>
              <a:ext cx="10" cy="8"/>
            </a:xfrm>
            <a:custGeom>
              <a:avLst/>
              <a:gdLst/>
              <a:ahLst/>
              <a:cxnLst>
                <a:cxn ang="0">
                  <a:pos x="9" y="2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5"/>
                </a:cxn>
                <a:cxn ang="0">
                  <a:pos x="5" y="8"/>
                </a:cxn>
                <a:cxn ang="0">
                  <a:pos x="9" y="5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2"/>
                </a:cxn>
              </a:cxnLst>
              <a:rect l="0" t="0" r="r" b="b"/>
              <a:pathLst>
                <a:path w="10" h="8">
                  <a:moveTo>
                    <a:pt x="9" y="2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5"/>
                  </a:lnTo>
                  <a:lnTo>
                    <a:pt x="5" y="8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0" name="Freeform 1424">
              <a:extLst>
                <a:ext uri="{FF2B5EF4-FFF2-40B4-BE49-F238E27FC236}">
                  <a16:creationId xmlns:a16="http://schemas.microsoft.com/office/drawing/2014/main" id="{8D44C719-B22A-C941-8135-8C9E01389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4" y="1071"/>
              <a:ext cx="23" cy="12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10" y="10"/>
                </a:cxn>
                <a:cxn ang="0">
                  <a:pos x="14" y="11"/>
                </a:cxn>
                <a:cxn ang="0">
                  <a:pos x="16" y="12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2" y="9"/>
                </a:cxn>
                <a:cxn ang="0">
                  <a:pos x="23" y="6"/>
                </a:cxn>
                <a:cxn ang="0">
                  <a:pos x="23" y="5"/>
                </a:cxn>
                <a:cxn ang="0">
                  <a:pos x="22" y="4"/>
                </a:cxn>
                <a:cxn ang="0">
                  <a:pos x="19" y="4"/>
                </a:cxn>
                <a:cxn ang="0">
                  <a:pos x="16" y="3"/>
                </a:cxn>
                <a:cxn ang="0">
                  <a:pos x="18" y="3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3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3" y="8"/>
                </a:cxn>
              </a:cxnLst>
              <a:rect l="0" t="0" r="r" b="b"/>
              <a:pathLst>
                <a:path w="23" h="12">
                  <a:moveTo>
                    <a:pt x="3" y="8"/>
                  </a:moveTo>
                  <a:lnTo>
                    <a:pt x="6" y="8"/>
                  </a:lnTo>
                  <a:lnTo>
                    <a:pt x="7" y="8"/>
                  </a:lnTo>
                  <a:lnTo>
                    <a:pt x="10" y="10"/>
                  </a:lnTo>
                  <a:lnTo>
                    <a:pt x="14" y="11"/>
                  </a:lnTo>
                  <a:lnTo>
                    <a:pt x="16" y="12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2" y="9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2" y="4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8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1" name="Freeform 1425">
              <a:extLst>
                <a:ext uri="{FF2B5EF4-FFF2-40B4-BE49-F238E27FC236}">
                  <a16:creationId xmlns:a16="http://schemas.microsoft.com/office/drawing/2014/main" id="{23107DBA-9D8A-6A4B-96DE-27BA88534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1053"/>
              <a:ext cx="23" cy="11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10" y="9"/>
                </a:cxn>
                <a:cxn ang="0">
                  <a:pos x="13" y="10"/>
                </a:cxn>
                <a:cxn ang="0">
                  <a:pos x="16" y="11"/>
                </a:cxn>
                <a:cxn ang="0">
                  <a:pos x="18" y="11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3" y="5"/>
                </a:cxn>
                <a:cxn ang="0">
                  <a:pos x="23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6" y="2"/>
                </a:cxn>
                <a:cxn ang="0">
                  <a:pos x="17" y="2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23" h="11">
                  <a:moveTo>
                    <a:pt x="3" y="7"/>
                  </a:moveTo>
                  <a:lnTo>
                    <a:pt x="6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3" y="10"/>
                  </a:lnTo>
                  <a:lnTo>
                    <a:pt x="16" y="11"/>
                  </a:lnTo>
                  <a:lnTo>
                    <a:pt x="18" y="11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1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2" name="Freeform 1426">
              <a:extLst>
                <a:ext uri="{FF2B5EF4-FFF2-40B4-BE49-F238E27FC236}">
                  <a16:creationId xmlns:a16="http://schemas.microsoft.com/office/drawing/2014/main" id="{DDA7016E-DC66-D144-B724-2F229192B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1031"/>
              <a:ext cx="13" cy="6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4"/>
                </a:cxn>
                <a:cxn ang="0">
                  <a:pos x="5" y="5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3" y="5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9" y="1"/>
                </a:cxn>
                <a:cxn ang="0">
                  <a:pos x="10" y="1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5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9" y="1"/>
                  </a:lnTo>
                  <a:lnTo>
                    <a:pt x="1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3" name="Freeform 1427">
              <a:extLst>
                <a:ext uri="{FF2B5EF4-FFF2-40B4-BE49-F238E27FC236}">
                  <a16:creationId xmlns:a16="http://schemas.microsoft.com/office/drawing/2014/main" id="{FAD7E399-B710-6343-9823-79E77E50C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" y="1043"/>
              <a:ext cx="13" cy="6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3"/>
                </a:cxn>
                <a:cxn ang="0">
                  <a:pos x="5" y="4"/>
                </a:cxn>
                <a:cxn ang="0">
                  <a:pos x="7" y="5"/>
                </a:cxn>
                <a:cxn ang="0">
                  <a:pos x="11" y="6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2" y="1"/>
                </a:cxn>
                <a:cxn ang="0">
                  <a:pos x="8" y="1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3"/>
                </a:cxn>
              </a:cxnLst>
              <a:rect l="0" t="0" r="r" b="b"/>
              <a:pathLst>
                <a:path w="13" h="6">
                  <a:moveTo>
                    <a:pt x="2" y="3"/>
                  </a:moveTo>
                  <a:lnTo>
                    <a:pt x="3" y="3"/>
                  </a:lnTo>
                  <a:lnTo>
                    <a:pt x="5" y="4"/>
                  </a:lnTo>
                  <a:lnTo>
                    <a:pt x="7" y="5"/>
                  </a:lnTo>
                  <a:lnTo>
                    <a:pt x="11" y="6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4" name="Freeform 1428">
              <a:extLst>
                <a:ext uri="{FF2B5EF4-FFF2-40B4-BE49-F238E27FC236}">
                  <a16:creationId xmlns:a16="http://schemas.microsoft.com/office/drawing/2014/main" id="{97EE24EC-7B33-C24A-985C-F28065D90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023"/>
              <a:ext cx="13" cy="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4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10" y="7"/>
                </a:cxn>
                <a:cxn ang="0">
                  <a:pos x="12" y="7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2" y="4"/>
                </a:cxn>
              </a:cxnLst>
              <a:rect l="0" t="0" r="r" b="b"/>
              <a:pathLst>
                <a:path w="13" h="7">
                  <a:moveTo>
                    <a:pt x="2" y="4"/>
                  </a:moveTo>
                  <a:lnTo>
                    <a:pt x="4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5" name="Freeform 1429">
              <a:extLst>
                <a:ext uri="{FF2B5EF4-FFF2-40B4-BE49-F238E27FC236}">
                  <a16:creationId xmlns:a16="http://schemas.microsoft.com/office/drawing/2014/main" id="{3D72D051-ED8F-5745-AFD7-0C4383326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061"/>
              <a:ext cx="8" cy="11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7"/>
                </a:cxn>
                <a:cxn ang="0">
                  <a:pos x="3" y="9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10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" y="7"/>
                </a:cxn>
              </a:cxnLst>
              <a:rect l="0" t="0" r="r" b="b"/>
              <a:pathLst>
                <a:path w="8" h="11">
                  <a:moveTo>
                    <a:pt x="1" y="7"/>
                  </a:moveTo>
                  <a:lnTo>
                    <a:pt x="2" y="7"/>
                  </a:lnTo>
                  <a:lnTo>
                    <a:pt x="3" y="9"/>
                  </a:lnTo>
                  <a:lnTo>
                    <a:pt x="4" y="10"/>
                  </a:lnTo>
                  <a:lnTo>
                    <a:pt x="6" y="11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5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6" name="Freeform 1430">
              <a:extLst>
                <a:ext uri="{FF2B5EF4-FFF2-40B4-BE49-F238E27FC236}">
                  <a16:creationId xmlns:a16="http://schemas.microsoft.com/office/drawing/2014/main" id="{CEDC5BF6-F727-9F42-B643-95920B19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1062"/>
              <a:ext cx="6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7" name="Freeform 1431">
              <a:extLst>
                <a:ext uri="{FF2B5EF4-FFF2-40B4-BE49-F238E27FC236}">
                  <a16:creationId xmlns:a16="http://schemas.microsoft.com/office/drawing/2014/main" id="{A2C55B3A-A6BA-B948-9890-2C0D1AC7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" y="1074"/>
              <a:ext cx="6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5" y="5"/>
                  </a:lnTo>
                  <a:lnTo>
                    <a:pt x="6" y="4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8" name="Freeform 1432">
              <a:extLst>
                <a:ext uri="{FF2B5EF4-FFF2-40B4-BE49-F238E27FC236}">
                  <a16:creationId xmlns:a16="http://schemas.microsoft.com/office/drawing/2014/main" id="{50F73137-A9C8-BD45-930C-62918461F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" y="1046"/>
              <a:ext cx="6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6"/>
                  </a:lnTo>
                  <a:lnTo>
                    <a:pt x="4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89" name="Freeform 1433">
              <a:extLst>
                <a:ext uri="{FF2B5EF4-FFF2-40B4-BE49-F238E27FC236}">
                  <a16:creationId xmlns:a16="http://schemas.microsoft.com/office/drawing/2014/main" id="{A993B576-35EB-824B-9080-DC934DC6C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1072"/>
              <a:ext cx="20" cy="12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5" y="7"/>
                </a:cxn>
                <a:cxn ang="0">
                  <a:pos x="8" y="9"/>
                </a:cxn>
                <a:cxn ang="0">
                  <a:pos x="11" y="9"/>
                </a:cxn>
                <a:cxn ang="0">
                  <a:pos x="13" y="11"/>
                </a:cxn>
                <a:cxn ang="0">
                  <a:pos x="14" y="12"/>
                </a:cxn>
                <a:cxn ang="0">
                  <a:pos x="15" y="12"/>
                </a:cxn>
                <a:cxn ang="0">
                  <a:pos x="17" y="10"/>
                </a:cxn>
                <a:cxn ang="0">
                  <a:pos x="20" y="8"/>
                </a:cxn>
                <a:cxn ang="0">
                  <a:pos x="20" y="6"/>
                </a:cxn>
                <a:cxn ang="0">
                  <a:pos x="20" y="3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2" y="2"/>
                </a:cxn>
                <a:cxn ang="0">
                  <a:pos x="9" y="3"/>
                </a:cxn>
                <a:cxn ang="0">
                  <a:pos x="6" y="2"/>
                </a:cxn>
                <a:cxn ang="0">
                  <a:pos x="5" y="2"/>
                </a:cxn>
              </a:cxnLst>
              <a:rect l="0" t="0" r="r" b="b"/>
              <a:pathLst>
                <a:path w="20" h="12">
                  <a:moveTo>
                    <a:pt x="5" y="2"/>
                  </a:move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5" y="7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3" y="11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7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9" y="3"/>
                  </a:lnTo>
                  <a:lnTo>
                    <a:pt x="6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0" name="Freeform 1434">
              <a:extLst>
                <a:ext uri="{FF2B5EF4-FFF2-40B4-BE49-F238E27FC236}">
                  <a16:creationId xmlns:a16="http://schemas.microsoft.com/office/drawing/2014/main" id="{3C2A2BE2-264D-DB4B-A7F7-9129A8A30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1060"/>
              <a:ext cx="1" cy="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1" name="Freeform 1435">
              <a:extLst>
                <a:ext uri="{FF2B5EF4-FFF2-40B4-BE49-F238E27FC236}">
                  <a16:creationId xmlns:a16="http://schemas.microsoft.com/office/drawing/2014/main" id="{5EF49781-7C17-194D-8C95-2691B1902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1048"/>
              <a:ext cx="35" cy="2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3"/>
                </a:cxn>
                <a:cxn ang="0">
                  <a:pos x="0" y="16"/>
                </a:cxn>
                <a:cxn ang="0">
                  <a:pos x="1" y="17"/>
                </a:cxn>
                <a:cxn ang="0">
                  <a:pos x="1" y="19"/>
                </a:cxn>
                <a:cxn ang="0">
                  <a:pos x="3" y="20"/>
                </a:cxn>
                <a:cxn ang="0">
                  <a:pos x="5" y="22"/>
                </a:cxn>
                <a:cxn ang="0">
                  <a:pos x="6" y="22"/>
                </a:cxn>
                <a:cxn ang="0">
                  <a:pos x="8" y="23"/>
                </a:cxn>
                <a:cxn ang="0">
                  <a:pos x="10" y="22"/>
                </a:cxn>
                <a:cxn ang="0">
                  <a:pos x="14" y="23"/>
                </a:cxn>
                <a:cxn ang="0">
                  <a:pos x="19" y="22"/>
                </a:cxn>
                <a:cxn ang="0">
                  <a:pos x="22" y="22"/>
                </a:cxn>
                <a:cxn ang="0">
                  <a:pos x="26" y="22"/>
                </a:cxn>
                <a:cxn ang="0">
                  <a:pos x="28" y="21"/>
                </a:cxn>
                <a:cxn ang="0">
                  <a:pos x="29" y="19"/>
                </a:cxn>
                <a:cxn ang="0">
                  <a:pos x="28" y="15"/>
                </a:cxn>
                <a:cxn ang="0">
                  <a:pos x="27" y="14"/>
                </a:cxn>
                <a:cxn ang="0">
                  <a:pos x="28" y="13"/>
                </a:cxn>
                <a:cxn ang="0">
                  <a:pos x="30" y="12"/>
                </a:cxn>
                <a:cxn ang="0">
                  <a:pos x="32" y="13"/>
                </a:cxn>
                <a:cxn ang="0">
                  <a:pos x="34" y="13"/>
                </a:cxn>
                <a:cxn ang="0">
                  <a:pos x="35" y="12"/>
                </a:cxn>
                <a:cxn ang="0">
                  <a:pos x="35" y="10"/>
                </a:cxn>
                <a:cxn ang="0">
                  <a:pos x="35" y="8"/>
                </a:cxn>
                <a:cxn ang="0">
                  <a:pos x="32" y="6"/>
                </a:cxn>
                <a:cxn ang="0">
                  <a:pos x="28" y="4"/>
                </a:cxn>
                <a:cxn ang="0">
                  <a:pos x="25" y="1"/>
                </a:cxn>
                <a:cxn ang="0">
                  <a:pos x="23" y="0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21" y="6"/>
                </a:cxn>
                <a:cxn ang="0">
                  <a:pos x="17" y="5"/>
                </a:cxn>
                <a:cxn ang="0">
                  <a:pos x="13" y="4"/>
                </a:cxn>
                <a:cxn ang="0">
                  <a:pos x="11" y="4"/>
                </a:cxn>
                <a:cxn ang="0">
                  <a:pos x="10" y="5"/>
                </a:cxn>
                <a:cxn ang="0">
                  <a:pos x="7" y="7"/>
                </a:cxn>
                <a:cxn ang="0">
                  <a:pos x="4" y="8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2"/>
                </a:cxn>
                <a:cxn ang="0">
                  <a:pos x="0" y="15"/>
                </a:cxn>
              </a:cxnLst>
              <a:rect l="0" t="0" r="r" b="b"/>
              <a:pathLst>
                <a:path w="35" h="23">
                  <a:moveTo>
                    <a:pt x="0" y="15"/>
                  </a:moveTo>
                  <a:lnTo>
                    <a:pt x="0" y="13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1" y="19"/>
                  </a:lnTo>
                  <a:lnTo>
                    <a:pt x="3" y="20"/>
                  </a:lnTo>
                  <a:lnTo>
                    <a:pt x="5" y="22"/>
                  </a:lnTo>
                  <a:lnTo>
                    <a:pt x="6" y="22"/>
                  </a:lnTo>
                  <a:lnTo>
                    <a:pt x="8" y="23"/>
                  </a:lnTo>
                  <a:lnTo>
                    <a:pt x="10" y="22"/>
                  </a:lnTo>
                  <a:lnTo>
                    <a:pt x="14" y="23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8" y="21"/>
                  </a:lnTo>
                  <a:lnTo>
                    <a:pt x="29" y="19"/>
                  </a:lnTo>
                  <a:lnTo>
                    <a:pt x="28" y="15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2" y="13"/>
                  </a:lnTo>
                  <a:lnTo>
                    <a:pt x="34" y="13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28" y="4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7" y="5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7" y="7"/>
                  </a:lnTo>
                  <a:lnTo>
                    <a:pt x="4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2" name="Freeform 1436">
              <a:extLst>
                <a:ext uri="{FF2B5EF4-FFF2-40B4-BE49-F238E27FC236}">
                  <a16:creationId xmlns:a16="http://schemas.microsoft.com/office/drawing/2014/main" id="{B1998824-ED61-A740-B336-9D872178C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1" y="1060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3" name="Freeform 1437">
              <a:extLst>
                <a:ext uri="{FF2B5EF4-FFF2-40B4-BE49-F238E27FC236}">
                  <a16:creationId xmlns:a16="http://schemas.microsoft.com/office/drawing/2014/main" id="{634C3328-F4B3-6D4F-990D-5A8ED3DB6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" y="1034"/>
              <a:ext cx="34" cy="23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5" y="18"/>
                </a:cxn>
                <a:cxn ang="0">
                  <a:pos x="7" y="19"/>
                </a:cxn>
                <a:cxn ang="0">
                  <a:pos x="8" y="20"/>
                </a:cxn>
                <a:cxn ang="0">
                  <a:pos x="9" y="22"/>
                </a:cxn>
                <a:cxn ang="0">
                  <a:pos x="11" y="23"/>
                </a:cxn>
                <a:cxn ang="0">
                  <a:pos x="13" y="22"/>
                </a:cxn>
                <a:cxn ang="0">
                  <a:pos x="15" y="19"/>
                </a:cxn>
                <a:cxn ang="0">
                  <a:pos x="17" y="18"/>
                </a:cxn>
                <a:cxn ang="0">
                  <a:pos x="19" y="15"/>
                </a:cxn>
                <a:cxn ang="0">
                  <a:pos x="21" y="15"/>
                </a:cxn>
                <a:cxn ang="0">
                  <a:pos x="24" y="15"/>
                </a:cxn>
                <a:cxn ang="0">
                  <a:pos x="28" y="14"/>
                </a:cxn>
                <a:cxn ang="0">
                  <a:pos x="31" y="11"/>
                </a:cxn>
                <a:cxn ang="0">
                  <a:pos x="34" y="8"/>
                </a:cxn>
                <a:cxn ang="0">
                  <a:pos x="34" y="6"/>
                </a:cxn>
                <a:cxn ang="0">
                  <a:pos x="34" y="5"/>
                </a:cxn>
                <a:cxn ang="0">
                  <a:pos x="33" y="3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3"/>
                </a:cxn>
                <a:cxn ang="0">
                  <a:pos x="8" y="4"/>
                </a:cxn>
                <a:cxn ang="0">
                  <a:pos x="6" y="5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3" y="13"/>
                </a:cxn>
                <a:cxn ang="0">
                  <a:pos x="1" y="14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1" y="18"/>
                </a:cxn>
                <a:cxn ang="0">
                  <a:pos x="2" y="18"/>
                </a:cxn>
                <a:cxn ang="0">
                  <a:pos x="3" y="18"/>
                </a:cxn>
              </a:cxnLst>
              <a:rect l="0" t="0" r="r" b="b"/>
              <a:pathLst>
                <a:path w="34" h="23">
                  <a:moveTo>
                    <a:pt x="3" y="18"/>
                  </a:moveTo>
                  <a:lnTo>
                    <a:pt x="5" y="18"/>
                  </a:lnTo>
                  <a:lnTo>
                    <a:pt x="7" y="19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11" y="23"/>
                  </a:lnTo>
                  <a:lnTo>
                    <a:pt x="13" y="22"/>
                  </a:lnTo>
                  <a:lnTo>
                    <a:pt x="15" y="19"/>
                  </a:lnTo>
                  <a:lnTo>
                    <a:pt x="17" y="18"/>
                  </a:lnTo>
                  <a:lnTo>
                    <a:pt x="19" y="15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8" y="14"/>
                  </a:lnTo>
                  <a:lnTo>
                    <a:pt x="31" y="11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5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8" y="4"/>
                  </a:lnTo>
                  <a:lnTo>
                    <a:pt x="6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4" name="Freeform 1438">
              <a:extLst>
                <a:ext uri="{FF2B5EF4-FFF2-40B4-BE49-F238E27FC236}">
                  <a16:creationId xmlns:a16="http://schemas.microsoft.com/office/drawing/2014/main" id="{52D32BA3-772C-F845-A408-59DD945F2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" y="1065"/>
              <a:ext cx="28" cy="17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17" y="11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9"/>
                </a:cxn>
                <a:cxn ang="0">
                  <a:pos x="28" y="7"/>
                </a:cxn>
                <a:cxn ang="0">
                  <a:pos x="26" y="5"/>
                </a:cxn>
                <a:cxn ang="0">
                  <a:pos x="25" y="4"/>
                </a:cxn>
                <a:cxn ang="0">
                  <a:pos x="24" y="4"/>
                </a:cxn>
                <a:cxn ang="0">
                  <a:pos x="18" y="4"/>
                </a:cxn>
                <a:cxn ang="0">
                  <a:pos x="12" y="4"/>
                </a:cxn>
                <a:cxn ang="0">
                  <a:pos x="10" y="3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3" y="11"/>
                </a:cxn>
                <a:cxn ang="0">
                  <a:pos x="4" y="15"/>
                </a:cxn>
                <a:cxn ang="0">
                  <a:pos x="5" y="16"/>
                </a:cxn>
                <a:cxn ang="0">
                  <a:pos x="7" y="17"/>
                </a:cxn>
                <a:cxn ang="0">
                  <a:pos x="9" y="16"/>
                </a:cxn>
                <a:cxn ang="0">
                  <a:pos x="10" y="15"/>
                </a:cxn>
                <a:cxn ang="0">
                  <a:pos x="11" y="13"/>
                </a:cxn>
                <a:cxn ang="0">
                  <a:pos x="9" y="12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4" y="10"/>
                </a:cxn>
              </a:cxnLst>
              <a:rect l="0" t="0" r="r" b="b"/>
              <a:pathLst>
                <a:path w="28" h="17">
                  <a:moveTo>
                    <a:pt x="14" y="10"/>
                  </a:moveTo>
                  <a:lnTo>
                    <a:pt x="17" y="11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0" y="3"/>
                  </a:lnTo>
                  <a:lnTo>
                    <a:pt x="7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7" y="17"/>
                  </a:lnTo>
                  <a:lnTo>
                    <a:pt x="9" y="16"/>
                  </a:lnTo>
                  <a:lnTo>
                    <a:pt x="10" y="15"/>
                  </a:lnTo>
                  <a:lnTo>
                    <a:pt x="11" y="13"/>
                  </a:lnTo>
                  <a:lnTo>
                    <a:pt x="9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4" y="1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5" name="Freeform 1439">
              <a:extLst>
                <a:ext uri="{FF2B5EF4-FFF2-40B4-BE49-F238E27FC236}">
                  <a16:creationId xmlns:a16="http://schemas.microsoft.com/office/drawing/2014/main" id="{30DEF9B2-4B7D-DA44-A200-52AAE1782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" y="1087"/>
              <a:ext cx="9" cy="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lnTo>
                    <a:pt x="3" y="3"/>
                  </a:lnTo>
                  <a:lnTo>
                    <a:pt x="4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7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6" name="Freeform 1440">
              <a:extLst>
                <a:ext uri="{FF2B5EF4-FFF2-40B4-BE49-F238E27FC236}">
                  <a16:creationId xmlns:a16="http://schemas.microsoft.com/office/drawing/2014/main" id="{616264FC-CA7D-6940-93D7-695EDD604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1084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4" y="6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11" y="3"/>
                </a:cxn>
                <a:cxn ang="0">
                  <a:pos x="11" y="2"/>
                </a:cxn>
                <a:cxn ang="0">
                  <a:pos x="10" y="2"/>
                </a:cxn>
                <a:cxn ang="0">
                  <a:pos x="7" y="2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4" y="6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7" y="2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7" name="Freeform 1441">
              <a:extLst>
                <a:ext uri="{FF2B5EF4-FFF2-40B4-BE49-F238E27FC236}">
                  <a16:creationId xmlns:a16="http://schemas.microsoft.com/office/drawing/2014/main" id="{E8FEF6A6-16A5-E946-BCCE-F3E857B9D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0" y="1081"/>
              <a:ext cx="8" cy="5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8" y="3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5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7" y="4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lnTo>
                    <a:pt x="8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8" name="Freeform 1442">
              <a:extLst>
                <a:ext uri="{FF2B5EF4-FFF2-40B4-BE49-F238E27FC236}">
                  <a16:creationId xmlns:a16="http://schemas.microsoft.com/office/drawing/2014/main" id="{16A8356D-1525-E641-B965-C9D4DDB0C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" y="1083"/>
              <a:ext cx="17" cy="10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3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5" y="8"/>
                </a:cxn>
                <a:cxn ang="0">
                  <a:pos x="9" y="8"/>
                </a:cxn>
                <a:cxn ang="0">
                  <a:pos x="13" y="9"/>
                </a:cxn>
                <a:cxn ang="0">
                  <a:pos x="17" y="10"/>
                </a:cxn>
                <a:cxn ang="0">
                  <a:pos x="15" y="9"/>
                </a:cxn>
                <a:cxn ang="0">
                  <a:pos x="15" y="7"/>
                </a:cxn>
                <a:cxn ang="0">
                  <a:pos x="15" y="5"/>
                </a:cxn>
                <a:cxn ang="0">
                  <a:pos x="15" y="4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1" y="3"/>
                </a:cxn>
                <a:cxn ang="0">
                  <a:pos x="11" y="4"/>
                </a:cxn>
                <a:cxn ang="0">
                  <a:pos x="9" y="4"/>
                </a:cxn>
                <a:cxn ang="0">
                  <a:pos x="7" y="4"/>
                </a:cxn>
              </a:cxnLst>
              <a:rect l="0" t="0" r="r" b="b"/>
              <a:pathLst>
                <a:path w="17" h="10">
                  <a:moveTo>
                    <a:pt x="7" y="4"/>
                  </a:moveTo>
                  <a:lnTo>
                    <a:pt x="3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8"/>
                  </a:lnTo>
                  <a:lnTo>
                    <a:pt x="5" y="8"/>
                  </a:lnTo>
                  <a:lnTo>
                    <a:pt x="9" y="8"/>
                  </a:lnTo>
                  <a:lnTo>
                    <a:pt x="13" y="9"/>
                  </a:lnTo>
                  <a:lnTo>
                    <a:pt x="17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99" name="Freeform 1443">
              <a:extLst>
                <a:ext uri="{FF2B5EF4-FFF2-40B4-BE49-F238E27FC236}">
                  <a16:creationId xmlns:a16="http://schemas.microsoft.com/office/drawing/2014/main" id="{D45D5E0A-5AEE-E14A-8B74-F02D6AC6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1033"/>
              <a:ext cx="35" cy="10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16" y="10"/>
                </a:cxn>
                <a:cxn ang="0">
                  <a:pos x="17" y="10"/>
                </a:cxn>
                <a:cxn ang="0">
                  <a:pos x="18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27" y="7"/>
                </a:cxn>
                <a:cxn ang="0">
                  <a:pos x="31" y="6"/>
                </a:cxn>
                <a:cxn ang="0">
                  <a:pos x="34" y="5"/>
                </a:cxn>
                <a:cxn ang="0">
                  <a:pos x="35" y="5"/>
                </a:cxn>
                <a:cxn ang="0">
                  <a:pos x="35" y="4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4" y="4"/>
                </a:cxn>
                <a:cxn ang="0">
                  <a:pos x="12" y="5"/>
                </a:cxn>
                <a:cxn ang="0">
                  <a:pos x="9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3" y="7"/>
                </a:cxn>
                <a:cxn ang="0">
                  <a:pos x="6" y="9"/>
                </a:cxn>
                <a:cxn ang="0">
                  <a:pos x="9" y="9"/>
                </a:cxn>
                <a:cxn ang="0">
                  <a:pos x="10" y="9"/>
                </a:cxn>
                <a:cxn ang="0">
                  <a:pos x="12" y="9"/>
                </a:cxn>
                <a:cxn ang="0">
                  <a:pos x="13" y="9"/>
                </a:cxn>
              </a:cxnLst>
              <a:rect l="0" t="0" r="r" b="b"/>
              <a:pathLst>
                <a:path w="35" h="10">
                  <a:moveTo>
                    <a:pt x="13" y="9"/>
                  </a:moveTo>
                  <a:lnTo>
                    <a:pt x="16" y="10"/>
                  </a:lnTo>
                  <a:lnTo>
                    <a:pt x="17" y="10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27" y="7"/>
                  </a:lnTo>
                  <a:lnTo>
                    <a:pt x="31" y="6"/>
                  </a:lnTo>
                  <a:lnTo>
                    <a:pt x="34" y="5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9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0" y="6"/>
                  </a:lnTo>
                  <a:lnTo>
                    <a:pt x="3" y="7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2" y="9"/>
                  </a:lnTo>
                  <a:lnTo>
                    <a:pt x="13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0" name="Freeform 1444">
              <a:extLst>
                <a:ext uri="{FF2B5EF4-FFF2-40B4-BE49-F238E27FC236}">
                  <a16:creationId xmlns:a16="http://schemas.microsoft.com/office/drawing/2014/main" id="{311BF824-F5C1-8E43-9BCA-D220120E3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" y="1014"/>
              <a:ext cx="20" cy="10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5" y="8"/>
                </a:cxn>
                <a:cxn ang="0">
                  <a:pos x="7" y="10"/>
                </a:cxn>
                <a:cxn ang="0">
                  <a:pos x="10" y="10"/>
                </a:cxn>
                <a:cxn ang="0">
                  <a:pos x="13" y="9"/>
                </a:cxn>
                <a:cxn ang="0">
                  <a:pos x="17" y="8"/>
                </a:cxn>
                <a:cxn ang="0">
                  <a:pos x="18" y="8"/>
                </a:cxn>
                <a:cxn ang="0">
                  <a:pos x="20" y="9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6" y="4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5"/>
                </a:cxn>
              </a:cxnLst>
              <a:rect l="0" t="0" r="r" b="b"/>
              <a:pathLst>
                <a:path w="20" h="10">
                  <a:moveTo>
                    <a:pt x="1" y="5"/>
                  </a:moveTo>
                  <a:lnTo>
                    <a:pt x="1" y="6"/>
                  </a:lnTo>
                  <a:lnTo>
                    <a:pt x="2" y="7"/>
                  </a:lnTo>
                  <a:lnTo>
                    <a:pt x="5" y="8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3" y="9"/>
                  </a:lnTo>
                  <a:lnTo>
                    <a:pt x="17" y="8"/>
                  </a:lnTo>
                  <a:lnTo>
                    <a:pt x="18" y="8"/>
                  </a:lnTo>
                  <a:lnTo>
                    <a:pt x="20" y="9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6" y="4"/>
                  </a:lnTo>
                  <a:lnTo>
                    <a:pt x="5" y="3"/>
                  </a:lnTo>
                  <a:lnTo>
                    <a:pt x="3" y="3"/>
                  </a:lnTo>
                  <a:lnTo>
                    <a:pt x="0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1" name="Freeform 1445">
              <a:extLst>
                <a:ext uri="{FF2B5EF4-FFF2-40B4-BE49-F238E27FC236}">
                  <a16:creationId xmlns:a16="http://schemas.microsoft.com/office/drawing/2014/main" id="{C41D8EE1-DCB2-8044-B14E-4497B8D5B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1041"/>
              <a:ext cx="11" cy="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3"/>
                </a:cxn>
                <a:cxn ang="0">
                  <a:pos x="5" y="4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11" y="4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</a:cxnLst>
              <a:rect l="0" t="0" r="r" b="b"/>
              <a:pathLst>
                <a:path w="11" h="5">
                  <a:moveTo>
                    <a:pt x="1" y="2"/>
                  </a:moveTo>
                  <a:lnTo>
                    <a:pt x="1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2" name="Freeform 1446">
              <a:extLst>
                <a:ext uri="{FF2B5EF4-FFF2-40B4-BE49-F238E27FC236}">
                  <a16:creationId xmlns:a16="http://schemas.microsoft.com/office/drawing/2014/main" id="{4CB974A8-D088-4947-BF48-240A335A5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3" y="1043"/>
              <a:ext cx="44" cy="19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6" y="7"/>
                </a:cxn>
                <a:cxn ang="0">
                  <a:pos x="9" y="7"/>
                </a:cxn>
                <a:cxn ang="0">
                  <a:pos x="13" y="6"/>
                </a:cxn>
                <a:cxn ang="0">
                  <a:pos x="14" y="7"/>
                </a:cxn>
                <a:cxn ang="0">
                  <a:pos x="15" y="9"/>
                </a:cxn>
                <a:cxn ang="0">
                  <a:pos x="18" y="10"/>
                </a:cxn>
                <a:cxn ang="0">
                  <a:pos x="21" y="11"/>
                </a:cxn>
                <a:cxn ang="0">
                  <a:pos x="25" y="13"/>
                </a:cxn>
                <a:cxn ang="0">
                  <a:pos x="28" y="15"/>
                </a:cxn>
                <a:cxn ang="0">
                  <a:pos x="30" y="16"/>
                </a:cxn>
                <a:cxn ang="0">
                  <a:pos x="35" y="16"/>
                </a:cxn>
                <a:cxn ang="0">
                  <a:pos x="37" y="17"/>
                </a:cxn>
                <a:cxn ang="0">
                  <a:pos x="39" y="18"/>
                </a:cxn>
                <a:cxn ang="0">
                  <a:pos x="42" y="19"/>
                </a:cxn>
                <a:cxn ang="0">
                  <a:pos x="43" y="19"/>
                </a:cxn>
                <a:cxn ang="0">
                  <a:pos x="44" y="18"/>
                </a:cxn>
                <a:cxn ang="0">
                  <a:pos x="44" y="17"/>
                </a:cxn>
                <a:cxn ang="0">
                  <a:pos x="44" y="16"/>
                </a:cxn>
                <a:cxn ang="0">
                  <a:pos x="42" y="14"/>
                </a:cxn>
                <a:cxn ang="0">
                  <a:pos x="38" y="12"/>
                </a:cxn>
                <a:cxn ang="0">
                  <a:pos x="35" y="11"/>
                </a:cxn>
                <a:cxn ang="0">
                  <a:pos x="31" y="7"/>
                </a:cxn>
                <a:cxn ang="0">
                  <a:pos x="27" y="5"/>
                </a:cxn>
                <a:cxn ang="0">
                  <a:pos x="22" y="4"/>
                </a:cxn>
                <a:cxn ang="0">
                  <a:pos x="21" y="4"/>
                </a:cxn>
                <a:cxn ang="0">
                  <a:pos x="22" y="4"/>
                </a:cxn>
                <a:cxn ang="0">
                  <a:pos x="27" y="3"/>
                </a:cxn>
                <a:cxn ang="0">
                  <a:pos x="28" y="1"/>
                </a:cxn>
                <a:cxn ang="0">
                  <a:pos x="27" y="1"/>
                </a:cxn>
                <a:cxn ang="0">
                  <a:pos x="21" y="0"/>
                </a:cxn>
                <a:cxn ang="0">
                  <a:pos x="14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3" y="7"/>
                </a:cxn>
                <a:cxn ang="0">
                  <a:pos x="4" y="7"/>
                </a:cxn>
              </a:cxnLst>
              <a:rect l="0" t="0" r="r" b="b"/>
              <a:pathLst>
                <a:path w="44" h="19">
                  <a:moveTo>
                    <a:pt x="4" y="7"/>
                  </a:moveTo>
                  <a:lnTo>
                    <a:pt x="6" y="7"/>
                  </a:lnTo>
                  <a:lnTo>
                    <a:pt x="9" y="7"/>
                  </a:lnTo>
                  <a:lnTo>
                    <a:pt x="13" y="6"/>
                  </a:lnTo>
                  <a:lnTo>
                    <a:pt x="14" y="7"/>
                  </a:lnTo>
                  <a:lnTo>
                    <a:pt x="15" y="9"/>
                  </a:lnTo>
                  <a:lnTo>
                    <a:pt x="18" y="10"/>
                  </a:lnTo>
                  <a:lnTo>
                    <a:pt x="21" y="11"/>
                  </a:lnTo>
                  <a:lnTo>
                    <a:pt x="25" y="13"/>
                  </a:lnTo>
                  <a:lnTo>
                    <a:pt x="28" y="15"/>
                  </a:lnTo>
                  <a:lnTo>
                    <a:pt x="30" y="16"/>
                  </a:lnTo>
                  <a:lnTo>
                    <a:pt x="35" y="16"/>
                  </a:lnTo>
                  <a:lnTo>
                    <a:pt x="37" y="17"/>
                  </a:lnTo>
                  <a:lnTo>
                    <a:pt x="39" y="18"/>
                  </a:lnTo>
                  <a:lnTo>
                    <a:pt x="42" y="19"/>
                  </a:lnTo>
                  <a:lnTo>
                    <a:pt x="43" y="19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2" y="14"/>
                  </a:lnTo>
                  <a:lnTo>
                    <a:pt x="38" y="12"/>
                  </a:lnTo>
                  <a:lnTo>
                    <a:pt x="35" y="11"/>
                  </a:lnTo>
                  <a:lnTo>
                    <a:pt x="31" y="7"/>
                  </a:lnTo>
                  <a:lnTo>
                    <a:pt x="27" y="5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7" y="3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1" y="0"/>
                  </a:lnTo>
                  <a:lnTo>
                    <a:pt x="14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3" y="7"/>
                  </a:lnTo>
                  <a:lnTo>
                    <a:pt x="4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3" name="Freeform 1447">
              <a:extLst>
                <a:ext uri="{FF2B5EF4-FFF2-40B4-BE49-F238E27FC236}">
                  <a16:creationId xmlns:a16="http://schemas.microsoft.com/office/drawing/2014/main" id="{9CC19C74-6903-6D4B-85D3-ADF58D68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1044"/>
              <a:ext cx="1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0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1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4" name="Freeform 1448">
              <a:extLst>
                <a:ext uri="{FF2B5EF4-FFF2-40B4-BE49-F238E27FC236}">
                  <a16:creationId xmlns:a16="http://schemas.microsoft.com/office/drawing/2014/main" id="{F69EDC79-5157-8B4F-A67F-1263A0E8A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" y="1043"/>
              <a:ext cx="23" cy="16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4" y="11"/>
                </a:cxn>
                <a:cxn ang="0">
                  <a:pos x="17" y="13"/>
                </a:cxn>
                <a:cxn ang="0">
                  <a:pos x="19" y="15"/>
                </a:cxn>
                <a:cxn ang="0">
                  <a:pos x="20" y="16"/>
                </a:cxn>
                <a:cxn ang="0">
                  <a:pos x="22" y="16"/>
                </a:cxn>
                <a:cxn ang="0">
                  <a:pos x="23" y="15"/>
                </a:cxn>
                <a:cxn ang="0">
                  <a:pos x="23" y="13"/>
                </a:cxn>
                <a:cxn ang="0">
                  <a:pos x="22" y="10"/>
                </a:cxn>
                <a:cxn ang="0">
                  <a:pos x="20" y="6"/>
                </a:cxn>
                <a:cxn ang="0">
                  <a:pos x="18" y="5"/>
                </a:cxn>
                <a:cxn ang="0">
                  <a:pos x="17" y="4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7" y="1"/>
                </a:cxn>
                <a:cxn ang="0">
                  <a:pos x="4" y="0"/>
                </a:cxn>
                <a:cxn ang="0">
                  <a:pos x="0" y="1"/>
                </a:cxn>
                <a:cxn ang="0">
                  <a:pos x="4" y="3"/>
                </a:cxn>
                <a:cxn ang="0">
                  <a:pos x="7" y="6"/>
                </a:cxn>
                <a:cxn ang="0">
                  <a:pos x="8" y="9"/>
                </a:cxn>
                <a:cxn ang="0">
                  <a:pos x="9" y="9"/>
                </a:cxn>
              </a:cxnLst>
              <a:rect l="0" t="0" r="r" b="b"/>
              <a:pathLst>
                <a:path w="23" h="16">
                  <a:moveTo>
                    <a:pt x="9" y="9"/>
                  </a:moveTo>
                  <a:lnTo>
                    <a:pt x="14" y="11"/>
                  </a:lnTo>
                  <a:lnTo>
                    <a:pt x="17" y="13"/>
                  </a:lnTo>
                  <a:lnTo>
                    <a:pt x="19" y="15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2" y="10"/>
                  </a:lnTo>
                  <a:lnTo>
                    <a:pt x="20" y="6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0" y="1"/>
                  </a:lnTo>
                  <a:lnTo>
                    <a:pt x="4" y="3"/>
                  </a:lnTo>
                  <a:lnTo>
                    <a:pt x="7" y="6"/>
                  </a:lnTo>
                  <a:lnTo>
                    <a:pt x="8" y="9"/>
                  </a:lnTo>
                  <a:lnTo>
                    <a:pt x="9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5" name="Freeform 1449">
              <a:extLst>
                <a:ext uri="{FF2B5EF4-FFF2-40B4-BE49-F238E27FC236}">
                  <a16:creationId xmlns:a16="http://schemas.microsoft.com/office/drawing/2014/main" id="{34AB9ACA-79CA-4343-B1D0-852FE04B4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271"/>
              <a:ext cx="27" cy="16"/>
            </a:xfrm>
            <a:custGeom>
              <a:avLst/>
              <a:gdLst/>
              <a:ahLst/>
              <a:cxnLst>
                <a:cxn ang="0">
                  <a:pos x="27" y="5"/>
                </a:cxn>
                <a:cxn ang="0">
                  <a:pos x="24" y="4"/>
                </a:cxn>
                <a:cxn ang="0">
                  <a:pos x="22" y="3"/>
                </a:cxn>
                <a:cxn ang="0">
                  <a:pos x="18" y="2"/>
                </a:cxn>
                <a:cxn ang="0">
                  <a:pos x="12" y="0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7" y="4"/>
                </a:cxn>
                <a:cxn ang="0">
                  <a:pos x="6" y="6"/>
                </a:cxn>
                <a:cxn ang="0">
                  <a:pos x="6" y="7"/>
                </a:cxn>
                <a:cxn ang="0">
                  <a:pos x="7" y="8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1" y="13"/>
                </a:cxn>
                <a:cxn ang="0">
                  <a:pos x="3" y="14"/>
                </a:cxn>
                <a:cxn ang="0">
                  <a:pos x="6" y="14"/>
                </a:cxn>
                <a:cxn ang="0">
                  <a:pos x="9" y="14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7" y="15"/>
                </a:cxn>
                <a:cxn ang="0">
                  <a:pos x="20" y="15"/>
                </a:cxn>
                <a:cxn ang="0">
                  <a:pos x="23" y="16"/>
                </a:cxn>
                <a:cxn ang="0">
                  <a:pos x="24" y="16"/>
                </a:cxn>
                <a:cxn ang="0">
                  <a:pos x="25" y="16"/>
                </a:cxn>
                <a:cxn ang="0">
                  <a:pos x="26" y="15"/>
                </a:cxn>
                <a:cxn ang="0">
                  <a:pos x="25" y="14"/>
                </a:cxn>
                <a:cxn ang="0">
                  <a:pos x="24" y="10"/>
                </a:cxn>
                <a:cxn ang="0">
                  <a:pos x="24" y="7"/>
                </a:cxn>
                <a:cxn ang="0">
                  <a:pos x="24" y="6"/>
                </a:cxn>
                <a:cxn ang="0">
                  <a:pos x="25" y="6"/>
                </a:cxn>
                <a:cxn ang="0">
                  <a:pos x="26" y="5"/>
                </a:cxn>
                <a:cxn ang="0">
                  <a:pos x="27" y="5"/>
                </a:cxn>
              </a:cxnLst>
              <a:rect l="0" t="0" r="r" b="b"/>
              <a:pathLst>
                <a:path w="27" h="16">
                  <a:moveTo>
                    <a:pt x="27" y="5"/>
                  </a:moveTo>
                  <a:lnTo>
                    <a:pt x="24" y="4"/>
                  </a:lnTo>
                  <a:lnTo>
                    <a:pt x="22" y="3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9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6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3" y="14"/>
                  </a:lnTo>
                  <a:lnTo>
                    <a:pt x="6" y="14"/>
                  </a:lnTo>
                  <a:lnTo>
                    <a:pt x="9" y="14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7" y="15"/>
                  </a:lnTo>
                  <a:lnTo>
                    <a:pt x="20" y="15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6" y="15"/>
                  </a:lnTo>
                  <a:lnTo>
                    <a:pt x="25" y="14"/>
                  </a:lnTo>
                  <a:lnTo>
                    <a:pt x="24" y="10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6" y="5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6" name="Freeform 1450">
              <a:extLst>
                <a:ext uri="{FF2B5EF4-FFF2-40B4-BE49-F238E27FC236}">
                  <a16:creationId xmlns:a16="http://schemas.microsoft.com/office/drawing/2014/main" id="{EC7AE464-C543-0E46-9DA0-4F6286B2E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1" y="1274"/>
              <a:ext cx="3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7" name="Freeform 1451">
              <a:extLst>
                <a:ext uri="{FF2B5EF4-FFF2-40B4-BE49-F238E27FC236}">
                  <a16:creationId xmlns:a16="http://schemas.microsoft.com/office/drawing/2014/main" id="{25AF2433-426E-064D-B8C5-39608DEFD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106"/>
              <a:ext cx="86" cy="56"/>
            </a:xfrm>
            <a:custGeom>
              <a:avLst/>
              <a:gdLst/>
              <a:ahLst/>
              <a:cxnLst>
                <a:cxn ang="0">
                  <a:pos x="12" y="37"/>
                </a:cxn>
                <a:cxn ang="0">
                  <a:pos x="11" y="42"/>
                </a:cxn>
                <a:cxn ang="0">
                  <a:pos x="6" y="43"/>
                </a:cxn>
                <a:cxn ang="0">
                  <a:pos x="1" y="46"/>
                </a:cxn>
                <a:cxn ang="0">
                  <a:pos x="1" y="52"/>
                </a:cxn>
                <a:cxn ang="0">
                  <a:pos x="9" y="54"/>
                </a:cxn>
                <a:cxn ang="0">
                  <a:pos x="17" y="52"/>
                </a:cxn>
                <a:cxn ang="0">
                  <a:pos x="26" y="46"/>
                </a:cxn>
                <a:cxn ang="0">
                  <a:pos x="34" y="47"/>
                </a:cxn>
                <a:cxn ang="0">
                  <a:pos x="34" y="48"/>
                </a:cxn>
                <a:cxn ang="0">
                  <a:pos x="37" y="49"/>
                </a:cxn>
                <a:cxn ang="0">
                  <a:pos x="41" y="48"/>
                </a:cxn>
                <a:cxn ang="0">
                  <a:pos x="46" y="52"/>
                </a:cxn>
                <a:cxn ang="0">
                  <a:pos x="48" y="51"/>
                </a:cxn>
                <a:cxn ang="0">
                  <a:pos x="51" y="47"/>
                </a:cxn>
                <a:cxn ang="0">
                  <a:pos x="57" y="49"/>
                </a:cxn>
                <a:cxn ang="0">
                  <a:pos x="59" y="45"/>
                </a:cxn>
                <a:cxn ang="0">
                  <a:pos x="66" y="45"/>
                </a:cxn>
                <a:cxn ang="0">
                  <a:pos x="71" y="41"/>
                </a:cxn>
                <a:cxn ang="0">
                  <a:pos x="75" y="44"/>
                </a:cxn>
                <a:cxn ang="0">
                  <a:pos x="78" y="43"/>
                </a:cxn>
                <a:cxn ang="0">
                  <a:pos x="78" y="39"/>
                </a:cxn>
                <a:cxn ang="0">
                  <a:pos x="83" y="38"/>
                </a:cxn>
                <a:cxn ang="0">
                  <a:pos x="86" y="32"/>
                </a:cxn>
                <a:cxn ang="0">
                  <a:pos x="83" y="28"/>
                </a:cxn>
                <a:cxn ang="0">
                  <a:pos x="83" y="23"/>
                </a:cxn>
                <a:cxn ang="0">
                  <a:pos x="77" y="21"/>
                </a:cxn>
                <a:cxn ang="0">
                  <a:pos x="73" y="19"/>
                </a:cxn>
                <a:cxn ang="0">
                  <a:pos x="69" y="13"/>
                </a:cxn>
                <a:cxn ang="0">
                  <a:pos x="64" y="12"/>
                </a:cxn>
                <a:cxn ang="0">
                  <a:pos x="62" y="12"/>
                </a:cxn>
                <a:cxn ang="0">
                  <a:pos x="57" y="10"/>
                </a:cxn>
                <a:cxn ang="0">
                  <a:pos x="53" y="15"/>
                </a:cxn>
                <a:cxn ang="0">
                  <a:pos x="53" y="10"/>
                </a:cxn>
                <a:cxn ang="0">
                  <a:pos x="55" y="5"/>
                </a:cxn>
                <a:cxn ang="0">
                  <a:pos x="47" y="0"/>
                </a:cxn>
                <a:cxn ang="0">
                  <a:pos x="45" y="2"/>
                </a:cxn>
                <a:cxn ang="0">
                  <a:pos x="46" y="7"/>
                </a:cxn>
                <a:cxn ang="0">
                  <a:pos x="40" y="5"/>
                </a:cxn>
                <a:cxn ang="0">
                  <a:pos x="36" y="3"/>
                </a:cxn>
                <a:cxn ang="0">
                  <a:pos x="32" y="5"/>
                </a:cxn>
                <a:cxn ang="0">
                  <a:pos x="29" y="14"/>
                </a:cxn>
                <a:cxn ang="0">
                  <a:pos x="25" y="18"/>
                </a:cxn>
                <a:cxn ang="0">
                  <a:pos x="25" y="21"/>
                </a:cxn>
                <a:cxn ang="0">
                  <a:pos x="31" y="21"/>
                </a:cxn>
                <a:cxn ang="0">
                  <a:pos x="30" y="26"/>
                </a:cxn>
                <a:cxn ang="0">
                  <a:pos x="24" y="26"/>
                </a:cxn>
                <a:cxn ang="0">
                  <a:pos x="20" y="27"/>
                </a:cxn>
                <a:cxn ang="0">
                  <a:pos x="15" y="29"/>
                </a:cxn>
              </a:cxnLst>
              <a:rect l="0" t="0" r="r" b="b"/>
              <a:pathLst>
                <a:path w="86" h="56">
                  <a:moveTo>
                    <a:pt x="13" y="31"/>
                  </a:moveTo>
                  <a:lnTo>
                    <a:pt x="12" y="35"/>
                  </a:lnTo>
                  <a:lnTo>
                    <a:pt x="12" y="37"/>
                  </a:lnTo>
                  <a:lnTo>
                    <a:pt x="13" y="40"/>
                  </a:lnTo>
                  <a:lnTo>
                    <a:pt x="12" y="41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0" y="44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3" y="44"/>
                  </a:lnTo>
                  <a:lnTo>
                    <a:pt x="1" y="46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1" y="52"/>
                  </a:lnTo>
                  <a:lnTo>
                    <a:pt x="2" y="54"/>
                  </a:lnTo>
                  <a:lnTo>
                    <a:pt x="5" y="56"/>
                  </a:lnTo>
                  <a:lnTo>
                    <a:pt x="9" y="54"/>
                  </a:lnTo>
                  <a:lnTo>
                    <a:pt x="12" y="53"/>
                  </a:lnTo>
                  <a:lnTo>
                    <a:pt x="16" y="53"/>
                  </a:lnTo>
                  <a:lnTo>
                    <a:pt x="17" y="52"/>
                  </a:lnTo>
                  <a:lnTo>
                    <a:pt x="19" y="51"/>
                  </a:lnTo>
                  <a:lnTo>
                    <a:pt x="21" y="48"/>
                  </a:lnTo>
                  <a:lnTo>
                    <a:pt x="26" y="46"/>
                  </a:lnTo>
                  <a:lnTo>
                    <a:pt x="31" y="45"/>
                  </a:lnTo>
                  <a:lnTo>
                    <a:pt x="32" y="45"/>
                  </a:lnTo>
                  <a:lnTo>
                    <a:pt x="34" y="47"/>
                  </a:lnTo>
                  <a:lnTo>
                    <a:pt x="34" y="45"/>
                  </a:lnTo>
                  <a:lnTo>
                    <a:pt x="34" y="47"/>
                  </a:lnTo>
                  <a:lnTo>
                    <a:pt x="34" y="48"/>
                  </a:lnTo>
                  <a:lnTo>
                    <a:pt x="35" y="48"/>
                  </a:lnTo>
                  <a:lnTo>
                    <a:pt x="36" y="48"/>
                  </a:lnTo>
                  <a:lnTo>
                    <a:pt x="37" y="49"/>
                  </a:lnTo>
                  <a:lnTo>
                    <a:pt x="38" y="49"/>
                  </a:lnTo>
                  <a:lnTo>
                    <a:pt x="39" y="48"/>
                  </a:lnTo>
                  <a:lnTo>
                    <a:pt x="41" y="48"/>
                  </a:lnTo>
                  <a:lnTo>
                    <a:pt x="43" y="48"/>
                  </a:lnTo>
                  <a:lnTo>
                    <a:pt x="44" y="50"/>
                  </a:lnTo>
                  <a:lnTo>
                    <a:pt x="46" y="52"/>
                  </a:lnTo>
                  <a:lnTo>
                    <a:pt x="47" y="53"/>
                  </a:lnTo>
                  <a:lnTo>
                    <a:pt x="48" y="52"/>
                  </a:lnTo>
                  <a:lnTo>
                    <a:pt x="48" y="51"/>
                  </a:lnTo>
                  <a:lnTo>
                    <a:pt x="48" y="50"/>
                  </a:lnTo>
                  <a:lnTo>
                    <a:pt x="49" y="48"/>
                  </a:lnTo>
                  <a:lnTo>
                    <a:pt x="51" y="47"/>
                  </a:lnTo>
                  <a:lnTo>
                    <a:pt x="54" y="48"/>
                  </a:lnTo>
                  <a:lnTo>
                    <a:pt x="55" y="49"/>
                  </a:lnTo>
                  <a:lnTo>
                    <a:pt x="57" y="49"/>
                  </a:lnTo>
                  <a:lnTo>
                    <a:pt x="58" y="48"/>
                  </a:lnTo>
                  <a:lnTo>
                    <a:pt x="58" y="47"/>
                  </a:lnTo>
                  <a:lnTo>
                    <a:pt x="59" y="45"/>
                  </a:lnTo>
                  <a:lnTo>
                    <a:pt x="61" y="45"/>
                  </a:lnTo>
                  <a:lnTo>
                    <a:pt x="64" y="45"/>
                  </a:lnTo>
                  <a:lnTo>
                    <a:pt x="66" y="45"/>
                  </a:lnTo>
                  <a:lnTo>
                    <a:pt x="68" y="44"/>
                  </a:lnTo>
                  <a:lnTo>
                    <a:pt x="69" y="42"/>
                  </a:lnTo>
                  <a:lnTo>
                    <a:pt x="71" y="41"/>
                  </a:lnTo>
                  <a:lnTo>
                    <a:pt x="73" y="41"/>
                  </a:lnTo>
                  <a:lnTo>
                    <a:pt x="74" y="42"/>
                  </a:lnTo>
                  <a:lnTo>
                    <a:pt x="75" y="44"/>
                  </a:lnTo>
                  <a:lnTo>
                    <a:pt x="77" y="44"/>
                  </a:lnTo>
                  <a:lnTo>
                    <a:pt x="78" y="44"/>
                  </a:lnTo>
                  <a:lnTo>
                    <a:pt x="78" y="43"/>
                  </a:lnTo>
                  <a:lnTo>
                    <a:pt x="77" y="40"/>
                  </a:lnTo>
                  <a:lnTo>
                    <a:pt x="77" y="39"/>
                  </a:lnTo>
                  <a:lnTo>
                    <a:pt x="78" y="39"/>
                  </a:lnTo>
                  <a:lnTo>
                    <a:pt x="80" y="38"/>
                  </a:lnTo>
                  <a:lnTo>
                    <a:pt x="81" y="38"/>
                  </a:lnTo>
                  <a:lnTo>
                    <a:pt x="83" y="38"/>
                  </a:lnTo>
                  <a:lnTo>
                    <a:pt x="84" y="36"/>
                  </a:lnTo>
                  <a:lnTo>
                    <a:pt x="85" y="34"/>
                  </a:lnTo>
                  <a:lnTo>
                    <a:pt x="86" y="32"/>
                  </a:lnTo>
                  <a:lnTo>
                    <a:pt x="85" y="31"/>
                  </a:lnTo>
                  <a:lnTo>
                    <a:pt x="84" y="29"/>
                  </a:lnTo>
                  <a:lnTo>
                    <a:pt x="83" y="28"/>
                  </a:lnTo>
                  <a:lnTo>
                    <a:pt x="84" y="27"/>
                  </a:lnTo>
                  <a:lnTo>
                    <a:pt x="84" y="25"/>
                  </a:lnTo>
                  <a:lnTo>
                    <a:pt x="83" y="23"/>
                  </a:lnTo>
                  <a:lnTo>
                    <a:pt x="82" y="22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3" y="20"/>
                  </a:lnTo>
                  <a:lnTo>
                    <a:pt x="73" y="19"/>
                  </a:lnTo>
                  <a:lnTo>
                    <a:pt x="71" y="17"/>
                  </a:lnTo>
                  <a:lnTo>
                    <a:pt x="71" y="14"/>
                  </a:lnTo>
                  <a:lnTo>
                    <a:pt x="69" y="13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3" y="13"/>
                  </a:lnTo>
                  <a:lnTo>
                    <a:pt x="62" y="13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59" y="12"/>
                  </a:lnTo>
                  <a:lnTo>
                    <a:pt x="57" y="10"/>
                  </a:lnTo>
                  <a:lnTo>
                    <a:pt x="55" y="14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1" y="15"/>
                  </a:lnTo>
                  <a:lnTo>
                    <a:pt x="51" y="14"/>
                  </a:lnTo>
                  <a:lnTo>
                    <a:pt x="53" y="10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5" y="7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5" y="5"/>
                  </a:lnTo>
                  <a:lnTo>
                    <a:pt x="32" y="5"/>
                  </a:lnTo>
                  <a:lnTo>
                    <a:pt x="29" y="9"/>
                  </a:lnTo>
                  <a:lnTo>
                    <a:pt x="27" y="12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5" y="18"/>
                  </a:lnTo>
                  <a:lnTo>
                    <a:pt x="24" y="19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31" y="21"/>
                  </a:lnTo>
                  <a:lnTo>
                    <a:pt x="32" y="23"/>
                  </a:lnTo>
                  <a:lnTo>
                    <a:pt x="31" y="24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6" y="26"/>
                  </a:lnTo>
                  <a:lnTo>
                    <a:pt x="24" y="26"/>
                  </a:lnTo>
                  <a:lnTo>
                    <a:pt x="23" y="25"/>
                  </a:lnTo>
                  <a:lnTo>
                    <a:pt x="21" y="26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7"/>
                  </a:lnTo>
                  <a:lnTo>
                    <a:pt x="15" y="29"/>
                  </a:lnTo>
                  <a:lnTo>
                    <a:pt x="14" y="31"/>
                  </a:lnTo>
                  <a:lnTo>
                    <a:pt x="13" y="3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8" name="Freeform 1452">
              <a:extLst>
                <a:ext uri="{FF2B5EF4-FFF2-40B4-BE49-F238E27FC236}">
                  <a16:creationId xmlns:a16="http://schemas.microsoft.com/office/drawing/2014/main" id="{BF728715-5C7F-C242-B0E3-88BC7ABD1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09" name="Freeform 1453">
              <a:extLst>
                <a:ext uri="{FF2B5EF4-FFF2-40B4-BE49-F238E27FC236}">
                  <a16:creationId xmlns:a16="http://schemas.microsoft.com/office/drawing/2014/main" id="{A90255B1-CB19-E540-AD51-78D3FCDEF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0" name="Freeform 1454">
              <a:extLst>
                <a:ext uri="{FF2B5EF4-FFF2-40B4-BE49-F238E27FC236}">
                  <a16:creationId xmlns:a16="http://schemas.microsoft.com/office/drawing/2014/main" id="{EED3CABF-C92D-DE45-A23A-745BB09DC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1" name="Freeform 1455">
              <a:extLst>
                <a:ext uri="{FF2B5EF4-FFF2-40B4-BE49-F238E27FC236}">
                  <a16:creationId xmlns:a16="http://schemas.microsoft.com/office/drawing/2014/main" id="{D65778C2-A210-A741-92B3-8CC62D208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2" name="Freeform 1456">
              <a:extLst>
                <a:ext uri="{FF2B5EF4-FFF2-40B4-BE49-F238E27FC236}">
                  <a16:creationId xmlns:a16="http://schemas.microsoft.com/office/drawing/2014/main" id="{726040D0-7F3F-2D49-A663-DC786D51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7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3" name="Freeform 1457">
              <a:extLst>
                <a:ext uri="{FF2B5EF4-FFF2-40B4-BE49-F238E27FC236}">
                  <a16:creationId xmlns:a16="http://schemas.microsoft.com/office/drawing/2014/main" id="{1A401CA8-308C-E64B-BE82-5C09A7D97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814" name="Group 1659">
            <a:extLst>
              <a:ext uri="{FF2B5EF4-FFF2-40B4-BE49-F238E27FC236}">
                <a16:creationId xmlns:a16="http://schemas.microsoft.com/office/drawing/2014/main" id="{3DB44A91-6710-E44B-94A8-44D01B9C7E47}"/>
              </a:ext>
            </a:extLst>
          </p:cNvPr>
          <p:cNvGrpSpPr>
            <a:grpSpLocks/>
          </p:cNvGrpSpPr>
          <p:nvPr/>
        </p:nvGrpSpPr>
        <p:grpSpPr bwMode="auto">
          <a:xfrm>
            <a:off x="3498850" y="1241622"/>
            <a:ext cx="6167438" cy="3208338"/>
            <a:chOff x="1244" y="939"/>
            <a:chExt cx="3885" cy="2021"/>
          </a:xfrm>
          <a:solidFill>
            <a:sysClr val="window" lastClr="FFFFFF">
              <a:lumMod val="50000"/>
            </a:sysClr>
          </a:solidFill>
        </p:grpSpPr>
        <p:sp>
          <p:nvSpPr>
            <p:cNvPr id="815" name="Freeform 1459">
              <a:extLst>
                <a:ext uri="{FF2B5EF4-FFF2-40B4-BE49-F238E27FC236}">
                  <a16:creationId xmlns:a16="http://schemas.microsoft.com/office/drawing/2014/main" id="{330F2C9D-E3AA-AE47-A493-2A39AB83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6" name="Freeform 1460">
              <a:extLst>
                <a:ext uri="{FF2B5EF4-FFF2-40B4-BE49-F238E27FC236}">
                  <a16:creationId xmlns:a16="http://schemas.microsoft.com/office/drawing/2014/main" id="{C0C30740-F0FD-F641-89C8-FECFD067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7" name="Freeform 1461">
              <a:extLst>
                <a:ext uri="{FF2B5EF4-FFF2-40B4-BE49-F238E27FC236}">
                  <a16:creationId xmlns:a16="http://schemas.microsoft.com/office/drawing/2014/main" id="{CEFC25B1-1C50-224C-B185-6318F03EB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8" name="Freeform 1462">
              <a:extLst>
                <a:ext uri="{FF2B5EF4-FFF2-40B4-BE49-F238E27FC236}">
                  <a16:creationId xmlns:a16="http://schemas.microsoft.com/office/drawing/2014/main" id="{73739752-6B19-794A-88F4-8F344ED4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19" name="Freeform 1463">
              <a:extLst>
                <a:ext uri="{FF2B5EF4-FFF2-40B4-BE49-F238E27FC236}">
                  <a16:creationId xmlns:a16="http://schemas.microsoft.com/office/drawing/2014/main" id="{A4A3D013-CD86-A749-B26E-0A6EF7E1E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0" name="Freeform 1464">
              <a:extLst>
                <a:ext uri="{FF2B5EF4-FFF2-40B4-BE49-F238E27FC236}">
                  <a16:creationId xmlns:a16="http://schemas.microsoft.com/office/drawing/2014/main" id="{A5BFEBF8-CCEF-C641-977F-ED40B31E3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1" name="Freeform 1465">
              <a:extLst>
                <a:ext uri="{FF2B5EF4-FFF2-40B4-BE49-F238E27FC236}">
                  <a16:creationId xmlns:a16="http://schemas.microsoft.com/office/drawing/2014/main" id="{3B5D38F9-EA61-F14A-A065-5845FB83C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2" name="Freeform 1466">
              <a:extLst>
                <a:ext uri="{FF2B5EF4-FFF2-40B4-BE49-F238E27FC236}">
                  <a16:creationId xmlns:a16="http://schemas.microsoft.com/office/drawing/2014/main" id="{CC20EA2D-3F2E-1942-8EB8-A2DBAA2B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3" name="Freeform 1467">
              <a:extLst>
                <a:ext uri="{FF2B5EF4-FFF2-40B4-BE49-F238E27FC236}">
                  <a16:creationId xmlns:a16="http://schemas.microsoft.com/office/drawing/2014/main" id="{AC34CFDB-7C5E-134F-BDBB-22571D730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4" name="Freeform 1468">
              <a:extLst>
                <a:ext uri="{FF2B5EF4-FFF2-40B4-BE49-F238E27FC236}">
                  <a16:creationId xmlns:a16="http://schemas.microsoft.com/office/drawing/2014/main" id="{235680E5-939E-FC47-8142-C84A5DD5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5" name="Freeform 1469">
              <a:extLst>
                <a:ext uri="{FF2B5EF4-FFF2-40B4-BE49-F238E27FC236}">
                  <a16:creationId xmlns:a16="http://schemas.microsoft.com/office/drawing/2014/main" id="{8B62B36F-540A-FC4D-8241-15E9E82A9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6" name="Freeform 1470">
              <a:extLst>
                <a:ext uri="{FF2B5EF4-FFF2-40B4-BE49-F238E27FC236}">
                  <a16:creationId xmlns:a16="http://schemas.microsoft.com/office/drawing/2014/main" id="{905C90D1-153D-A04F-BFD1-ADDCAE4D7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7" name="Freeform 1471">
              <a:extLst>
                <a:ext uri="{FF2B5EF4-FFF2-40B4-BE49-F238E27FC236}">
                  <a16:creationId xmlns:a16="http://schemas.microsoft.com/office/drawing/2014/main" id="{EF746ACB-9A77-2245-81CB-4526F2046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8" name="Freeform 1472">
              <a:extLst>
                <a:ext uri="{FF2B5EF4-FFF2-40B4-BE49-F238E27FC236}">
                  <a16:creationId xmlns:a16="http://schemas.microsoft.com/office/drawing/2014/main" id="{36D01FDF-9DF9-3647-AE20-BEB6E0E7D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29" name="Freeform 1473">
              <a:extLst>
                <a:ext uri="{FF2B5EF4-FFF2-40B4-BE49-F238E27FC236}">
                  <a16:creationId xmlns:a16="http://schemas.microsoft.com/office/drawing/2014/main" id="{18749012-A581-5A45-9BA5-08BA2543C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0" name="Freeform 1474">
              <a:extLst>
                <a:ext uri="{FF2B5EF4-FFF2-40B4-BE49-F238E27FC236}">
                  <a16:creationId xmlns:a16="http://schemas.microsoft.com/office/drawing/2014/main" id="{E653E547-2754-E947-841B-58D21B23B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1" name="Freeform 1475">
              <a:extLst>
                <a:ext uri="{FF2B5EF4-FFF2-40B4-BE49-F238E27FC236}">
                  <a16:creationId xmlns:a16="http://schemas.microsoft.com/office/drawing/2014/main" id="{8FB24CC2-F48E-E64C-9DD5-F8072636A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2" name="Freeform 1476">
              <a:extLst>
                <a:ext uri="{FF2B5EF4-FFF2-40B4-BE49-F238E27FC236}">
                  <a16:creationId xmlns:a16="http://schemas.microsoft.com/office/drawing/2014/main" id="{9D4AF58B-D901-4D41-B44A-85664480B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3" name="Freeform 1477">
              <a:extLst>
                <a:ext uri="{FF2B5EF4-FFF2-40B4-BE49-F238E27FC236}">
                  <a16:creationId xmlns:a16="http://schemas.microsoft.com/office/drawing/2014/main" id="{38C62E55-4D45-BD49-821F-D410156BA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4" name="Freeform 1478">
              <a:extLst>
                <a:ext uri="{FF2B5EF4-FFF2-40B4-BE49-F238E27FC236}">
                  <a16:creationId xmlns:a16="http://schemas.microsoft.com/office/drawing/2014/main" id="{144F89D1-962C-5D46-827B-692D4B3D4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5" name="Freeform 1479">
              <a:extLst>
                <a:ext uri="{FF2B5EF4-FFF2-40B4-BE49-F238E27FC236}">
                  <a16:creationId xmlns:a16="http://schemas.microsoft.com/office/drawing/2014/main" id="{CB27388F-A760-F940-B258-6235DEFFD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6" name="Freeform 1480">
              <a:extLst>
                <a:ext uri="{FF2B5EF4-FFF2-40B4-BE49-F238E27FC236}">
                  <a16:creationId xmlns:a16="http://schemas.microsoft.com/office/drawing/2014/main" id="{38D2B596-9C65-1842-B707-6F802AD5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7" name="Freeform 1481">
              <a:extLst>
                <a:ext uri="{FF2B5EF4-FFF2-40B4-BE49-F238E27FC236}">
                  <a16:creationId xmlns:a16="http://schemas.microsoft.com/office/drawing/2014/main" id="{35EBF678-382E-CF4E-8C60-50902DCAB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8" name="Freeform 1482">
              <a:extLst>
                <a:ext uri="{FF2B5EF4-FFF2-40B4-BE49-F238E27FC236}">
                  <a16:creationId xmlns:a16="http://schemas.microsoft.com/office/drawing/2014/main" id="{AD760DBD-1540-DE40-9A87-4A14CC9E9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39" name="Freeform 1483">
              <a:extLst>
                <a:ext uri="{FF2B5EF4-FFF2-40B4-BE49-F238E27FC236}">
                  <a16:creationId xmlns:a16="http://schemas.microsoft.com/office/drawing/2014/main" id="{F57777DB-8F5F-0F4A-93D2-B4A2423E0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0" name="Freeform 1484">
              <a:extLst>
                <a:ext uri="{FF2B5EF4-FFF2-40B4-BE49-F238E27FC236}">
                  <a16:creationId xmlns:a16="http://schemas.microsoft.com/office/drawing/2014/main" id="{68DAE4CE-82D4-D14A-8CC9-1B4F5B4E6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3" y="1608"/>
              <a:ext cx="3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3" h="1">
                  <a:moveTo>
                    <a:pt x="1" y="0"/>
                  </a:moveTo>
                  <a:lnTo>
                    <a:pt x="0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1" name="Freeform 1485">
              <a:extLst>
                <a:ext uri="{FF2B5EF4-FFF2-40B4-BE49-F238E27FC236}">
                  <a16:creationId xmlns:a16="http://schemas.microsoft.com/office/drawing/2014/main" id="{6E221FB9-1439-7B45-B59F-64509FD79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" y="1709"/>
              <a:ext cx="38" cy="32"/>
            </a:xfrm>
            <a:custGeom>
              <a:avLst/>
              <a:gdLst/>
              <a:ahLst/>
              <a:cxnLst>
                <a:cxn ang="0">
                  <a:pos x="33" y="6"/>
                </a:cxn>
                <a:cxn ang="0">
                  <a:pos x="30" y="7"/>
                </a:cxn>
                <a:cxn ang="0">
                  <a:pos x="30" y="3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2" y="2"/>
                </a:cxn>
                <a:cxn ang="0">
                  <a:pos x="16" y="2"/>
                </a:cxn>
                <a:cxn ang="0">
                  <a:pos x="14" y="5"/>
                </a:cxn>
                <a:cxn ang="0">
                  <a:pos x="16" y="7"/>
                </a:cxn>
                <a:cxn ang="0">
                  <a:pos x="15" y="11"/>
                </a:cxn>
                <a:cxn ang="0">
                  <a:pos x="16" y="13"/>
                </a:cxn>
                <a:cxn ang="0">
                  <a:pos x="16" y="17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0" y="16"/>
                </a:cxn>
                <a:cxn ang="0">
                  <a:pos x="10" y="16"/>
                </a:cxn>
                <a:cxn ang="0">
                  <a:pos x="10" y="14"/>
                </a:cxn>
                <a:cxn ang="0">
                  <a:pos x="6" y="10"/>
                </a:cxn>
                <a:cxn ang="0">
                  <a:pos x="3" y="11"/>
                </a:cxn>
                <a:cxn ang="0">
                  <a:pos x="1" y="15"/>
                </a:cxn>
                <a:cxn ang="0">
                  <a:pos x="2" y="18"/>
                </a:cxn>
                <a:cxn ang="0">
                  <a:pos x="0" y="23"/>
                </a:cxn>
                <a:cxn ang="0">
                  <a:pos x="3" y="27"/>
                </a:cxn>
                <a:cxn ang="0">
                  <a:pos x="5" y="29"/>
                </a:cxn>
                <a:cxn ang="0">
                  <a:pos x="7" y="25"/>
                </a:cxn>
                <a:cxn ang="0">
                  <a:pos x="9" y="24"/>
                </a:cxn>
                <a:cxn ang="0">
                  <a:pos x="10" y="29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20" y="22"/>
                </a:cxn>
                <a:cxn ang="0">
                  <a:pos x="23" y="19"/>
                </a:cxn>
                <a:cxn ang="0">
                  <a:pos x="29" y="18"/>
                </a:cxn>
                <a:cxn ang="0">
                  <a:pos x="32" y="17"/>
                </a:cxn>
                <a:cxn ang="0">
                  <a:pos x="32" y="15"/>
                </a:cxn>
                <a:cxn ang="0">
                  <a:pos x="29" y="13"/>
                </a:cxn>
                <a:cxn ang="0">
                  <a:pos x="28" y="12"/>
                </a:cxn>
                <a:cxn ang="0">
                  <a:pos x="34" y="12"/>
                </a:cxn>
                <a:cxn ang="0">
                  <a:pos x="38" y="11"/>
                </a:cxn>
                <a:cxn ang="0">
                  <a:pos x="38" y="9"/>
                </a:cxn>
                <a:cxn ang="0">
                  <a:pos x="36" y="7"/>
                </a:cxn>
              </a:cxnLst>
              <a:rect l="0" t="0" r="r" b="b"/>
              <a:pathLst>
                <a:path w="38" h="32">
                  <a:moveTo>
                    <a:pt x="36" y="7"/>
                  </a:moveTo>
                  <a:lnTo>
                    <a:pt x="33" y="6"/>
                  </a:lnTo>
                  <a:lnTo>
                    <a:pt x="31" y="7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5" y="1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7" y="16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6" y="19"/>
                  </a:lnTo>
                  <a:lnTo>
                    <a:pt x="14" y="18"/>
                  </a:lnTo>
                  <a:lnTo>
                    <a:pt x="11" y="17"/>
                  </a:lnTo>
                  <a:lnTo>
                    <a:pt x="10" y="16"/>
                  </a:lnTo>
                  <a:lnTo>
                    <a:pt x="9" y="15"/>
                  </a:lnTo>
                  <a:lnTo>
                    <a:pt x="10" y="16"/>
                  </a:lnTo>
                  <a:lnTo>
                    <a:pt x="14" y="18"/>
                  </a:lnTo>
                  <a:lnTo>
                    <a:pt x="10" y="14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11"/>
                  </a:lnTo>
                  <a:lnTo>
                    <a:pt x="2" y="13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2" y="18"/>
                  </a:lnTo>
                  <a:lnTo>
                    <a:pt x="1" y="2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7" y="27"/>
                  </a:lnTo>
                  <a:lnTo>
                    <a:pt x="7" y="25"/>
                  </a:lnTo>
                  <a:lnTo>
                    <a:pt x="8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10" y="29"/>
                  </a:lnTo>
                  <a:lnTo>
                    <a:pt x="10" y="31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8" y="25"/>
                  </a:lnTo>
                  <a:lnTo>
                    <a:pt x="20" y="22"/>
                  </a:lnTo>
                  <a:lnTo>
                    <a:pt x="22" y="20"/>
                  </a:lnTo>
                  <a:lnTo>
                    <a:pt x="23" y="19"/>
                  </a:lnTo>
                  <a:lnTo>
                    <a:pt x="27" y="19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2" y="17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0" y="14"/>
                  </a:lnTo>
                  <a:lnTo>
                    <a:pt x="29" y="13"/>
                  </a:lnTo>
                  <a:lnTo>
                    <a:pt x="25" y="13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2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7" y="7"/>
                  </a:lnTo>
                  <a:lnTo>
                    <a:pt x="36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2" name="Freeform 1486">
              <a:extLst>
                <a:ext uri="{FF2B5EF4-FFF2-40B4-BE49-F238E27FC236}">
                  <a16:creationId xmlns:a16="http://schemas.microsoft.com/office/drawing/2014/main" id="{AB1CF67C-03C5-9748-9C3F-C79DD7F5D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" y="1724"/>
              <a:ext cx="10" cy="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14"/>
                </a:cxn>
                <a:cxn ang="0">
                  <a:pos x="3" y="19"/>
                </a:cxn>
                <a:cxn ang="0">
                  <a:pos x="4" y="22"/>
                </a:cxn>
                <a:cxn ang="0">
                  <a:pos x="5" y="24"/>
                </a:cxn>
                <a:cxn ang="0">
                  <a:pos x="7" y="25"/>
                </a:cxn>
                <a:cxn ang="0">
                  <a:pos x="8" y="24"/>
                </a:cxn>
                <a:cxn ang="0">
                  <a:pos x="8" y="21"/>
                </a:cxn>
                <a:cxn ang="0">
                  <a:pos x="7" y="16"/>
                </a:cxn>
                <a:cxn ang="0">
                  <a:pos x="8" y="1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8"/>
                </a:cxn>
              </a:cxnLst>
              <a:rect l="0" t="0" r="r" b="b"/>
              <a:pathLst>
                <a:path w="10" h="25">
                  <a:moveTo>
                    <a:pt x="0" y="8"/>
                  </a:moveTo>
                  <a:lnTo>
                    <a:pt x="1" y="14"/>
                  </a:lnTo>
                  <a:lnTo>
                    <a:pt x="3" y="19"/>
                  </a:lnTo>
                  <a:lnTo>
                    <a:pt x="4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7" y="16"/>
                  </a:lnTo>
                  <a:lnTo>
                    <a:pt x="8" y="1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3" name="Freeform 1487">
              <a:extLst>
                <a:ext uri="{FF2B5EF4-FFF2-40B4-BE49-F238E27FC236}">
                  <a16:creationId xmlns:a16="http://schemas.microsoft.com/office/drawing/2014/main" id="{A31690EA-C3CC-BC4C-B791-6B3744262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" y="1703"/>
              <a:ext cx="22" cy="21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20" y="6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3" y="6"/>
                </a:cxn>
                <a:cxn ang="0">
                  <a:pos x="11" y="5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2" y="9"/>
                </a:cxn>
                <a:cxn ang="0">
                  <a:pos x="3" y="13"/>
                </a:cxn>
                <a:cxn ang="0">
                  <a:pos x="6" y="14"/>
                </a:cxn>
                <a:cxn ang="0">
                  <a:pos x="7" y="16"/>
                </a:cxn>
                <a:cxn ang="0">
                  <a:pos x="9" y="18"/>
                </a:cxn>
                <a:cxn ang="0">
                  <a:pos x="8" y="19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11" y="20"/>
                </a:cxn>
                <a:cxn ang="0">
                  <a:pos x="13" y="18"/>
                </a:cxn>
                <a:cxn ang="0">
                  <a:pos x="14" y="17"/>
                </a:cxn>
                <a:cxn ang="0">
                  <a:pos x="14" y="15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19" y="17"/>
                </a:cxn>
                <a:cxn ang="0">
                  <a:pos x="19" y="18"/>
                </a:cxn>
                <a:cxn ang="0">
                  <a:pos x="21" y="18"/>
                </a:cxn>
                <a:cxn ang="0">
                  <a:pos x="21" y="16"/>
                </a:cxn>
                <a:cxn ang="0">
                  <a:pos x="22" y="15"/>
                </a:cxn>
                <a:cxn ang="0">
                  <a:pos x="20" y="12"/>
                </a:cxn>
                <a:cxn ang="0">
                  <a:pos x="18" y="11"/>
                </a:cxn>
                <a:cxn ang="0">
                  <a:pos x="20" y="9"/>
                </a:cxn>
                <a:cxn ang="0">
                  <a:pos x="19" y="7"/>
                </a:cxn>
                <a:cxn ang="0">
                  <a:pos x="20" y="7"/>
                </a:cxn>
              </a:cxnLst>
              <a:rect l="0" t="0" r="r" b="b"/>
              <a:pathLst>
                <a:path w="22" h="21">
                  <a:moveTo>
                    <a:pt x="20" y="7"/>
                  </a:moveTo>
                  <a:lnTo>
                    <a:pt x="20" y="6"/>
                  </a:lnTo>
                  <a:lnTo>
                    <a:pt x="19" y="5"/>
                  </a:lnTo>
                  <a:lnTo>
                    <a:pt x="16" y="5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9"/>
                  </a:lnTo>
                  <a:lnTo>
                    <a:pt x="3" y="13"/>
                  </a:lnTo>
                  <a:lnTo>
                    <a:pt x="6" y="14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3" y="18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0" y="12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19" y="7"/>
                  </a:lnTo>
                  <a:lnTo>
                    <a:pt x="20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4" name="Freeform 1488">
              <a:extLst>
                <a:ext uri="{FF2B5EF4-FFF2-40B4-BE49-F238E27FC236}">
                  <a16:creationId xmlns:a16="http://schemas.microsoft.com/office/drawing/2014/main" id="{039E6365-F355-564F-8BC6-84925D201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1745"/>
              <a:ext cx="36" cy="92"/>
            </a:xfrm>
            <a:custGeom>
              <a:avLst/>
              <a:gdLst/>
              <a:ahLst/>
              <a:cxnLst>
                <a:cxn ang="0">
                  <a:pos x="29" y="78"/>
                </a:cxn>
                <a:cxn ang="0">
                  <a:pos x="27" y="77"/>
                </a:cxn>
                <a:cxn ang="0">
                  <a:pos x="30" y="71"/>
                </a:cxn>
                <a:cxn ang="0">
                  <a:pos x="29" y="69"/>
                </a:cxn>
                <a:cxn ang="0">
                  <a:pos x="25" y="69"/>
                </a:cxn>
                <a:cxn ang="0">
                  <a:pos x="21" y="70"/>
                </a:cxn>
                <a:cxn ang="0">
                  <a:pos x="25" y="65"/>
                </a:cxn>
                <a:cxn ang="0">
                  <a:pos x="27" y="61"/>
                </a:cxn>
                <a:cxn ang="0">
                  <a:pos x="26" y="55"/>
                </a:cxn>
                <a:cxn ang="0">
                  <a:pos x="23" y="55"/>
                </a:cxn>
                <a:cxn ang="0">
                  <a:pos x="21" y="60"/>
                </a:cxn>
                <a:cxn ang="0">
                  <a:pos x="19" y="63"/>
                </a:cxn>
                <a:cxn ang="0">
                  <a:pos x="18" y="59"/>
                </a:cxn>
                <a:cxn ang="0">
                  <a:pos x="20" y="51"/>
                </a:cxn>
                <a:cxn ang="0">
                  <a:pos x="23" y="47"/>
                </a:cxn>
                <a:cxn ang="0">
                  <a:pos x="24" y="32"/>
                </a:cxn>
                <a:cxn ang="0">
                  <a:pos x="22" y="28"/>
                </a:cxn>
                <a:cxn ang="0">
                  <a:pos x="18" y="21"/>
                </a:cxn>
                <a:cxn ang="0">
                  <a:pos x="17" y="14"/>
                </a:cxn>
                <a:cxn ang="0">
                  <a:pos x="12" y="5"/>
                </a:cxn>
                <a:cxn ang="0">
                  <a:pos x="7" y="2"/>
                </a:cxn>
                <a:cxn ang="0">
                  <a:pos x="3" y="0"/>
                </a:cxn>
                <a:cxn ang="0">
                  <a:pos x="4" y="4"/>
                </a:cxn>
                <a:cxn ang="0">
                  <a:pos x="5" y="5"/>
                </a:cxn>
                <a:cxn ang="0">
                  <a:pos x="2" y="8"/>
                </a:cxn>
                <a:cxn ang="0">
                  <a:pos x="0" y="11"/>
                </a:cxn>
                <a:cxn ang="0">
                  <a:pos x="3" y="15"/>
                </a:cxn>
                <a:cxn ang="0">
                  <a:pos x="7" y="19"/>
                </a:cxn>
                <a:cxn ang="0">
                  <a:pos x="9" y="27"/>
                </a:cxn>
                <a:cxn ang="0">
                  <a:pos x="10" y="38"/>
                </a:cxn>
                <a:cxn ang="0">
                  <a:pos x="10" y="41"/>
                </a:cxn>
                <a:cxn ang="0">
                  <a:pos x="14" y="41"/>
                </a:cxn>
                <a:cxn ang="0">
                  <a:pos x="15" y="37"/>
                </a:cxn>
                <a:cxn ang="0">
                  <a:pos x="13" y="31"/>
                </a:cxn>
                <a:cxn ang="0">
                  <a:pos x="14" y="29"/>
                </a:cxn>
                <a:cxn ang="0">
                  <a:pos x="17" y="30"/>
                </a:cxn>
                <a:cxn ang="0">
                  <a:pos x="22" y="38"/>
                </a:cxn>
                <a:cxn ang="0">
                  <a:pos x="23" y="42"/>
                </a:cxn>
                <a:cxn ang="0">
                  <a:pos x="21" y="46"/>
                </a:cxn>
                <a:cxn ang="0">
                  <a:pos x="19" y="50"/>
                </a:cxn>
                <a:cxn ang="0">
                  <a:pos x="17" y="51"/>
                </a:cxn>
                <a:cxn ang="0">
                  <a:pos x="12" y="50"/>
                </a:cxn>
                <a:cxn ang="0">
                  <a:pos x="9" y="52"/>
                </a:cxn>
                <a:cxn ang="0">
                  <a:pos x="8" y="53"/>
                </a:cxn>
                <a:cxn ang="0">
                  <a:pos x="13" y="58"/>
                </a:cxn>
                <a:cxn ang="0">
                  <a:pos x="10" y="62"/>
                </a:cxn>
                <a:cxn ang="0">
                  <a:pos x="12" y="64"/>
                </a:cxn>
                <a:cxn ang="0">
                  <a:pos x="15" y="66"/>
                </a:cxn>
                <a:cxn ang="0">
                  <a:pos x="17" y="68"/>
                </a:cxn>
                <a:cxn ang="0">
                  <a:pos x="19" y="69"/>
                </a:cxn>
                <a:cxn ang="0">
                  <a:pos x="19" y="75"/>
                </a:cxn>
                <a:cxn ang="0">
                  <a:pos x="17" y="78"/>
                </a:cxn>
                <a:cxn ang="0">
                  <a:pos x="18" y="81"/>
                </a:cxn>
                <a:cxn ang="0">
                  <a:pos x="22" y="88"/>
                </a:cxn>
                <a:cxn ang="0">
                  <a:pos x="29" y="92"/>
                </a:cxn>
                <a:cxn ang="0">
                  <a:pos x="36" y="91"/>
                </a:cxn>
                <a:cxn ang="0">
                  <a:pos x="31" y="81"/>
                </a:cxn>
              </a:cxnLst>
              <a:rect l="0" t="0" r="r" b="b"/>
              <a:pathLst>
                <a:path w="36" h="92">
                  <a:moveTo>
                    <a:pt x="30" y="81"/>
                  </a:moveTo>
                  <a:lnTo>
                    <a:pt x="29" y="78"/>
                  </a:lnTo>
                  <a:lnTo>
                    <a:pt x="28" y="77"/>
                  </a:lnTo>
                  <a:lnTo>
                    <a:pt x="27" y="77"/>
                  </a:lnTo>
                  <a:lnTo>
                    <a:pt x="29" y="73"/>
                  </a:lnTo>
                  <a:lnTo>
                    <a:pt x="30" y="71"/>
                  </a:lnTo>
                  <a:lnTo>
                    <a:pt x="30" y="70"/>
                  </a:lnTo>
                  <a:lnTo>
                    <a:pt x="29" y="69"/>
                  </a:lnTo>
                  <a:lnTo>
                    <a:pt x="27" y="69"/>
                  </a:lnTo>
                  <a:lnTo>
                    <a:pt x="25" y="69"/>
                  </a:lnTo>
                  <a:lnTo>
                    <a:pt x="23" y="69"/>
                  </a:lnTo>
                  <a:lnTo>
                    <a:pt x="21" y="70"/>
                  </a:lnTo>
                  <a:lnTo>
                    <a:pt x="23" y="66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7" y="58"/>
                  </a:lnTo>
                  <a:lnTo>
                    <a:pt x="26" y="55"/>
                  </a:lnTo>
                  <a:lnTo>
                    <a:pt x="25" y="55"/>
                  </a:lnTo>
                  <a:lnTo>
                    <a:pt x="23" y="55"/>
                  </a:lnTo>
                  <a:lnTo>
                    <a:pt x="22" y="57"/>
                  </a:lnTo>
                  <a:lnTo>
                    <a:pt x="21" y="60"/>
                  </a:lnTo>
                  <a:lnTo>
                    <a:pt x="20" y="63"/>
                  </a:lnTo>
                  <a:lnTo>
                    <a:pt x="19" y="63"/>
                  </a:lnTo>
                  <a:lnTo>
                    <a:pt x="18" y="62"/>
                  </a:lnTo>
                  <a:lnTo>
                    <a:pt x="18" y="59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2" y="49"/>
                  </a:lnTo>
                  <a:lnTo>
                    <a:pt x="23" y="47"/>
                  </a:lnTo>
                  <a:lnTo>
                    <a:pt x="24" y="44"/>
                  </a:lnTo>
                  <a:lnTo>
                    <a:pt x="24" y="32"/>
                  </a:lnTo>
                  <a:lnTo>
                    <a:pt x="23" y="29"/>
                  </a:lnTo>
                  <a:lnTo>
                    <a:pt x="22" y="28"/>
                  </a:lnTo>
                  <a:lnTo>
                    <a:pt x="19" y="24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4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9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4" y="4"/>
                  </a:lnTo>
                  <a:lnTo>
                    <a:pt x="4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3" y="15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8" y="23"/>
                  </a:lnTo>
                  <a:lnTo>
                    <a:pt x="9" y="27"/>
                  </a:lnTo>
                  <a:lnTo>
                    <a:pt x="9" y="32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2" y="41"/>
                  </a:lnTo>
                  <a:lnTo>
                    <a:pt x="14" y="41"/>
                  </a:lnTo>
                  <a:lnTo>
                    <a:pt x="15" y="39"/>
                  </a:lnTo>
                  <a:lnTo>
                    <a:pt x="15" y="37"/>
                  </a:lnTo>
                  <a:lnTo>
                    <a:pt x="13" y="35"/>
                  </a:lnTo>
                  <a:lnTo>
                    <a:pt x="13" y="31"/>
                  </a:lnTo>
                  <a:lnTo>
                    <a:pt x="13" y="30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8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2" y="44"/>
                  </a:lnTo>
                  <a:lnTo>
                    <a:pt x="21" y="46"/>
                  </a:lnTo>
                  <a:lnTo>
                    <a:pt x="20" y="48"/>
                  </a:lnTo>
                  <a:lnTo>
                    <a:pt x="19" y="50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9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10" y="55"/>
                  </a:lnTo>
                  <a:lnTo>
                    <a:pt x="13" y="58"/>
                  </a:lnTo>
                  <a:lnTo>
                    <a:pt x="12" y="60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12" y="64"/>
                  </a:lnTo>
                  <a:lnTo>
                    <a:pt x="15" y="65"/>
                  </a:lnTo>
                  <a:lnTo>
                    <a:pt x="15" y="66"/>
                  </a:lnTo>
                  <a:lnTo>
                    <a:pt x="14" y="68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9" y="69"/>
                  </a:lnTo>
                  <a:lnTo>
                    <a:pt x="19" y="72"/>
                  </a:lnTo>
                  <a:lnTo>
                    <a:pt x="19" y="75"/>
                  </a:lnTo>
                  <a:lnTo>
                    <a:pt x="18" y="77"/>
                  </a:lnTo>
                  <a:lnTo>
                    <a:pt x="17" y="78"/>
                  </a:lnTo>
                  <a:lnTo>
                    <a:pt x="17" y="80"/>
                  </a:lnTo>
                  <a:lnTo>
                    <a:pt x="18" y="81"/>
                  </a:lnTo>
                  <a:lnTo>
                    <a:pt x="21" y="85"/>
                  </a:lnTo>
                  <a:lnTo>
                    <a:pt x="22" y="88"/>
                  </a:lnTo>
                  <a:lnTo>
                    <a:pt x="24" y="90"/>
                  </a:lnTo>
                  <a:lnTo>
                    <a:pt x="29" y="92"/>
                  </a:lnTo>
                  <a:lnTo>
                    <a:pt x="32" y="92"/>
                  </a:lnTo>
                  <a:lnTo>
                    <a:pt x="36" y="91"/>
                  </a:lnTo>
                  <a:lnTo>
                    <a:pt x="34" y="86"/>
                  </a:lnTo>
                  <a:lnTo>
                    <a:pt x="31" y="81"/>
                  </a:lnTo>
                  <a:lnTo>
                    <a:pt x="30" y="8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5" name="Freeform 1489">
              <a:extLst>
                <a:ext uri="{FF2B5EF4-FFF2-40B4-BE49-F238E27FC236}">
                  <a16:creationId xmlns:a16="http://schemas.microsoft.com/office/drawing/2014/main" id="{A4A62AE4-26D2-6344-B44F-4E5187839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1357"/>
              <a:ext cx="529" cy="438"/>
            </a:xfrm>
            <a:custGeom>
              <a:avLst/>
              <a:gdLst/>
              <a:ahLst/>
              <a:cxnLst>
                <a:cxn ang="0">
                  <a:pos x="496" y="362"/>
                </a:cxn>
                <a:cxn ang="0">
                  <a:pos x="456" y="316"/>
                </a:cxn>
                <a:cxn ang="0">
                  <a:pos x="430" y="329"/>
                </a:cxn>
                <a:cxn ang="0">
                  <a:pos x="395" y="299"/>
                </a:cxn>
                <a:cxn ang="0">
                  <a:pos x="379" y="261"/>
                </a:cxn>
                <a:cxn ang="0">
                  <a:pos x="374" y="169"/>
                </a:cxn>
                <a:cxn ang="0">
                  <a:pos x="368" y="51"/>
                </a:cxn>
                <a:cxn ang="0">
                  <a:pos x="296" y="38"/>
                </a:cxn>
                <a:cxn ang="0">
                  <a:pos x="227" y="29"/>
                </a:cxn>
                <a:cxn ang="0">
                  <a:pos x="184" y="18"/>
                </a:cxn>
                <a:cxn ang="0">
                  <a:pos x="174" y="10"/>
                </a:cxn>
                <a:cxn ang="0">
                  <a:pos x="143" y="18"/>
                </a:cxn>
                <a:cxn ang="0">
                  <a:pos x="105" y="35"/>
                </a:cxn>
                <a:cxn ang="0">
                  <a:pos x="76" y="52"/>
                </a:cxn>
                <a:cxn ang="0">
                  <a:pos x="60" y="73"/>
                </a:cxn>
                <a:cxn ang="0">
                  <a:pos x="48" y="98"/>
                </a:cxn>
                <a:cxn ang="0">
                  <a:pos x="91" y="130"/>
                </a:cxn>
                <a:cxn ang="0">
                  <a:pos x="103" y="143"/>
                </a:cxn>
                <a:cxn ang="0">
                  <a:pos x="87" y="139"/>
                </a:cxn>
                <a:cxn ang="0">
                  <a:pos x="98" y="155"/>
                </a:cxn>
                <a:cxn ang="0">
                  <a:pos x="65" y="139"/>
                </a:cxn>
                <a:cxn ang="0">
                  <a:pos x="17" y="164"/>
                </a:cxn>
                <a:cxn ang="0">
                  <a:pos x="29" y="171"/>
                </a:cxn>
                <a:cxn ang="0">
                  <a:pos x="70" y="189"/>
                </a:cxn>
                <a:cxn ang="0">
                  <a:pos x="107" y="191"/>
                </a:cxn>
                <a:cxn ang="0">
                  <a:pos x="93" y="221"/>
                </a:cxn>
                <a:cxn ang="0">
                  <a:pos x="62" y="223"/>
                </a:cxn>
                <a:cxn ang="0">
                  <a:pos x="38" y="275"/>
                </a:cxn>
                <a:cxn ang="0">
                  <a:pos x="50" y="286"/>
                </a:cxn>
                <a:cxn ang="0">
                  <a:pos x="59" y="306"/>
                </a:cxn>
                <a:cxn ang="0">
                  <a:pos x="86" y="301"/>
                </a:cxn>
                <a:cxn ang="0">
                  <a:pos x="92" y="325"/>
                </a:cxn>
                <a:cxn ang="0">
                  <a:pos x="119" y="335"/>
                </a:cxn>
                <a:cxn ang="0">
                  <a:pos x="140" y="333"/>
                </a:cxn>
                <a:cxn ang="0">
                  <a:pos x="155" y="341"/>
                </a:cxn>
                <a:cxn ang="0">
                  <a:pos x="140" y="374"/>
                </a:cxn>
                <a:cxn ang="0">
                  <a:pos x="112" y="402"/>
                </a:cxn>
                <a:cxn ang="0">
                  <a:pos x="78" y="417"/>
                </a:cxn>
                <a:cxn ang="0">
                  <a:pos x="59" y="436"/>
                </a:cxn>
                <a:cxn ang="0">
                  <a:pos x="92" y="416"/>
                </a:cxn>
                <a:cxn ang="0">
                  <a:pos x="113" y="411"/>
                </a:cxn>
                <a:cxn ang="0">
                  <a:pos x="146" y="391"/>
                </a:cxn>
                <a:cxn ang="0">
                  <a:pos x="173" y="369"/>
                </a:cxn>
                <a:cxn ang="0">
                  <a:pos x="206" y="331"/>
                </a:cxn>
                <a:cxn ang="0">
                  <a:pos x="223" y="294"/>
                </a:cxn>
                <a:cxn ang="0">
                  <a:pos x="248" y="286"/>
                </a:cxn>
                <a:cxn ang="0">
                  <a:pos x="234" y="319"/>
                </a:cxn>
                <a:cxn ang="0">
                  <a:pos x="248" y="317"/>
                </a:cxn>
                <a:cxn ang="0">
                  <a:pos x="277" y="295"/>
                </a:cxn>
                <a:cxn ang="0">
                  <a:pos x="285" y="279"/>
                </a:cxn>
                <a:cxn ang="0">
                  <a:pos x="303" y="291"/>
                </a:cxn>
                <a:cxn ang="0">
                  <a:pos x="301" y="305"/>
                </a:cxn>
                <a:cxn ang="0">
                  <a:pos x="347" y="304"/>
                </a:cxn>
                <a:cxn ang="0">
                  <a:pos x="398" y="314"/>
                </a:cxn>
                <a:cxn ang="0">
                  <a:pos x="433" y="345"/>
                </a:cxn>
                <a:cxn ang="0">
                  <a:pos x="445" y="340"/>
                </a:cxn>
                <a:cxn ang="0">
                  <a:pos x="451" y="326"/>
                </a:cxn>
                <a:cxn ang="0">
                  <a:pos x="470" y="350"/>
                </a:cxn>
                <a:cxn ang="0">
                  <a:pos x="489" y="386"/>
                </a:cxn>
                <a:cxn ang="0">
                  <a:pos x="503" y="405"/>
                </a:cxn>
                <a:cxn ang="0">
                  <a:pos x="512" y="425"/>
                </a:cxn>
                <a:cxn ang="0">
                  <a:pos x="526" y="412"/>
                </a:cxn>
              </a:cxnLst>
              <a:rect l="0" t="0" r="r" b="b"/>
              <a:pathLst>
                <a:path w="529" h="438">
                  <a:moveTo>
                    <a:pt x="522" y="407"/>
                  </a:moveTo>
                  <a:lnTo>
                    <a:pt x="521" y="405"/>
                  </a:lnTo>
                  <a:lnTo>
                    <a:pt x="521" y="404"/>
                  </a:lnTo>
                  <a:lnTo>
                    <a:pt x="519" y="401"/>
                  </a:lnTo>
                  <a:lnTo>
                    <a:pt x="515" y="397"/>
                  </a:lnTo>
                  <a:lnTo>
                    <a:pt x="514" y="394"/>
                  </a:lnTo>
                  <a:lnTo>
                    <a:pt x="512" y="391"/>
                  </a:lnTo>
                  <a:lnTo>
                    <a:pt x="510" y="388"/>
                  </a:lnTo>
                  <a:lnTo>
                    <a:pt x="509" y="381"/>
                  </a:lnTo>
                  <a:lnTo>
                    <a:pt x="506" y="373"/>
                  </a:lnTo>
                  <a:lnTo>
                    <a:pt x="505" y="370"/>
                  </a:lnTo>
                  <a:lnTo>
                    <a:pt x="502" y="367"/>
                  </a:lnTo>
                  <a:lnTo>
                    <a:pt x="496" y="362"/>
                  </a:lnTo>
                  <a:lnTo>
                    <a:pt x="492" y="358"/>
                  </a:lnTo>
                  <a:lnTo>
                    <a:pt x="489" y="355"/>
                  </a:lnTo>
                  <a:lnTo>
                    <a:pt x="486" y="354"/>
                  </a:lnTo>
                  <a:lnTo>
                    <a:pt x="482" y="353"/>
                  </a:lnTo>
                  <a:lnTo>
                    <a:pt x="480" y="351"/>
                  </a:lnTo>
                  <a:lnTo>
                    <a:pt x="476" y="345"/>
                  </a:lnTo>
                  <a:lnTo>
                    <a:pt x="473" y="341"/>
                  </a:lnTo>
                  <a:lnTo>
                    <a:pt x="470" y="336"/>
                  </a:lnTo>
                  <a:lnTo>
                    <a:pt x="469" y="333"/>
                  </a:lnTo>
                  <a:lnTo>
                    <a:pt x="468" y="330"/>
                  </a:lnTo>
                  <a:lnTo>
                    <a:pt x="464" y="324"/>
                  </a:lnTo>
                  <a:lnTo>
                    <a:pt x="460" y="320"/>
                  </a:lnTo>
                  <a:lnTo>
                    <a:pt x="456" y="316"/>
                  </a:lnTo>
                  <a:lnTo>
                    <a:pt x="456" y="315"/>
                  </a:lnTo>
                  <a:lnTo>
                    <a:pt x="455" y="313"/>
                  </a:lnTo>
                  <a:lnTo>
                    <a:pt x="454" y="313"/>
                  </a:lnTo>
                  <a:lnTo>
                    <a:pt x="453" y="311"/>
                  </a:lnTo>
                  <a:lnTo>
                    <a:pt x="449" y="309"/>
                  </a:lnTo>
                  <a:lnTo>
                    <a:pt x="448" y="309"/>
                  </a:lnTo>
                  <a:lnTo>
                    <a:pt x="446" y="310"/>
                  </a:lnTo>
                  <a:lnTo>
                    <a:pt x="443" y="311"/>
                  </a:lnTo>
                  <a:lnTo>
                    <a:pt x="441" y="315"/>
                  </a:lnTo>
                  <a:lnTo>
                    <a:pt x="437" y="320"/>
                  </a:lnTo>
                  <a:lnTo>
                    <a:pt x="434" y="325"/>
                  </a:lnTo>
                  <a:lnTo>
                    <a:pt x="432" y="328"/>
                  </a:lnTo>
                  <a:lnTo>
                    <a:pt x="430" y="329"/>
                  </a:lnTo>
                  <a:lnTo>
                    <a:pt x="427" y="330"/>
                  </a:lnTo>
                  <a:lnTo>
                    <a:pt x="424" y="329"/>
                  </a:lnTo>
                  <a:lnTo>
                    <a:pt x="419" y="326"/>
                  </a:lnTo>
                  <a:lnTo>
                    <a:pt x="415" y="322"/>
                  </a:lnTo>
                  <a:lnTo>
                    <a:pt x="411" y="318"/>
                  </a:lnTo>
                  <a:lnTo>
                    <a:pt x="407" y="313"/>
                  </a:lnTo>
                  <a:lnTo>
                    <a:pt x="403" y="310"/>
                  </a:lnTo>
                  <a:lnTo>
                    <a:pt x="401" y="309"/>
                  </a:lnTo>
                  <a:lnTo>
                    <a:pt x="400" y="307"/>
                  </a:lnTo>
                  <a:lnTo>
                    <a:pt x="400" y="305"/>
                  </a:lnTo>
                  <a:lnTo>
                    <a:pt x="398" y="303"/>
                  </a:lnTo>
                  <a:lnTo>
                    <a:pt x="397" y="299"/>
                  </a:lnTo>
                  <a:lnTo>
                    <a:pt x="395" y="299"/>
                  </a:lnTo>
                  <a:lnTo>
                    <a:pt x="393" y="299"/>
                  </a:lnTo>
                  <a:lnTo>
                    <a:pt x="389" y="299"/>
                  </a:lnTo>
                  <a:lnTo>
                    <a:pt x="386" y="298"/>
                  </a:lnTo>
                  <a:lnTo>
                    <a:pt x="383" y="298"/>
                  </a:lnTo>
                  <a:lnTo>
                    <a:pt x="381" y="298"/>
                  </a:lnTo>
                  <a:lnTo>
                    <a:pt x="379" y="297"/>
                  </a:lnTo>
                  <a:lnTo>
                    <a:pt x="379" y="296"/>
                  </a:lnTo>
                  <a:lnTo>
                    <a:pt x="378" y="294"/>
                  </a:lnTo>
                  <a:lnTo>
                    <a:pt x="378" y="291"/>
                  </a:lnTo>
                  <a:lnTo>
                    <a:pt x="378" y="274"/>
                  </a:lnTo>
                  <a:lnTo>
                    <a:pt x="378" y="270"/>
                  </a:lnTo>
                  <a:lnTo>
                    <a:pt x="379" y="265"/>
                  </a:lnTo>
                  <a:lnTo>
                    <a:pt x="379" y="261"/>
                  </a:lnTo>
                  <a:lnTo>
                    <a:pt x="379" y="257"/>
                  </a:lnTo>
                  <a:lnTo>
                    <a:pt x="380" y="249"/>
                  </a:lnTo>
                  <a:lnTo>
                    <a:pt x="380" y="240"/>
                  </a:lnTo>
                  <a:lnTo>
                    <a:pt x="380" y="232"/>
                  </a:lnTo>
                  <a:lnTo>
                    <a:pt x="379" y="223"/>
                  </a:lnTo>
                  <a:lnTo>
                    <a:pt x="379" y="218"/>
                  </a:lnTo>
                  <a:lnTo>
                    <a:pt x="378" y="214"/>
                  </a:lnTo>
                  <a:lnTo>
                    <a:pt x="378" y="211"/>
                  </a:lnTo>
                  <a:lnTo>
                    <a:pt x="378" y="207"/>
                  </a:lnTo>
                  <a:lnTo>
                    <a:pt x="376" y="198"/>
                  </a:lnTo>
                  <a:lnTo>
                    <a:pt x="374" y="189"/>
                  </a:lnTo>
                  <a:lnTo>
                    <a:pt x="374" y="179"/>
                  </a:lnTo>
                  <a:lnTo>
                    <a:pt x="374" y="169"/>
                  </a:lnTo>
                  <a:lnTo>
                    <a:pt x="374" y="162"/>
                  </a:lnTo>
                  <a:lnTo>
                    <a:pt x="373" y="153"/>
                  </a:lnTo>
                  <a:lnTo>
                    <a:pt x="373" y="132"/>
                  </a:lnTo>
                  <a:lnTo>
                    <a:pt x="373" y="123"/>
                  </a:lnTo>
                  <a:lnTo>
                    <a:pt x="374" y="112"/>
                  </a:lnTo>
                  <a:lnTo>
                    <a:pt x="374" y="107"/>
                  </a:lnTo>
                  <a:lnTo>
                    <a:pt x="374" y="101"/>
                  </a:lnTo>
                  <a:lnTo>
                    <a:pt x="375" y="96"/>
                  </a:lnTo>
                  <a:lnTo>
                    <a:pt x="376" y="90"/>
                  </a:lnTo>
                  <a:lnTo>
                    <a:pt x="376" y="68"/>
                  </a:lnTo>
                  <a:lnTo>
                    <a:pt x="376" y="51"/>
                  </a:lnTo>
                  <a:lnTo>
                    <a:pt x="372" y="50"/>
                  </a:lnTo>
                  <a:lnTo>
                    <a:pt x="368" y="51"/>
                  </a:lnTo>
                  <a:lnTo>
                    <a:pt x="363" y="52"/>
                  </a:lnTo>
                  <a:lnTo>
                    <a:pt x="361" y="52"/>
                  </a:lnTo>
                  <a:lnTo>
                    <a:pt x="358" y="51"/>
                  </a:lnTo>
                  <a:lnTo>
                    <a:pt x="354" y="48"/>
                  </a:lnTo>
                  <a:lnTo>
                    <a:pt x="348" y="40"/>
                  </a:lnTo>
                  <a:lnTo>
                    <a:pt x="344" y="37"/>
                  </a:lnTo>
                  <a:lnTo>
                    <a:pt x="340" y="36"/>
                  </a:lnTo>
                  <a:lnTo>
                    <a:pt x="330" y="34"/>
                  </a:lnTo>
                  <a:lnTo>
                    <a:pt x="326" y="34"/>
                  </a:lnTo>
                  <a:lnTo>
                    <a:pt x="322" y="35"/>
                  </a:lnTo>
                  <a:lnTo>
                    <a:pt x="314" y="36"/>
                  </a:lnTo>
                  <a:lnTo>
                    <a:pt x="304" y="38"/>
                  </a:lnTo>
                  <a:lnTo>
                    <a:pt x="296" y="38"/>
                  </a:lnTo>
                  <a:lnTo>
                    <a:pt x="286" y="37"/>
                  </a:lnTo>
                  <a:lnTo>
                    <a:pt x="278" y="36"/>
                  </a:lnTo>
                  <a:lnTo>
                    <a:pt x="274" y="35"/>
                  </a:lnTo>
                  <a:lnTo>
                    <a:pt x="270" y="34"/>
                  </a:lnTo>
                  <a:lnTo>
                    <a:pt x="261" y="32"/>
                  </a:lnTo>
                  <a:lnTo>
                    <a:pt x="253" y="30"/>
                  </a:lnTo>
                  <a:lnTo>
                    <a:pt x="249" y="29"/>
                  </a:lnTo>
                  <a:lnTo>
                    <a:pt x="244" y="29"/>
                  </a:lnTo>
                  <a:lnTo>
                    <a:pt x="240" y="30"/>
                  </a:lnTo>
                  <a:lnTo>
                    <a:pt x="235" y="31"/>
                  </a:lnTo>
                  <a:lnTo>
                    <a:pt x="231" y="32"/>
                  </a:lnTo>
                  <a:lnTo>
                    <a:pt x="229" y="31"/>
                  </a:lnTo>
                  <a:lnTo>
                    <a:pt x="227" y="29"/>
                  </a:lnTo>
                  <a:lnTo>
                    <a:pt x="222" y="23"/>
                  </a:lnTo>
                  <a:lnTo>
                    <a:pt x="216" y="19"/>
                  </a:lnTo>
                  <a:lnTo>
                    <a:pt x="213" y="17"/>
                  </a:lnTo>
                  <a:lnTo>
                    <a:pt x="209" y="16"/>
                  </a:lnTo>
                  <a:lnTo>
                    <a:pt x="200" y="14"/>
                  </a:lnTo>
                  <a:lnTo>
                    <a:pt x="196" y="13"/>
                  </a:lnTo>
                  <a:lnTo>
                    <a:pt x="194" y="13"/>
                  </a:lnTo>
                  <a:lnTo>
                    <a:pt x="192" y="13"/>
                  </a:lnTo>
                  <a:lnTo>
                    <a:pt x="190" y="16"/>
                  </a:lnTo>
                  <a:lnTo>
                    <a:pt x="189" y="17"/>
                  </a:lnTo>
                  <a:lnTo>
                    <a:pt x="187" y="18"/>
                  </a:lnTo>
                  <a:lnTo>
                    <a:pt x="185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8" y="15"/>
                  </a:lnTo>
                  <a:lnTo>
                    <a:pt x="177" y="16"/>
                  </a:lnTo>
                  <a:lnTo>
                    <a:pt x="176" y="18"/>
                  </a:lnTo>
                  <a:lnTo>
                    <a:pt x="173" y="21"/>
                  </a:lnTo>
                  <a:lnTo>
                    <a:pt x="172" y="22"/>
                  </a:lnTo>
                  <a:lnTo>
                    <a:pt x="170" y="21"/>
                  </a:lnTo>
                  <a:lnTo>
                    <a:pt x="168" y="20"/>
                  </a:lnTo>
                  <a:lnTo>
                    <a:pt x="168" y="18"/>
                  </a:lnTo>
                  <a:lnTo>
                    <a:pt x="168" y="17"/>
                  </a:lnTo>
                  <a:lnTo>
                    <a:pt x="169" y="15"/>
                  </a:lnTo>
                  <a:lnTo>
                    <a:pt x="171" y="13"/>
                  </a:lnTo>
                  <a:lnTo>
                    <a:pt x="174" y="10"/>
                  </a:lnTo>
                  <a:lnTo>
                    <a:pt x="175" y="9"/>
                  </a:lnTo>
                  <a:lnTo>
                    <a:pt x="174" y="7"/>
                  </a:lnTo>
                  <a:lnTo>
                    <a:pt x="172" y="5"/>
                  </a:lnTo>
                  <a:lnTo>
                    <a:pt x="167" y="1"/>
                  </a:lnTo>
                  <a:lnTo>
                    <a:pt x="162" y="1"/>
                  </a:lnTo>
                  <a:lnTo>
                    <a:pt x="156" y="0"/>
                  </a:lnTo>
                  <a:lnTo>
                    <a:pt x="154" y="1"/>
                  </a:lnTo>
                  <a:lnTo>
                    <a:pt x="152" y="1"/>
                  </a:lnTo>
                  <a:lnTo>
                    <a:pt x="151" y="4"/>
                  </a:lnTo>
                  <a:lnTo>
                    <a:pt x="150" y="6"/>
                  </a:lnTo>
                  <a:lnTo>
                    <a:pt x="148" y="11"/>
                  </a:lnTo>
                  <a:lnTo>
                    <a:pt x="146" y="15"/>
                  </a:lnTo>
                  <a:lnTo>
                    <a:pt x="143" y="18"/>
                  </a:lnTo>
                  <a:lnTo>
                    <a:pt x="137" y="19"/>
                  </a:lnTo>
                  <a:lnTo>
                    <a:pt x="132" y="20"/>
                  </a:lnTo>
                  <a:lnTo>
                    <a:pt x="128" y="21"/>
                  </a:lnTo>
                  <a:lnTo>
                    <a:pt x="123" y="23"/>
                  </a:lnTo>
                  <a:lnTo>
                    <a:pt x="121" y="26"/>
                  </a:lnTo>
                  <a:lnTo>
                    <a:pt x="120" y="28"/>
                  </a:lnTo>
                  <a:lnTo>
                    <a:pt x="117" y="33"/>
                  </a:lnTo>
                  <a:lnTo>
                    <a:pt x="116" y="35"/>
                  </a:lnTo>
                  <a:lnTo>
                    <a:pt x="115" y="37"/>
                  </a:lnTo>
                  <a:lnTo>
                    <a:pt x="111" y="40"/>
                  </a:lnTo>
                  <a:lnTo>
                    <a:pt x="109" y="38"/>
                  </a:lnTo>
                  <a:lnTo>
                    <a:pt x="107" y="36"/>
                  </a:lnTo>
                  <a:lnTo>
                    <a:pt x="105" y="35"/>
                  </a:lnTo>
                  <a:lnTo>
                    <a:pt x="103" y="35"/>
                  </a:lnTo>
                  <a:lnTo>
                    <a:pt x="98" y="34"/>
                  </a:lnTo>
                  <a:lnTo>
                    <a:pt x="94" y="34"/>
                  </a:lnTo>
                  <a:lnTo>
                    <a:pt x="93" y="35"/>
                  </a:lnTo>
                  <a:lnTo>
                    <a:pt x="90" y="40"/>
                  </a:lnTo>
                  <a:lnTo>
                    <a:pt x="88" y="43"/>
                  </a:lnTo>
                  <a:lnTo>
                    <a:pt x="87" y="43"/>
                  </a:lnTo>
                  <a:lnTo>
                    <a:pt x="85" y="45"/>
                  </a:lnTo>
                  <a:lnTo>
                    <a:pt x="82" y="46"/>
                  </a:lnTo>
                  <a:lnTo>
                    <a:pt x="80" y="46"/>
                  </a:lnTo>
                  <a:lnTo>
                    <a:pt x="78" y="48"/>
                  </a:lnTo>
                  <a:lnTo>
                    <a:pt x="78" y="50"/>
                  </a:lnTo>
                  <a:lnTo>
                    <a:pt x="76" y="52"/>
                  </a:lnTo>
                  <a:lnTo>
                    <a:pt x="76" y="54"/>
                  </a:lnTo>
                  <a:lnTo>
                    <a:pt x="75" y="56"/>
                  </a:lnTo>
                  <a:lnTo>
                    <a:pt x="73" y="57"/>
                  </a:lnTo>
                  <a:lnTo>
                    <a:pt x="72" y="58"/>
                  </a:lnTo>
                  <a:lnTo>
                    <a:pt x="72" y="60"/>
                  </a:lnTo>
                  <a:lnTo>
                    <a:pt x="71" y="64"/>
                  </a:lnTo>
                  <a:lnTo>
                    <a:pt x="69" y="68"/>
                  </a:lnTo>
                  <a:lnTo>
                    <a:pt x="68" y="70"/>
                  </a:lnTo>
                  <a:lnTo>
                    <a:pt x="66" y="71"/>
                  </a:lnTo>
                  <a:lnTo>
                    <a:pt x="63" y="70"/>
                  </a:lnTo>
                  <a:lnTo>
                    <a:pt x="62" y="71"/>
                  </a:lnTo>
                  <a:lnTo>
                    <a:pt x="62" y="72"/>
                  </a:lnTo>
                  <a:lnTo>
                    <a:pt x="60" y="73"/>
                  </a:lnTo>
                  <a:lnTo>
                    <a:pt x="58" y="74"/>
                  </a:lnTo>
                  <a:lnTo>
                    <a:pt x="56" y="73"/>
                  </a:lnTo>
                  <a:lnTo>
                    <a:pt x="55" y="72"/>
                  </a:lnTo>
                  <a:lnTo>
                    <a:pt x="50" y="72"/>
                  </a:lnTo>
                  <a:lnTo>
                    <a:pt x="46" y="72"/>
                  </a:lnTo>
                  <a:lnTo>
                    <a:pt x="44" y="74"/>
                  </a:lnTo>
                  <a:lnTo>
                    <a:pt x="41" y="76"/>
                  </a:lnTo>
                  <a:lnTo>
                    <a:pt x="39" y="79"/>
                  </a:lnTo>
                  <a:lnTo>
                    <a:pt x="37" y="82"/>
                  </a:lnTo>
                  <a:lnTo>
                    <a:pt x="34" y="83"/>
                  </a:lnTo>
                  <a:lnTo>
                    <a:pt x="38" y="89"/>
                  </a:lnTo>
                  <a:lnTo>
                    <a:pt x="43" y="95"/>
                  </a:lnTo>
                  <a:lnTo>
                    <a:pt x="48" y="98"/>
                  </a:lnTo>
                  <a:lnTo>
                    <a:pt x="51" y="100"/>
                  </a:lnTo>
                  <a:lnTo>
                    <a:pt x="54" y="102"/>
                  </a:lnTo>
                  <a:lnTo>
                    <a:pt x="59" y="108"/>
                  </a:lnTo>
                  <a:lnTo>
                    <a:pt x="62" y="109"/>
                  </a:lnTo>
                  <a:lnTo>
                    <a:pt x="66" y="110"/>
                  </a:lnTo>
                  <a:lnTo>
                    <a:pt x="70" y="111"/>
                  </a:lnTo>
                  <a:lnTo>
                    <a:pt x="72" y="112"/>
                  </a:lnTo>
                  <a:lnTo>
                    <a:pt x="75" y="116"/>
                  </a:lnTo>
                  <a:lnTo>
                    <a:pt x="77" y="119"/>
                  </a:lnTo>
                  <a:lnTo>
                    <a:pt x="80" y="124"/>
                  </a:lnTo>
                  <a:lnTo>
                    <a:pt x="82" y="127"/>
                  </a:lnTo>
                  <a:lnTo>
                    <a:pt x="84" y="128"/>
                  </a:lnTo>
                  <a:lnTo>
                    <a:pt x="91" y="130"/>
                  </a:lnTo>
                  <a:lnTo>
                    <a:pt x="93" y="131"/>
                  </a:lnTo>
                  <a:lnTo>
                    <a:pt x="97" y="133"/>
                  </a:lnTo>
                  <a:lnTo>
                    <a:pt x="102" y="138"/>
                  </a:lnTo>
                  <a:lnTo>
                    <a:pt x="108" y="139"/>
                  </a:lnTo>
                  <a:lnTo>
                    <a:pt x="111" y="139"/>
                  </a:lnTo>
                  <a:lnTo>
                    <a:pt x="112" y="140"/>
                  </a:lnTo>
                  <a:lnTo>
                    <a:pt x="113" y="140"/>
                  </a:lnTo>
                  <a:lnTo>
                    <a:pt x="113" y="141"/>
                  </a:lnTo>
                  <a:lnTo>
                    <a:pt x="112" y="142"/>
                  </a:lnTo>
                  <a:lnTo>
                    <a:pt x="110" y="144"/>
                  </a:lnTo>
                  <a:lnTo>
                    <a:pt x="108" y="144"/>
                  </a:lnTo>
                  <a:lnTo>
                    <a:pt x="107" y="144"/>
                  </a:lnTo>
                  <a:lnTo>
                    <a:pt x="103" y="143"/>
                  </a:lnTo>
                  <a:lnTo>
                    <a:pt x="100" y="141"/>
                  </a:lnTo>
                  <a:lnTo>
                    <a:pt x="95" y="140"/>
                  </a:lnTo>
                  <a:lnTo>
                    <a:pt x="92" y="140"/>
                  </a:lnTo>
                  <a:lnTo>
                    <a:pt x="89" y="139"/>
                  </a:lnTo>
                  <a:lnTo>
                    <a:pt x="87" y="137"/>
                  </a:lnTo>
                  <a:lnTo>
                    <a:pt x="86" y="134"/>
                  </a:lnTo>
                  <a:lnTo>
                    <a:pt x="85" y="130"/>
                  </a:lnTo>
                  <a:lnTo>
                    <a:pt x="83" y="132"/>
                  </a:lnTo>
                  <a:lnTo>
                    <a:pt x="82" y="133"/>
                  </a:lnTo>
                  <a:lnTo>
                    <a:pt x="81" y="134"/>
                  </a:lnTo>
                  <a:lnTo>
                    <a:pt x="83" y="136"/>
                  </a:lnTo>
                  <a:lnTo>
                    <a:pt x="85" y="137"/>
                  </a:lnTo>
                  <a:lnTo>
                    <a:pt x="87" y="139"/>
                  </a:lnTo>
                  <a:lnTo>
                    <a:pt x="89" y="140"/>
                  </a:lnTo>
                  <a:lnTo>
                    <a:pt x="91" y="140"/>
                  </a:lnTo>
                  <a:lnTo>
                    <a:pt x="93" y="140"/>
                  </a:lnTo>
                  <a:lnTo>
                    <a:pt x="94" y="142"/>
                  </a:lnTo>
                  <a:lnTo>
                    <a:pt x="97" y="144"/>
                  </a:lnTo>
                  <a:lnTo>
                    <a:pt x="98" y="145"/>
                  </a:lnTo>
                  <a:lnTo>
                    <a:pt x="100" y="145"/>
                  </a:lnTo>
                  <a:lnTo>
                    <a:pt x="102" y="147"/>
                  </a:lnTo>
                  <a:lnTo>
                    <a:pt x="102" y="149"/>
                  </a:lnTo>
                  <a:lnTo>
                    <a:pt x="102" y="151"/>
                  </a:lnTo>
                  <a:lnTo>
                    <a:pt x="102" y="153"/>
                  </a:lnTo>
                  <a:lnTo>
                    <a:pt x="100" y="155"/>
                  </a:lnTo>
                  <a:lnTo>
                    <a:pt x="98" y="155"/>
                  </a:lnTo>
                  <a:lnTo>
                    <a:pt x="93" y="153"/>
                  </a:lnTo>
                  <a:lnTo>
                    <a:pt x="91" y="152"/>
                  </a:lnTo>
                  <a:lnTo>
                    <a:pt x="89" y="152"/>
                  </a:lnTo>
                  <a:lnTo>
                    <a:pt x="84" y="152"/>
                  </a:lnTo>
                  <a:lnTo>
                    <a:pt x="79" y="153"/>
                  </a:lnTo>
                  <a:lnTo>
                    <a:pt x="73" y="152"/>
                  </a:lnTo>
                  <a:lnTo>
                    <a:pt x="69" y="152"/>
                  </a:lnTo>
                  <a:lnTo>
                    <a:pt x="64" y="150"/>
                  </a:lnTo>
                  <a:lnTo>
                    <a:pt x="65" y="147"/>
                  </a:lnTo>
                  <a:lnTo>
                    <a:pt x="66" y="143"/>
                  </a:lnTo>
                  <a:lnTo>
                    <a:pt x="66" y="141"/>
                  </a:lnTo>
                  <a:lnTo>
                    <a:pt x="66" y="140"/>
                  </a:lnTo>
                  <a:lnTo>
                    <a:pt x="65" y="139"/>
                  </a:lnTo>
                  <a:lnTo>
                    <a:pt x="63" y="139"/>
                  </a:lnTo>
                  <a:lnTo>
                    <a:pt x="59" y="141"/>
                  </a:lnTo>
                  <a:lnTo>
                    <a:pt x="56" y="143"/>
                  </a:lnTo>
                  <a:lnTo>
                    <a:pt x="51" y="145"/>
                  </a:lnTo>
                  <a:lnTo>
                    <a:pt x="47" y="147"/>
                  </a:lnTo>
                  <a:lnTo>
                    <a:pt x="42" y="148"/>
                  </a:lnTo>
                  <a:lnTo>
                    <a:pt x="39" y="150"/>
                  </a:lnTo>
                  <a:lnTo>
                    <a:pt x="35" y="153"/>
                  </a:lnTo>
                  <a:lnTo>
                    <a:pt x="30" y="154"/>
                  </a:lnTo>
                  <a:lnTo>
                    <a:pt x="26" y="155"/>
                  </a:lnTo>
                  <a:lnTo>
                    <a:pt x="23" y="158"/>
                  </a:lnTo>
                  <a:lnTo>
                    <a:pt x="20" y="162"/>
                  </a:lnTo>
                  <a:lnTo>
                    <a:pt x="17" y="164"/>
                  </a:lnTo>
                  <a:lnTo>
                    <a:pt x="6" y="167"/>
                  </a:lnTo>
                  <a:lnTo>
                    <a:pt x="1" y="169"/>
                  </a:lnTo>
                  <a:lnTo>
                    <a:pt x="0" y="170"/>
                  </a:lnTo>
                  <a:lnTo>
                    <a:pt x="0" y="171"/>
                  </a:lnTo>
                  <a:lnTo>
                    <a:pt x="2" y="172"/>
                  </a:lnTo>
                  <a:lnTo>
                    <a:pt x="4" y="172"/>
                  </a:lnTo>
                  <a:lnTo>
                    <a:pt x="8" y="170"/>
                  </a:lnTo>
                  <a:lnTo>
                    <a:pt x="14" y="167"/>
                  </a:lnTo>
                  <a:lnTo>
                    <a:pt x="17" y="165"/>
                  </a:lnTo>
                  <a:lnTo>
                    <a:pt x="19" y="165"/>
                  </a:lnTo>
                  <a:lnTo>
                    <a:pt x="21" y="165"/>
                  </a:lnTo>
                  <a:lnTo>
                    <a:pt x="26" y="168"/>
                  </a:lnTo>
                  <a:lnTo>
                    <a:pt x="29" y="171"/>
                  </a:lnTo>
                  <a:lnTo>
                    <a:pt x="33" y="175"/>
                  </a:lnTo>
                  <a:lnTo>
                    <a:pt x="36" y="183"/>
                  </a:lnTo>
                  <a:lnTo>
                    <a:pt x="38" y="186"/>
                  </a:lnTo>
                  <a:lnTo>
                    <a:pt x="41" y="189"/>
                  </a:lnTo>
                  <a:lnTo>
                    <a:pt x="45" y="191"/>
                  </a:lnTo>
                  <a:lnTo>
                    <a:pt x="50" y="191"/>
                  </a:lnTo>
                  <a:lnTo>
                    <a:pt x="55" y="190"/>
                  </a:lnTo>
                  <a:lnTo>
                    <a:pt x="59" y="188"/>
                  </a:lnTo>
                  <a:lnTo>
                    <a:pt x="62" y="186"/>
                  </a:lnTo>
                  <a:lnTo>
                    <a:pt x="64" y="186"/>
                  </a:lnTo>
                  <a:lnTo>
                    <a:pt x="65" y="186"/>
                  </a:lnTo>
                  <a:lnTo>
                    <a:pt x="68" y="187"/>
                  </a:lnTo>
                  <a:lnTo>
                    <a:pt x="70" y="189"/>
                  </a:lnTo>
                  <a:lnTo>
                    <a:pt x="75" y="193"/>
                  </a:lnTo>
                  <a:lnTo>
                    <a:pt x="78" y="195"/>
                  </a:lnTo>
                  <a:lnTo>
                    <a:pt x="80" y="195"/>
                  </a:lnTo>
                  <a:lnTo>
                    <a:pt x="81" y="195"/>
                  </a:lnTo>
                  <a:lnTo>
                    <a:pt x="84" y="192"/>
                  </a:lnTo>
                  <a:lnTo>
                    <a:pt x="86" y="188"/>
                  </a:lnTo>
                  <a:lnTo>
                    <a:pt x="89" y="186"/>
                  </a:lnTo>
                  <a:lnTo>
                    <a:pt x="94" y="185"/>
                  </a:lnTo>
                  <a:lnTo>
                    <a:pt x="99" y="185"/>
                  </a:lnTo>
                  <a:lnTo>
                    <a:pt x="104" y="186"/>
                  </a:lnTo>
                  <a:lnTo>
                    <a:pt x="106" y="188"/>
                  </a:lnTo>
                  <a:lnTo>
                    <a:pt x="107" y="189"/>
                  </a:lnTo>
                  <a:lnTo>
                    <a:pt x="107" y="191"/>
                  </a:lnTo>
                  <a:lnTo>
                    <a:pt x="107" y="193"/>
                  </a:lnTo>
                  <a:lnTo>
                    <a:pt x="105" y="196"/>
                  </a:lnTo>
                  <a:lnTo>
                    <a:pt x="102" y="199"/>
                  </a:lnTo>
                  <a:lnTo>
                    <a:pt x="101" y="201"/>
                  </a:lnTo>
                  <a:lnTo>
                    <a:pt x="100" y="204"/>
                  </a:lnTo>
                  <a:lnTo>
                    <a:pt x="101" y="206"/>
                  </a:lnTo>
                  <a:lnTo>
                    <a:pt x="103" y="209"/>
                  </a:lnTo>
                  <a:lnTo>
                    <a:pt x="105" y="212"/>
                  </a:lnTo>
                  <a:lnTo>
                    <a:pt x="105" y="214"/>
                  </a:lnTo>
                  <a:lnTo>
                    <a:pt x="105" y="216"/>
                  </a:lnTo>
                  <a:lnTo>
                    <a:pt x="102" y="218"/>
                  </a:lnTo>
                  <a:lnTo>
                    <a:pt x="98" y="220"/>
                  </a:lnTo>
                  <a:lnTo>
                    <a:pt x="93" y="221"/>
                  </a:lnTo>
                  <a:lnTo>
                    <a:pt x="89" y="221"/>
                  </a:lnTo>
                  <a:lnTo>
                    <a:pt x="86" y="221"/>
                  </a:lnTo>
                  <a:lnTo>
                    <a:pt x="84" y="223"/>
                  </a:lnTo>
                  <a:lnTo>
                    <a:pt x="82" y="226"/>
                  </a:lnTo>
                  <a:lnTo>
                    <a:pt x="78" y="230"/>
                  </a:lnTo>
                  <a:lnTo>
                    <a:pt x="75" y="233"/>
                  </a:lnTo>
                  <a:lnTo>
                    <a:pt x="72" y="234"/>
                  </a:lnTo>
                  <a:lnTo>
                    <a:pt x="69" y="233"/>
                  </a:lnTo>
                  <a:lnTo>
                    <a:pt x="68" y="231"/>
                  </a:lnTo>
                  <a:lnTo>
                    <a:pt x="66" y="229"/>
                  </a:lnTo>
                  <a:lnTo>
                    <a:pt x="65" y="226"/>
                  </a:lnTo>
                  <a:lnTo>
                    <a:pt x="63" y="223"/>
                  </a:lnTo>
                  <a:lnTo>
                    <a:pt x="62" y="223"/>
                  </a:lnTo>
                  <a:lnTo>
                    <a:pt x="60" y="225"/>
                  </a:lnTo>
                  <a:lnTo>
                    <a:pt x="57" y="229"/>
                  </a:lnTo>
                  <a:lnTo>
                    <a:pt x="55" y="234"/>
                  </a:lnTo>
                  <a:lnTo>
                    <a:pt x="54" y="238"/>
                  </a:lnTo>
                  <a:lnTo>
                    <a:pt x="52" y="242"/>
                  </a:lnTo>
                  <a:lnTo>
                    <a:pt x="50" y="248"/>
                  </a:lnTo>
                  <a:lnTo>
                    <a:pt x="47" y="251"/>
                  </a:lnTo>
                  <a:lnTo>
                    <a:pt x="44" y="254"/>
                  </a:lnTo>
                  <a:lnTo>
                    <a:pt x="42" y="257"/>
                  </a:lnTo>
                  <a:lnTo>
                    <a:pt x="40" y="260"/>
                  </a:lnTo>
                  <a:lnTo>
                    <a:pt x="37" y="267"/>
                  </a:lnTo>
                  <a:lnTo>
                    <a:pt x="37" y="272"/>
                  </a:lnTo>
                  <a:lnTo>
                    <a:pt x="38" y="275"/>
                  </a:lnTo>
                  <a:lnTo>
                    <a:pt x="40" y="277"/>
                  </a:lnTo>
                  <a:lnTo>
                    <a:pt x="42" y="280"/>
                  </a:lnTo>
                  <a:lnTo>
                    <a:pt x="44" y="280"/>
                  </a:lnTo>
                  <a:lnTo>
                    <a:pt x="45" y="280"/>
                  </a:lnTo>
                  <a:lnTo>
                    <a:pt x="47" y="278"/>
                  </a:lnTo>
                  <a:lnTo>
                    <a:pt x="49" y="278"/>
                  </a:lnTo>
                  <a:lnTo>
                    <a:pt x="50" y="280"/>
                  </a:lnTo>
                  <a:lnTo>
                    <a:pt x="50" y="282"/>
                  </a:lnTo>
                  <a:lnTo>
                    <a:pt x="49" y="282"/>
                  </a:lnTo>
                  <a:lnTo>
                    <a:pt x="49" y="283"/>
                  </a:lnTo>
                  <a:lnTo>
                    <a:pt x="48" y="284"/>
                  </a:lnTo>
                  <a:lnTo>
                    <a:pt x="49" y="286"/>
                  </a:lnTo>
                  <a:lnTo>
                    <a:pt x="50" y="286"/>
                  </a:lnTo>
                  <a:lnTo>
                    <a:pt x="51" y="287"/>
                  </a:lnTo>
                  <a:lnTo>
                    <a:pt x="51" y="288"/>
                  </a:lnTo>
                  <a:lnTo>
                    <a:pt x="50" y="291"/>
                  </a:lnTo>
                  <a:lnTo>
                    <a:pt x="48" y="293"/>
                  </a:lnTo>
                  <a:lnTo>
                    <a:pt x="48" y="294"/>
                  </a:lnTo>
                  <a:lnTo>
                    <a:pt x="48" y="296"/>
                  </a:lnTo>
                  <a:lnTo>
                    <a:pt x="48" y="297"/>
                  </a:lnTo>
                  <a:lnTo>
                    <a:pt x="50" y="297"/>
                  </a:lnTo>
                  <a:lnTo>
                    <a:pt x="50" y="299"/>
                  </a:lnTo>
                  <a:lnTo>
                    <a:pt x="51" y="300"/>
                  </a:lnTo>
                  <a:lnTo>
                    <a:pt x="56" y="302"/>
                  </a:lnTo>
                  <a:lnTo>
                    <a:pt x="58" y="305"/>
                  </a:lnTo>
                  <a:lnTo>
                    <a:pt x="59" y="306"/>
                  </a:lnTo>
                  <a:lnTo>
                    <a:pt x="60" y="307"/>
                  </a:lnTo>
                  <a:lnTo>
                    <a:pt x="63" y="309"/>
                  </a:lnTo>
                  <a:lnTo>
                    <a:pt x="65" y="311"/>
                  </a:lnTo>
                  <a:lnTo>
                    <a:pt x="68" y="315"/>
                  </a:lnTo>
                  <a:lnTo>
                    <a:pt x="70" y="318"/>
                  </a:lnTo>
                  <a:lnTo>
                    <a:pt x="72" y="318"/>
                  </a:lnTo>
                  <a:lnTo>
                    <a:pt x="73" y="317"/>
                  </a:lnTo>
                  <a:lnTo>
                    <a:pt x="77" y="315"/>
                  </a:lnTo>
                  <a:lnTo>
                    <a:pt x="81" y="308"/>
                  </a:lnTo>
                  <a:lnTo>
                    <a:pt x="82" y="305"/>
                  </a:lnTo>
                  <a:lnTo>
                    <a:pt x="82" y="303"/>
                  </a:lnTo>
                  <a:lnTo>
                    <a:pt x="84" y="301"/>
                  </a:lnTo>
                  <a:lnTo>
                    <a:pt x="86" y="301"/>
                  </a:lnTo>
                  <a:lnTo>
                    <a:pt x="88" y="301"/>
                  </a:lnTo>
                  <a:lnTo>
                    <a:pt x="88" y="302"/>
                  </a:lnTo>
                  <a:lnTo>
                    <a:pt x="89" y="302"/>
                  </a:lnTo>
                  <a:lnTo>
                    <a:pt x="88" y="304"/>
                  </a:lnTo>
                  <a:lnTo>
                    <a:pt x="88" y="306"/>
                  </a:lnTo>
                  <a:lnTo>
                    <a:pt x="88" y="308"/>
                  </a:lnTo>
                  <a:lnTo>
                    <a:pt x="91" y="311"/>
                  </a:lnTo>
                  <a:lnTo>
                    <a:pt x="93" y="314"/>
                  </a:lnTo>
                  <a:lnTo>
                    <a:pt x="93" y="316"/>
                  </a:lnTo>
                  <a:lnTo>
                    <a:pt x="93" y="318"/>
                  </a:lnTo>
                  <a:lnTo>
                    <a:pt x="92" y="321"/>
                  </a:lnTo>
                  <a:lnTo>
                    <a:pt x="91" y="323"/>
                  </a:lnTo>
                  <a:lnTo>
                    <a:pt x="92" y="325"/>
                  </a:lnTo>
                  <a:lnTo>
                    <a:pt x="93" y="329"/>
                  </a:lnTo>
                  <a:lnTo>
                    <a:pt x="94" y="332"/>
                  </a:lnTo>
                  <a:lnTo>
                    <a:pt x="95" y="337"/>
                  </a:lnTo>
                  <a:lnTo>
                    <a:pt x="95" y="341"/>
                  </a:lnTo>
                  <a:lnTo>
                    <a:pt x="98" y="343"/>
                  </a:lnTo>
                  <a:lnTo>
                    <a:pt x="100" y="343"/>
                  </a:lnTo>
                  <a:lnTo>
                    <a:pt x="103" y="339"/>
                  </a:lnTo>
                  <a:lnTo>
                    <a:pt x="106" y="337"/>
                  </a:lnTo>
                  <a:lnTo>
                    <a:pt x="109" y="333"/>
                  </a:lnTo>
                  <a:lnTo>
                    <a:pt x="113" y="331"/>
                  </a:lnTo>
                  <a:lnTo>
                    <a:pt x="115" y="331"/>
                  </a:lnTo>
                  <a:lnTo>
                    <a:pt x="116" y="332"/>
                  </a:lnTo>
                  <a:lnTo>
                    <a:pt x="119" y="335"/>
                  </a:lnTo>
                  <a:lnTo>
                    <a:pt x="120" y="336"/>
                  </a:lnTo>
                  <a:lnTo>
                    <a:pt x="123" y="335"/>
                  </a:lnTo>
                  <a:lnTo>
                    <a:pt x="125" y="335"/>
                  </a:lnTo>
                  <a:lnTo>
                    <a:pt x="127" y="335"/>
                  </a:lnTo>
                  <a:lnTo>
                    <a:pt x="128" y="337"/>
                  </a:lnTo>
                  <a:lnTo>
                    <a:pt x="128" y="339"/>
                  </a:lnTo>
                  <a:lnTo>
                    <a:pt x="128" y="341"/>
                  </a:lnTo>
                  <a:lnTo>
                    <a:pt x="130" y="342"/>
                  </a:lnTo>
                  <a:lnTo>
                    <a:pt x="132" y="342"/>
                  </a:lnTo>
                  <a:lnTo>
                    <a:pt x="134" y="341"/>
                  </a:lnTo>
                  <a:lnTo>
                    <a:pt x="135" y="339"/>
                  </a:lnTo>
                  <a:lnTo>
                    <a:pt x="137" y="335"/>
                  </a:lnTo>
                  <a:lnTo>
                    <a:pt x="140" y="333"/>
                  </a:lnTo>
                  <a:lnTo>
                    <a:pt x="142" y="333"/>
                  </a:lnTo>
                  <a:lnTo>
                    <a:pt x="143" y="336"/>
                  </a:lnTo>
                  <a:lnTo>
                    <a:pt x="144" y="338"/>
                  </a:lnTo>
                  <a:lnTo>
                    <a:pt x="148" y="338"/>
                  </a:lnTo>
                  <a:lnTo>
                    <a:pt x="150" y="337"/>
                  </a:lnTo>
                  <a:lnTo>
                    <a:pt x="151" y="335"/>
                  </a:lnTo>
                  <a:lnTo>
                    <a:pt x="153" y="333"/>
                  </a:lnTo>
                  <a:lnTo>
                    <a:pt x="155" y="333"/>
                  </a:lnTo>
                  <a:lnTo>
                    <a:pt x="158" y="333"/>
                  </a:lnTo>
                  <a:lnTo>
                    <a:pt x="159" y="335"/>
                  </a:lnTo>
                  <a:lnTo>
                    <a:pt x="160" y="336"/>
                  </a:lnTo>
                  <a:lnTo>
                    <a:pt x="158" y="338"/>
                  </a:lnTo>
                  <a:lnTo>
                    <a:pt x="155" y="341"/>
                  </a:lnTo>
                  <a:lnTo>
                    <a:pt x="153" y="343"/>
                  </a:lnTo>
                  <a:lnTo>
                    <a:pt x="153" y="346"/>
                  </a:lnTo>
                  <a:lnTo>
                    <a:pt x="154" y="347"/>
                  </a:lnTo>
                  <a:lnTo>
                    <a:pt x="154" y="349"/>
                  </a:lnTo>
                  <a:lnTo>
                    <a:pt x="153" y="352"/>
                  </a:lnTo>
                  <a:lnTo>
                    <a:pt x="153" y="357"/>
                  </a:lnTo>
                  <a:lnTo>
                    <a:pt x="152" y="359"/>
                  </a:lnTo>
                  <a:lnTo>
                    <a:pt x="151" y="365"/>
                  </a:lnTo>
                  <a:lnTo>
                    <a:pt x="148" y="370"/>
                  </a:lnTo>
                  <a:lnTo>
                    <a:pt x="146" y="372"/>
                  </a:lnTo>
                  <a:lnTo>
                    <a:pt x="144" y="374"/>
                  </a:lnTo>
                  <a:lnTo>
                    <a:pt x="141" y="374"/>
                  </a:lnTo>
                  <a:lnTo>
                    <a:pt x="140" y="374"/>
                  </a:lnTo>
                  <a:lnTo>
                    <a:pt x="138" y="375"/>
                  </a:lnTo>
                  <a:lnTo>
                    <a:pt x="137" y="379"/>
                  </a:lnTo>
                  <a:lnTo>
                    <a:pt x="136" y="381"/>
                  </a:lnTo>
                  <a:lnTo>
                    <a:pt x="136" y="385"/>
                  </a:lnTo>
                  <a:lnTo>
                    <a:pt x="135" y="387"/>
                  </a:lnTo>
                  <a:lnTo>
                    <a:pt x="132" y="388"/>
                  </a:lnTo>
                  <a:lnTo>
                    <a:pt x="128" y="387"/>
                  </a:lnTo>
                  <a:lnTo>
                    <a:pt x="125" y="388"/>
                  </a:lnTo>
                  <a:lnTo>
                    <a:pt x="122" y="390"/>
                  </a:lnTo>
                  <a:lnTo>
                    <a:pt x="116" y="394"/>
                  </a:lnTo>
                  <a:lnTo>
                    <a:pt x="114" y="396"/>
                  </a:lnTo>
                  <a:lnTo>
                    <a:pt x="113" y="398"/>
                  </a:lnTo>
                  <a:lnTo>
                    <a:pt x="112" y="402"/>
                  </a:lnTo>
                  <a:lnTo>
                    <a:pt x="111" y="403"/>
                  </a:lnTo>
                  <a:lnTo>
                    <a:pt x="110" y="404"/>
                  </a:lnTo>
                  <a:lnTo>
                    <a:pt x="106" y="404"/>
                  </a:lnTo>
                  <a:lnTo>
                    <a:pt x="105" y="404"/>
                  </a:lnTo>
                  <a:lnTo>
                    <a:pt x="103" y="404"/>
                  </a:lnTo>
                  <a:lnTo>
                    <a:pt x="104" y="403"/>
                  </a:lnTo>
                  <a:lnTo>
                    <a:pt x="102" y="403"/>
                  </a:lnTo>
                  <a:lnTo>
                    <a:pt x="95" y="405"/>
                  </a:lnTo>
                  <a:lnTo>
                    <a:pt x="91" y="408"/>
                  </a:lnTo>
                  <a:lnTo>
                    <a:pt x="87" y="411"/>
                  </a:lnTo>
                  <a:lnTo>
                    <a:pt x="85" y="412"/>
                  </a:lnTo>
                  <a:lnTo>
                    <a:pt x="83" y="414"/>
                  </a:lnTo>
                  <a:lnTo>
                    <a:pt x="78" y="417"/>
                  </a:lnTo>
                  <a:lnTo>
                    <a:pt x="75" y="421"/>
                  </a:lnTo>
                  <a:lnTo>
                    <a:pt x="73" y="424"/>
                  </a:lnTo>
                  <a:lnTo>
                    <a:pt x="71" y="425"/>
                  </a:lnTo>
                  <a:lnTo>
                    <a:pt x="68" y="426"/>
                  </a:lnTo>
                  <a:lnTo>
                    <a:pt x="65" y="426"/>
                  </a:lnTo>
                  <a:lnTo>
                    <a:pt x="63" y="427"/>
                  </a:lnTo>
                  <a:lnTo>
                    <a:pt x="61" y="429"/>
                  </a:lnTo>
                  <a:lnTo>
                    <a:pt x="56" y="431"/>
                  </a:lnTo>
                  <a:lnTo>
                    <a:pt x="54" y="433"/>
                  </a:lnTo>
                  <a:lnTo>
                    <a:pt x="52" y="435"/>
                  </a:lnTo>
                  <a:lnTo>
                    <a:pt x="51" y="437"/>
                  </a:lnTo>
                  <a:lnTo>
                    <a:pt x="54" y="438"/>
                  </a:lnTo>
                  <a:lnTo>
                    <a:pt x="59" y="436"/>
                  </a:lnTo>
                  <a:lnTo>
                    <a:pt x="67" y="432"/>
                  </a:lnTo>
                  <a:lnTo>
                    <a:pt x="70" y="433"/>
                  </a:lnTo>
                  <a:lnTo>
                    <a:pt x="73" y="433"/>
                  </a:lnTo>
                  <a:lnTo>
                    <a:pt x="80" y="431"/>
                  </a:lnTo>
                  <a:lnTo>
                    <a:pt x="81" y="429"/>
                  </a:lnTo>
                  <a:lnTo>
                    <a:pt x="80" y="428"/>
                  </a:lnTo>
                  <a:lnTo>
                    <a:pt x="80" y="426"/>
                  </a:lnTo>
                  <a:lnTo>
                    <a:pt x="81" y="425"/>
                  </a:lnTo>
                  <a:lnTo>
                    <a:pt x="84" y="424"/>
                  </a:lnTo>
                  <a:lnTo>
                    <a:pt x="87" y="424"/>
                  </a:lnTo>
                  <a:lnTo>
                    <a:pt x="89" y="421"/>
                  </a:lnTo>
                  <a:lnTo>
                    <a:pt x="91" y="418"/>
                  </a:lnTo>
                  <a:lnTo>
                    <a:pt x="92" y="416"/>
                  </a:lnTo>
                  <a:lnTo>
                    <a:pt x="94" y="414"/>
                  </a:lnTo>
                  <a:lnTo>
                    <a:pt x="98" y="412"/>
                  </a:lnTo>
                  <a:lnTo>
                    <a:pt x="99" y="413"/>
                  </a:lnTo>
                  <a:lnTo>
                    <a:pt x="99" y="415"/>
                  </a:lnTo>
                  <a:lnTo>
                    <a:pt x="99" y="417"/>
                  </a:lnTo>
                  <a:lnTo>
                    <a:pt x="101" y="417"/>
                  </a:lnTo>
                  <a:lnTo>
                    <a:pt x="103" y="417"/>
                  </a:lnTo>
                  <a:lnTo>
                    <a:pt x="103" y="415"/>
                  </a:lnTo>
                  <a:lnTo>
                    <a:pt x="105" y="415"/>
                  </a:lnTo>
                  <a:lnTo>
                    <a:pt x="105" y="413"/>
                  </a:lnTo>
                  <a:lnTo>
                    <a:pt x="109" y="412"/>
                  </a:lnTo>
                  <a:lnTo>
                    <a:pt x="111" y="412"/>
                  </a:lnTo>
                  <a:lnTo>
                    <a:pt x="113" y="411"/>
                  </a:lnTo>
                  <a:lnTo>
                    <a:pt x="119" y="408"/>
                  </a:lnTo>
                  <a:lnTo>
                    <a:pt x="122" y="407"/>
                  </a:lnTo>
                  <a:lnTo>
                    <a:pt x="125" y="407"/>
                  </a:lnTo>
                  <a:lnTo>
                    <a:pt x="127" y="406"/>
                  </a:lnTo>
                  <a:lnTo>
                    <a:pt x="130" y="404"/>
                  </a:lnTo>
                  <a:lnTo>
                    <a:pt x="133" y="403"/>
                  </a:lnTo>
                  <a:lnTo>
                    <a:pt x="134" y="403"/>
                  </a:lnTo>
                  <a:lnTo>
                    <a:pt x="136" y="403"/>
                  </a:lnTo>
                  <a:lnTo>
                    <a:pt x="141" y="401"/>
                  </a:lnTo>
                  <a:lnTo>
                    <a:pt x="144" y="397"/>
                  </a:lnTo>
                  <a:lnTo>
                    <a:pt x="145" y="395"/>
                  </a:lnTo>
                  <a:lnTo>
                    <a:pt x="145" y="394"/>
                  </a:lnTo>
                  <a:lnTo>
                    <a:pt x="146" y="391"/>
                  </a:lnTo>
                  <a:lnTo>
                    <a:pt x="150" y="388"/>
                  </a:lnTo>
                  <a:lnTo>
                    <a:pt x="152" y="388"/>
                  </a:lnTo>
                  <a:lnTo>
                    <a:pt x="154" y="388"/>
                  </a:lnTo>
                  <a:lnTo>
                    <a:pt x="157" y="385"/>
                  </a:lnTo>
                  <a:lnTo>
                    <a:pt x="162" y="384"/>
                  </a:lnTo>
                  <a:lnTo>
                    <a:pt x="163" y="383"/>
                  </a:lnTo>
                  <a:lnTo>
                    <a:pt x="165" y="382"/>
                  </a:lnTo>
                  <a:lnTo>
                    <a:pt x="165" y="379"/>
                  </a:lnTo>
                  <a:lnTo>
                    <a:pt x="167" y="376"/>
                  </a:lnTo>
                  <a:lnTo>
                    <a:pt x="169" y="375"/>
                  </a:lnTo>
                  <a:lnTo>
                    <a:pt x="171" y="373"/>
                  </a:lnTo>
                  <a:lnTo>
                    <a:pt x="172" y="371"/>
                  </a:lnTo>
                  <a:lnTo>
                    <a:pt x="173" y="369"/>
                  </a:lnTo>
                  <a:lnTo>
                    <a:pt x="176" y="367"/>
                  </a:lnTo>
                  <a:lnTo>
                    <a:pt x="180" y="365"/>
                  </a:lnTo>
                  <a:lnTo>
                    <a:pt x="185" y="363"/>
                  </a:lnTo>
                  <a:lnTo>
                    <a:pt x="191" y="357"/>
                  </a:lnTo>
                  <a:lnTo>
                    <a:pt x="196" y="351"/>
                  </a:lnTo>
                  <a:lnTo>
                    <a:pt x="199" y="348"/>
                  </a:lnTo>
                  <a:lnTo>
                    <a:pt x="200" y="344"/>
                  </a:lnTo>
                  <a:lnTo>
                    <a:pt x="202" y="341"/>
                  </a:lnTo>
                  <a:lnTo>
                    <a:pt x="203" y="339"/>
                  </a:lnTo>
                  <a:lnTo>
                    <a:pt x="205" y="338"/>
                  </a:lnTo>
                  <a:lnTo>
                    <a:pt x="206" y="336"/>
                  </a:lnTo>
                  <a:lnTo>
                    <a:pt x="206" y="333"/>
                  </a:lnTo>
                  <a:lnTo>
                    <a:pt x="206" y="331"/>
                  </a:lnTo>
                  <a:lnTo>
                    <a:pt x="205" y="330"/>
                  </a:lnTo>
                  <a:lnTo>
                    <a:pt x="202" y="329"/>
                  </a:lnTo>
                  <a:lnTo>
                    <a:pt x="201" y="327"/>
                  </a:lnTo>
                  <a:lnTo>
                    <a:pt x="200" y="326"/>
                  </a:lnTo>
                  <a:lnTo>
                    <a:pt x="201" y="324"/>
                  </a:lnTo>
                  <a:lnTo>
                    <a:pt x="205" y="320"/>
                  </a:lnTo>
                  <a:lnTo>
                    <a:pt x="209" y="317"/>
                  </a:lnTo>
                  <a:lnTo>
                    <a:pt x="212" y="315"/>
                  </a:lnTo>
                  <a:lnTo>
                    <a:pt x="214" y="311"/>
                  </a:lnTo>
                  <a:lnTo>
                    <a:pt x="218" y="305"/>
                  </a:lnTo>
                  <a:lnTo>
                    <a:pt x="220" y="301"/>
                  </a:lnTo>
                  <a:lnTo>
                    <a:pt x="221" y="298"/>
                  </a:lnTo>
                  <a:lnTo>
                    <a:pt x="223" y="294"/>
                  </a:lnTo>
                  <a:lnTo>
                    <a:pt x="227" y="291"/>
                  </a:lnTo>
                  <a:lnTo>
                    <a:pt x="229" y="287"/>
                  </a:lnTo>
                  <a:lnTo>
                    <a:pt x="231" y="285"/>
                  </a:lnTo>
                  <a:lnTo>
                    <a:pt x="234" y="283"/>
                  </a:lnTo>
                  <a:lnTo>
                    <a:pt x="238" y="280"/>
                  </a:lnTo>
                  <a:lnTo>
                    <a:pt x="241" y="278"/>
                  </a:lnTo>
                  <a:lnTo>
                    <a:pt x="246" y="276"/>
                  </a:lnTo>
                  <a:lnTo>
                    <a:pt x="253" y="276"/>
                  </a:lnTo>
                  <a:lnTo>
                    <a:pt x="254" y="279"/>
                  </a:lnTo>
                  <a:lnTo>
                    <a:pt x="255" y="281"/>
                  </a:lnTo>
                  <a:lnTo>
                    <a:pt x="254" y="284"/>
                  </a:lnTo>
                  <a:lnTo>
                    <a:pt x="251" y="286"/>
                  </a:lnTo>
                  <a:lnTo>
                    <a:pt x="248" y="286"/>
                  </a:lnTo>
                  <a:lnTo>
                    <a:pt x="244" y="286"/>
                  </a:lnTo>
                  <a:lnTo>
                    <a:pt x="242" y="287"/>
                  </a:lnTo>
                  <a:lnTo>
                    <a:pt x="239" y="288"/>
                  </a:lnTo>
                  <a:lnTo>
                    <a:pt x="237" y="292"/>
                  </a:lnTo>
                  <a:lnTo>
                    <a:pt x="236" y="295"/>
                  </a:lnTo>
                  <a:lnTo>
                    <a:pt x="236" y="301"/>
                  </a:lnTo>
                  <a:lnTo>
                    <a:pt x="235" y="304"/>
                  </a:lnTo>
                  <a:lnTo>
                    <a:pt x="234" y="306"/>
                  </a:lnTo>
                  <a:lnTo>
                    <a:pt x="231" y="310"/>
                  </a:lnTo>
                  <a:lnTo>
                    <a:pt x="231" y="314"/>
                  </a:lnTo>
                  <a:lnTo>
                    <a:pt x="232" y="315"/>
                  </a:lnTo>
                  <a:lnTo>
                    <a:pt x="233" y="317"/>
                  </a:lnTo>
                  <a:lnTo>
                    <a:pt x="234" y="319"/>
                  </a:lnTo>
                  <a:lnTo>
                    <a:pt x="233" y="321"/>
                  </a:lnTo>
                  <a:lnTo>
                    <a:pt x="231" y="323"/>
                  </a:lnTo>
                  <a:lnTo>
                    <a:pt x="228" y="324"/>
                  </a:lnTo>
                  <a:lnTo>
                    <a:pt x="227" y="326"/>
                  </a:lnTo>
                  <a:lnTo>
                    <a:pt x="225" y="329"/>
                  </a:lnTo>
                  <a:lnTo>
                    <a:pt x="228" y="330"/>
                  </a:lnTo>
                  <a:lnTo>
                    <a:pt x="231" y="331"/>
                  </a:lnTo>
                  <a:lnTo>
                    <a:pt x="233" y="330"/>
                  </a:lnTo>
                  <a:lnTo>
                    <a:pt x="238" y="328"/>
                  </a:lnTo>
                  <a:lnTo>
                    <a:pt x="243" y="325"/>
                  </a:lnTo>
                  <a:lnTo>
                    <a:pt x="244" y="322"/>
                  </a:lnTo>
                  <a:lnTo>
                    <a:pt x="246" y="320"/>
                  </a:lnTo>
                  <a:lnTo>
                    <a:pt x="248" y="317"/>
                  </a:lnTo>
                  <a:lnTo>
                    <a:pt x="250" y="314"/>
                  </a:lnTo>
                  <a:lnTo>
                    <a:pt x="255" y="310"/>
                  </a:lnTo>
                  <a:lnTo>
                    <a:pt x="260" y="307"/>
                  </a:lnTo>
                  <a:lnTo>
                    <a:pt x="264" y="309"/>
                  </a:lnTo>
                  <a:lnTo>
                    <a:pt x="268" y="309"/>
                  </a:lnTo>
                  <a:lnTo>
                    <a:pt x="273" y="307"/>
                  </a:lnTo>
                  <a:lnTo>
                    <a:pt x="277" y="305"/>
                  </a:lnTo>
                  <a:lnTo>
                    <a:pt x="279" y="304"/>
                  </a:lnTo>
                  <a:lnTo>
                    <a:pt x="280" y="302"/>
                  </a:lnTo>
                  <a:lnTo>
                    <a:pt x="281" y="300"/>
                  </a:lnTo>
                  <a:lnTo>
                    <a:pt x="280" y="298"/>
                  </a:lnTo>
                  <a:lnTo>
                    <a:pt x="278" y="297"/>
                  </a:lnTo>
                  <a:lnTo>
                    <a:pt x="277" y="295"/>
                  </a:lnTo>
                  <a:lnTo>
                    <a:pt x="277" y="293"/>
                  </a:lnTo>
                  <a:lnTo>
                    <a:pt x="278" y="291"/>
                  </a:lnTo>
                  <a:lnTo>
                    <a:pt x="277" y="289"/>
                  </a:lnTo>
                  <a:lnTo>
                    <a:pt x="276" y="289"/>
                  </a:lnTo>
                  <a:lnTo>
                    <a:pt x="273" y="289"/>
                  </a:lnTo>
                  <a:lnTo>
                    <a:pt x="273" y="288"/>
                  </a:lnTo>
                  <a:lnTo>
                    <a:pt x="274" y="286"/>
                  </a:lnTo>
                  <a:lnTo>
                    <a:pt x="277" y="284"/>
                  </a:lnTo>
                  <a:lnTo>
                    <a:pt x="280" y="283"/>
                  </a:lnTo>
                  <a:lnTo>
                    <a:pt x="281" y="283"/>
                  </a:lnTo>
                  <a:lnTo>
                    <a:pt x="282" y="282"/>
                  </a:lnTo>
                  <a:lnTo>
                    <a:pt x="284" y="280"/>
                  </a:lnTo>
                  <a:lnTo>
                    <a:pt x="285" y="279"/>
                  </a:lnTo>
                  <a:lnTo>
                    <a:pt x="286" y="280"/>
                  </a:lnTo>
                  <a:lnTo>
                    <a:pt x="288" y="282"/>
                  </a:lnTo>
                  <a:lnTo>
                    <a:pt x="289" y="282"/>
                  </a:lnTo>
                  <a:lnTo>
                    <a:pt x="291" y="283"/>
                  </a:lnTo>
                  <a:lnTo>
                    <a:pt x="292" y="284"/>
                  </a:lnTo>
                  <a:lnTo>
                    <a:pt x="295" y="284"/>
                  </a:lnTo>
                  <a:lnTo>
                    <a:pt x="300" y="283"/>
                  </a:lnTo>
                  <a:lnTo>
                    <a:pt x="300" y="284"/>
                  </a:lnTo>
                  <a:lnTo>
                    <a:pt x="301" y="286"/>
                  </a:lnTo>
                  <a:lnTo>
                    <a:pt x="299" y="289"/>
                  </a:lnTo>
                  <a:lnTo>
                    <a:pt x="299" y="291"/>
                  </a:lnTo>
                  <a:lnTo>
                    <a:pt x="300" y="291"/>
                  </a:lnTo>
                  <a:lnTo>
                    <a:pt x="303" y="291"/>
                  </a:lnTo>
                  <a:lnTo>
                    <a:pt x="305" y="291"/>
                  </a:lnTo>
                  <a:lnTo>
                    <a:pt x="306" y="292"/>
                  </a:lnTo>
                  <a:lnTo>
                    <a:pt x="308" y="293"/>
                  </a:lnTo>
                  <a:lnTo>
                    <a:pt x="309" y="295"/>
                  </a:lnTo>
                  <a:lnTo>
                    <a:pt x="306" y="297"/>
                  </a:lnTo>
                  <a:lnTo>
                    <a:pt x="304" y="297"/>
                  </a:lnTo>
                  <a:lnTo>
                    <a:pt x="301" y="297"/>
                  </a:lnTo>
                  <a:lnTo>
                    <a:pt x="298" y="297"/>
                  </a:lnTo>
                  <a:lnTo>
                    <a:pt x="296" y="299"/>
                  </a:lnTo>
                  <a:lnTo>
                    <a:pt x="296" y="301"/>
                  </a:lnTo>
                  <a:lnTo>
                    <a:pt x="297" y="303"/>
                  </a:lnTo>
                  <a:lnTo>
                    <a:pt x="299" y="305"/>
                  </a:lnTo>
                  <a:lnTo>
                    <a:pt x="301" y="305"/>
                  </a:lnTo>
                  <a:lnTo>
                    <a:pt x="304" y="304"/>
                  </a:lnTo>
                  <a:lnTo>
                    <a:pt x="308" y="302"/>
                  </a:lnTo>
                  <a:lnTo>
                    <a:pt x="313" y="299"/>
                  </a:lnTo>
                  <a:lnTo>
                    <a:pt x="317" y="297"/>
                  </a:lnTo>
                  <a:lnTo>
                    <a:pt x="321" y="296"/>
                  </a:lnTo>
                  <a:lnTo>
                    <a:pt x="324" y="297"/>
                  </a:lnTo>
                  <a:lnTo>
                    <a:pt x="326" y="298"/>
                  </a:lnTo>
                  <a:lnTo>
                    <a:pt x="327" y="299"/>
                  </a:lnTo>
                  <a:lnTo>
                    <a:pt x="328" y="301"/>
                  </a:lnTo>
                  <a:lnTo>
                    <a:pt x="331" y="303"/>
                  </a:lnTo>
                  <a:lnTo>
                    <a:pt x="335" y="303"/>
                  </a:lnTo>
                  <a:lnTo>
                    <a:pt x="341" y="303"/>
                  </a:lnTo>
                  <a:lnTo>
                    <a:pt x="347" y="304"/>
                  </a:lnTo>
                  <a:lnTo>
                    <a:pt x="359" y="306"/>
                  </a:lnTo>
                  <a:lnTo>
                    <a:pt x="359" y="307"/>
                  </a:lnTo>
                  <a:lnTo>
                    <a:pt x="362" y="308"/>
                  </a:lnTo>
                  <a:lnTo>
                    <a:pt x="366" y="308"/>
                  </a:lnTo>
                  <a:lnTo>
                    <a:pt x="369" y="309"/>
                  </a:lnTo>
                  <a:lnTo>
                    <a:pt x="372" y="310"/>
                  </a:lnTo>
                  <a:lnTo>
                    <a:pt x="380" y="310"/>
                  </a:lnTo>
                  <a:lnTo>
                    <a:pt x="385" y="313"/>
                  </a:lnTo>
                  <a:lnTo>
                    <a:pt x="387" y="313"/>
                  </a:lnTo>
                  <a:lnTo>
                    <a:pt x="389" y="310"/>
                  </a:lnTo>
                  <a:lnTo>
                    <a:pt x="393" y="310"/>
                  </a:lnTo>
                  <a:lnTo>
                    <a:pt x="396" y="313"/>
                  </a:lnTo>
                  <a:lnTo>
                    <a:pt x="398" y="314"/>
                  </a:lnTo>
                  <a:lnTo>
                    <a:pt x="400" y="316"/>
                  </a:lnTo>
                  <a:lnTo>
                    <a:pt x="403" y="321"/>
                  </a:lnTo>
                  <a:lnTo>
                    <a:pt x="405" y="326"/>
                  </a:lnTo>
                  <a:lnTo>
                    <a:pt x="406" y="329"/>
                  </a:lnTo>
                  <a:lnTo>
                    <a:pt x="408" y="329"/>
                  </a:lnTo>
                  <a:lnTo>
                    <a:pt x="409" y="329"/>
                  </a:lnTo>
                  <a:lnTo>
                    <a:pt x="411" y="331"/>
                  </a:lnTo>
                  <a:lnTo>
                    <a:pt x="413" y="335"/>
                  </a:lnTo>
                  <a:lnTo>
                    <a:pt x="417" y="337"/>
                  </a:lnTo>
                  <a:lnTo>
                    <a:pt x="422" y="340"/>
                  </a:lnTo>
                  <a:lnTo>
                    <a:pt x="427" y="344"/>
                  </a:lnTo>
                  <a:lnTo>
                    <a:pt x="430" y="345"/>
                  </a:lnTo>
                  <a:lnTo>
                    <a:pt x="433" y="345"/>
                  </a:lnTo>
                  <a:lnTo>
                    <a:pt x="436" y="346"/>
                  </a:lnTo>
                  <a:lnTo>
                    <a:pt x="438" y="347"/>
                  </a:lnTo>
                  <a:lnTo>
                    <a:pt x="439" y="344"/>
                  </a:lnTo>
                  <a:lnTo>
                    <a:pt x="437" y="341"/>
                  </a:lnTo>
                  <a:lnTo>
                    <a:pt x="435" y="340"/>
                  </a:lnTo>
                  <a:lnTo>
                    <a:pt x="435" y="339"/>
                  </a:lnTo>
                  <a:lnTo>
                    <a:pt x="436" y="338"/>
                  </a:lnTo>
                  <a:lnTo>
                    <a:pt x="437" y="337"/>
                  </a:lnTo>
                  <a:lnTo>
                    <a:pt x="438" y="336"/>
                  </a:lnTo>
                  <a:lnTo>
                    <a:pt x="439" y="336"/>
                  </a:lnTo>
                  <a:lnTo>
                    <a:pt x="441" y="336"/>
                  </a:lnTo>
                  <a:lnTo>
                    <a:pt x="443" y="338"/>
                  </a:lnTo>
                  <a:lnTo>
                    <a:pt x="445" y="340"/>
                  </a:lnTo>
                  <a:lnTo>
                    <a:pt x="446" y="342"/>
                  </a:lnTo>
                  <a:lnTo>
                    <a:pt x="448" y="344"/>
                  </a:lnTo>
                  <a:lnTo>
                    <a:pt x="451" y="345"/>
                  </a:lnTo>
                  <a:lnTo>
                    <a:pt x="452" y="344"/>
                  </a:lnTo>
                  <a:lnTo>
                    <a:pt x="453" y="345"/>
                  </a:lnTo>
                  <a:lnTo>
                    <a:pt x="454" y="343"/>
                  </a:lnTo>
                  <a:lnTo>
                    <a:pt x="454" y="340"/>
                  </a:lnTo>
                  <a:lnTo>
                    <a:pt x="453" y="336"/>
                  </a:lnTo>
                  <a:lnTo>
                    <a:pt x="451" y="330"/>
                  </a:lnTo>
                  <a:lnTo>
                    <a:pt x="450" y="329"/>
                  </a:lnTo>
                  <a:lnTo>
                    <a:pt x="448" y="328"/>
                  </a:lnTo>
                  <a:lnTo>
                    <a:pt x="449" y="327"/>
                  </a:lnTo>
                  <a:lnTo>
                    <a:pt x="451" y="326"/>
                  </a:lnTo>
                  <a:lnTo>
                    <a:pt x="454" y="326"/>
                  </a:lnTo>
                  <a:lnTo>
                    <a:pt x="456" y="327"/>
                  </a:lnTo>
                  <a:lnTo>
                    <a:pt x="459" y="332"/>
                  </a:lnTo>
                  <a:lnTo>
                    <a:pt x="460" y="335"/>
                  </a:lnTo>
                  <a:lnTo>
                    <a:pt x="460" y="337"/>
                  </a:lnTo>
                  <a:lnTo>
                    <a:pt x="459" y="343"/>
                  </a:lnTo>
                  <a:lnTo>
                    <a:pt x="460" y="345"/>
                  </a:lnTo>
                  <a:lnTo>
                    <a:pt x="461" y="347"/>
                  </a:lnTo>
                  <a:lnTo>
                    <a:pt x="462" y="349"/>
                  </a:lnTo>
                  <a:lnTo>
                    <a:pt x="465" y="348"/>
                  </a:lnTo>
                  <a:lnTo>
                    <a:pt x="468" y="348"/>
                  </a:lnTo>
                  <a:lnTo>
                    <a:pt x="471" y="348"/>
                  </a:lnTo>
                  <a:lnTo>
                    <a:pt x="470" y="350"/>
                  </a:lnTo>
                  <a:lnTo>
                    <a:pt x="469" y="352"/>
                  </a:lnTo>
                  <a:lnTo>
                    <a:pt x="470" y="354"/>
                  </a:lnTo>
                  <a:lnTo>
                    <a:pt x="470" y="355"/>
                  </a:lnTo>
                  <a:lnTo>
                    <a:pt x="470" y="360"/>
                  </a:lnTo>
                  <a:lnTo>
                    <a:pt x="469" y="363"/>
                  </a:lnTo>
                  <a:lnTo>
                    <a:pt x="472" y="367"/>
                  </a:lnTo>
                  <a:lnTo>
                    <a:pt x="473" y="370"/>
                  </a:lnTo>
                  <a:lnTo>
                    <a:pt x="476" y="372"/>
                  </a:lnTo>
                  <a:lnTo>
                    <a:pt x="483" y="375"/>
                  </a:lnTo>
                  <a:lnTo>
                    <a:pt x="486" y="379"/>
                  </a:lnTo>
                  <a:lnTo>
                    <a:pt x="488" y="382"/>
                  </a:lnTo>
                  <a:lnTo>
                    <a:pt x="488" y="384"/>
                  </a:lnTo>
                  <a:lnTo>
                    <a:pt x="489" y="386"/>
                  </a:lnTo>
                  <a:lnTo>
                    <a:pt x="492" y="388"/>
                  </a:lnTo>
                  <a:lnTo>
                    <a:pt x="495" y="391"/>
                  </a:lnTo>
                  <a:lnTo>
                    <a:pt x="497" y="392"/>
                  </a:lnTo>
                  <a:lnTo>
                    <a:pt x="497" y="394"/>
                  </a:lnTo>
                  <a:lnTo>
                    <a:pt x="497" y="396"/>
                  </a:lnTo>
                  <a:lnTo>
                    <a:pt x="497" y="397"/>
                  </a:lnTo>
                  <a:lnTo>
                    <a:pt x="495" y="401"/>
                  </a:lnTo>
                  <a:lnTo>
                    <a:pt x="495" y="403"/>
                  </a:lnTo>
                  <a:lnTo>
                    <a:pt x="495" y="404"/>
                  </a:lnTo>
                  <a:lnTo>
                    <a:pt x="498" y="406"/>
                  </a:lnTo>
                  <a:lnTo>
                    <a:pt x="501" y="407"/>
                  </a:lnTo>
                  <a:lnTo>
                    <a:pt x="502" y="407"/>
                  </a:lnTo>
                  <a:lnTo>
                    <a:pt x="503" y="405"/>
                  </a:lnTo>
                  <a:lnTo>
                    <a:pt x="503" y="403"/>
                  </a:lnTo>
                  <a:lnTo>
                    <a:pt x="504" y="402"/>
                  </a:lnTo>
                  <a:lnTo>
                    <a:pt x="506" y="402"/>
                  </a:lnTo>
                  <a:lnTo>
                    <a:pt x="510" y="403"/>
                  </a:lnTo>
                  <a:lnTo>
                    <a:pt x="513" y="405"/>
                  </a:lnTo>
                  <a:lnTo>
                    <a:pt x="514" y="408"/>
                  </a:lnTo>
                  <a:lnTo>
                    <a:pt x="514" y="410"/>
                  </a:lnTo>
                  <a:lnTo>
                    <a:pt x="511" y="413"/>
                  </a:lnTo>
                  <a:lnTo>
                    <a:pt x="509" y="414"/>
                  </a:lnTo>
                  <a:lnTo>
                    <a:pt x="508" y="416"/>
                  </a:lnTo>
                  <a:lnTo>
                    <a:pt x="509" y="417"/>
                  </a:lnTo>
                  <a:lnTo>
                    <a:pt x="511" y="421"/>
                  </a:lnTo>
                  <a:lnTo>
                    <a:pt x="512" y="425"/>
                  </a:lnTo>
                  <a:lnTo>
                    <a:pt x="514" y="427"/>
                  </a:lnTo>
                  <a:lnTo>
                    <a:pt x="515" y="427"/>
                  </a:lnTo>
                  <a:lnTo>
                    <a:pt x="516" y="426"/>
                  </a:lnTo>
                  <a:lnTo>
                    <a:pt x="517" y="425"/>
                  </a:lnTo>
                  <a:lnTo>
                    <a:pt x="521" y="418"/>
                  </a:lnTo>
                  <a:lnTo>
                    <a:pt x="523" y="417"/>
                  </a:lnTo>
                  <a:lnTo>
                    <a:pt x="524" y="416"/>
                  </a:lnTo>
                  <a:lnTo>
                    <a:pt x="526" y="417"/>
                  </a:lnTo>
                  <a:lnTo>
                    <a:pt x="527" y="419"/>
                  </a:lnTo>
                  <a:lnTo>
                    <a:pt x="527" y="420"/>
                  </a:lnTo>
                  <a:lnTo>
                    <a:pt x="529" y="417"/>
                  </a:lnTo>
                  <a:lnTo>
                    <a:pt x="527" y="414"/>
                  </a:lnTo>
                  <a:lnTo>
                    <a:pt x="526" y="412"/>
                  </a:lnTo>
                  <a:lnTo>
                    <a:pt x="523" y="407"/>
                  </a:lnTo>
                  <a:lnTo>
                    <a:pt x="522" y="40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6" name="Freeform 1490">
              <a:extLst>
                <a:ext uri="{FF2B5EF4-FFF2-40B4-BE49-F238E27FC236}">
                  <a16:creationId xmlns:a16="http://schemas.microsoft.com/office/drawing/2014/main" id="{60C580C1-C456-A54D-B8B6-192EA1B1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" y="1132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7" name="Freeform 1491">
              <a:extLst>
                <a:ext uri="{FF2B5EF4-FFF2-40B4-BE49-F238E27FC236}">
                  <a16:creationId xmlns:a16="http://schemas.microsoft.com/office/drawing/2014/main" id="{F3904116-1E76-B54E-8262-CA1542EF5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1552"/>
              <a:ext cx="41" cy="11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2" y="4"/>
                </a:cxn>
                <a:cxn ang="0">
                  <a:pos x="27" y="4"/>
                </a:cxn>
                <a:cxn ang="0">
                  <a:pos x="20" y="4"/>
                </a:cxn>
                <a:cxn ang="0">
                  <a:pos x="17" y="3"/>
                </a:cxn>
                <a:cxn ang="0">
                  <a:pos x="13" y="2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5"/>
                </a:cxn>
                <a:cxn ang="0">
                  <a:pos x="11" y="8"/>
                </a:cxn>
                <a:cxn ang="0">
                  <a:pos x="16" y="8"/>
                </a:cxn>
                <a:cxn ang="0">
                  <a:pos x="19" y="9"/>
                </a:cxn>
                <a:cxn ang="0">
                  <a:pos x="21" y="10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5" y="10"/>
                </a:cxn>
                <a:cxn ang="0">
                  <a:pos x="39" y="9"/>
                </a:cxn>
                <a:cxn ang="0">
                  <a:pos x="41" y="9"/>
                </a:cxn>
                <a:cxn ang="0">
                  <a:pos x="38" y="8"/>
                </a:cxn>
                <a:cxn ang="0">
                  <a:pos x="37" y="6"/>
                </a:cxn>
                <a:cxn ang="0">
                  <a:pos x="36" y="4"/>
                </a:cxn>
                <a:cxn ang="0">
                  <a:pos x="35" y="4"/>
                </a:cxn>
              </a:cxnLst>
              <a:rect l="0" t="0" r="r" b="b"/>
              <a:pathLst>
                <a:path w="41" h="11">
                  <a:moveTo>
                    <a:pt x="35" y="4"/>
                  </a:moveTo>
                  <a:lnTo>
                    <a:pt x="32" y="4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17" y="3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9" y="9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5" y="10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38" y="8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5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8" name="Freeform 1492">
              <a:extLst>
                <a:ext uri="{FF2B5EF4-FFF2-40B4-BE49-F238E27FC236}">
                  <a16:creationId xmlns:a16="http://schemas.microsoft.com/office/drawing/2014/main" id="{E0EF11F2-613E-7848-A54E-3E1DFBA82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3" y="1162"/>
              <a:ext cx="29" cy="8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14" y="6"/>
                </a:cxn>
                <a:cxn ang="0">
                  <a:pos x="10" y="5"/>
                </a:cxn>
                <a:cxn ang="0">
                  <a:pos x="8" y="4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1" y="5"/>
                </a:cxn>
                <a:cxn ang="0">
                  <a:pos x="2" y="7"/>
                </a:cxn>
                <a:cxn ang="0">
                  <a:pos x="4" y="8"/>
                </a:cxn>
                <a:cxn ang="0">
                  <a:pos x="9" y="7"/>
                </a:cxn>
                <a:cxn ang="0">
                  <a:pos x="18" y="6"/>
                </a:cxn>
                <a:cxn ang="0">
                  <a:pos x="29" y="5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3" y="4"/>
                </a:cxn>
                <a:cxn ang="0">
                  <a:pos x="20" y="6"/>
                </a:cxn>
                <a:cxn ang="0">
                  <a:pos x="19" y="6"/>
                </a:cxn>
              </a:cxnLst>
              <a:rect l="0" t="0" r="r" b="b"/>
              <a:pathLst>
                <a:path w="29" h="8">
                  <a:moveTo>
                    <a:pt x="19" y="6"/>
                  </a:moveTo>
                  <a:lnTo>
                    <a:pt x="14" y="6"/>
                  </a:lnTo>
                  <a:lnTo>
                    <a:pt x="10" y="5"/>
                  </a:lnTo>
                  <a:lnTo>
                    <a:pt x="8" y="4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7"/>
                  </a:lnTo>
                  <a:lnTo>
                    <a:pt x="4" y="8"/>
                  </a:lnTo>
                  <a:lnTo>
                    <a:pt x="9" y="7"/>
                  </a:lnTo>
                  <a:lnTo>
                    <a:pt x="18" y="6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9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49" name="Freeform 1493">
              <a:extLst>
                <a:ext uri="{FF2B5EF4-FFF2-40B4-BE49-F238E27FC236}">
                  <a16:creationId xmlns:a16="http://schemas.microsoft.com/office/drawing/2014/main" id="{371200D2-17F1-BE4B-B4A8-0E68065D6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1950"/>
              <a:ext cx="17" cy="20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6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7" y="11"/>
                </a:cxn>
                <a:cxn ang="0">
                  <a:pos x="9" y="12"/>
                </a:cxn>
                <a:cxn ang="0">
                  <a:pos x="9" y="14"/>
                </a:cxn>
                <a:cxn ang="0">
                  <a:pos x="8" y="16"/>
                </a:cxn>
                <a:cxn ang="0">
                  <a:pos x="8" y="18"/>
                </a:cxn>
                <a:cxn ang="0">
                  <a:pos x="9" y="19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16" y="17"/>
                </a:cxn>
                <a:cxn ang="0">
                  <a:pos x="10" y="7"/>
                </a:cxn>
                <a:cxn ang="0">
                  <a:pos x="9" y="7"/>
                </a:cxn>
              </a:cxnLst>
              <a:rect l="0" t="0" r="r" b="b"/>
              <a:pathLst>
                <a:path w="17" h="20">
                  <a:moveTo>
                    <a:pt x="9" y="7"/>
                  </a:moveTo>
                  <a:lnTo>
                    <a:pt x="6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0" y="7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0" name="Freeform 1494">
              <a:extLst>
                <a:ext uri="{FF2B5EF4-FFF2-40B4-BE49-F238E27FC236}">
                  <a16:creationId xmlns:a16="http://schemas.microsoft.com/office/drawing/2014/main" id="{902E7DDF-67F4-174D-9607-B4C52C56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561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1" name="Freeform 1495">
              <a:extLst>
                <a:ext uri="{FF2B5EF4-FFF2-40B4-BE49-F238E27FC236}">
                  <a16:creationId xmlns:a16="http://schemas.microsoft.com/office/drawing/2014/main" id="{143A8D65-2D25-9746-9E40-42935CA2D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" y="1024"/>
              <a:ext cx="2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2" name="Freeform 1496">
              <a:extLst>
                <a:ext uri="{FF2B5EF4-FFF2-40B4-BE49-F238E27FC236}">
                  <a16:creationId xmlns:a16="http://schemas.microsoft.com/office/drawing/2014/main" id="{352EB971-02C1-EE4D-A6ED-7A581DF5D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1725"/>
              <a:ext cx="4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4" h="2">
                  <a:moveTo>
                    <a:pt x="1" y="1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3" name="Freeform 1497">
              <a:extLst>
                <a:ext uri="{FF2B5EF4-FFF2-40B4-BE49-F238E27FC236}">
                  <a16:creationId xmlns:a16="http://schemas.microsoft.com/office/drawing/2014/main" id="{EFFD7127-0BBF-9D44-973C-0A83F21A7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1318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4" name="Freeform 1498">
              <a:extLst>
                <a:ext uri="{FF2B5EF4-FFF2-40B4-BE49-F238E27FC236}">
                  <a16:creationId xmlns:a16="http://schemas.microsoft.com/office/drawing/2014/main" id="{D7017A12-AE8C-184D-A6C0-87ADE182E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317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5" name="Freeform 1499">
              <a:extLst>
                <a:ext uri="{FF2B5EF4-FFF2-40B4-BE49-F238E27FC236}">
                  <a16:creationId xmlns:a16="http://schemas.microsoft.com/office/drawing/2014/main" id="{7EADBB58-4BE0-6647-B235-E8D824137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" y="1107"/>
              <a:ext cx="20" cy="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6"/>
                </a:cxn>
                <a:cxn ang="0">
                  <a:pos x="3" y="8"/>
                </a:cxn>
                <a:cxn ang="0">
                  <a:pos x="5" y="9"/>
                </a:cxn>
                <a:cxn ang="0">
                  <a:pos x="6" y="9"/>
                </a:cxn>
                <a:cxn ang="0">
                  <a:pos x="8" y="7"/>
                </a:cxn>
                <a:cxn ang="0">
                  <a:pos x="9" y="5"/>
                </a:cxn>
                <a:cxn ang="0">
                  <a:pos x="13" y="3"/>
                </a:cxn>
                <a:cxn ang="0">
                  <a:pos x="18" y="1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5" y="0"/>
                </a:cxn>
              </a:cxnLst>
              <a:rect l="0" t="0" r="r" b="b"/>
              <a:pathLst>
                <a:path w="20" h="9">
                  <a:moveTo>
                    <a:pt x="15" y="0"/>
                  </a:moveTo>
                  <a:lnTo>
                    <a:pt x="12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1"/>
                  </a:lnTo>
                  <a:lnTo>
                    <a:pt x="2" y="6"/>
                  </a:lnTo>
                  <a:lnTo>
                    <a:pt x="3" y="8"/>
                  </a:lnTo>
                  <a:lnTo>
                    <a:pt x="5" y="9"/>
                  </a:lnTo>
                  <a:lnTo>
                    <a:pt x="6" y="9"/>
                  </a:lnTo>
                  <a:lnTo>
                    <a:pt x="8" y="7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6" name="Freeform 1500">
              <a:extLst>
                <a:ext uri="{FF2B5EF4-FFF2-40B4-BE49-F238E27FC236}">
                  <a16:creationId xmlns:a16="http://schemas.microsoft.com/office/drawing/2014/main" id="{B26A4195-6E88-7047-B531-24353B9B9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1969"/>
              <a:ext cx="6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7" name="Freeform 1501">
              <a:extLst>
                <a:ext uri="{FF2B5EF4-FFF2-40B4-BE49-F238E27FC236}">
                  <a16:creationId xmlns:a16="http://schemas.microsoft.com/office/drawing/2014/main" id="{A8E138AE-8FFC-8148-B215-C90DA1EAC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1562"/>
              <a:ext cx="1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10" y="3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6" y="3"/>
                  </a:lnTo>
                  <a:lnTo>
                    <a:pt x="10" y="3"/>
                  </a:lnTo>
                  <a:lnTo>
                    <a:pt x="7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8" name="Freeform 1502">
              <a:extLst>
                <a:ext uri="{FF2B5EF4-FFF2-40B4-BE49-F238E27FC236}">
                  <a16:creationId xmlns:a16="http://schemas.microsoft.com/office/drawing/2014/main" id="{0B75CBB7-2390-B349-AC69-A51915633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1513"/>
              <a:ext cx="92" cy="77"/>
            </a:xfrm>
            <a:custGeom>
              <a:avLst/>
              <a:gdLst/>
              <a:ahLst/>
              <a:cxnLst>
                <a:cxn ang="0">
                  <a:pos x="81" y="60"/>
                </a:cxn>
                <a:cxn ang="0">
                  <a:pos x="90" y="57"/>
                </a:cxn>
                <a:cxn ang="0">
                  <a:pos x="92" y="52"/>
                </a:cxn>
                <a:cxn ang="0">
                  <a:pos x="86" y="49"/>
                </a:cxn>
                <a:cxn ang="0">
                  <a:pos x="82" y="45"/>
                </a:cxn>
                <a:cxn ang="0">
                  <a:pos x="74" y="42"/>
                </a:cxn>
                <a:cxn ang="0">
                  <a:pos x="70" y="36"/>
                </a:cxn>
                <a:cxn ang="0">
                  <a:pos x="66" y="29"/>
                </a:cxn>
                <a:cxn ang="0">
                  <a:pos x="59" y="28"/>
                </a:cxn>
                <a:cxn ang="0">
                  <a:pos x="56" y="25"/>
                </a:cxn>
                <a:cxn ang="0">
                  <a:pos x="52" y="19"/>
                </a:cxn>
                <a:cxn ang="0">
                  <a:pos x="49" y="17"/>
                </a:cxn>
                <a:cxn ang="0">
                  <a:pos x="44" y="17"/>
                </a:cxn>
                <a:cxn ang="0">
                  <a:pos x="38" y="13"/>
                </a:cxn>
                <a:cxn ang="0">
                  <a:pos x="32" y="11"/>
                </a:cxn>
                <a:cxn ang="0">
                  <a:pos x="27" y="13"/>
                </a:cxn>
                <a:cxn ang="0">
                  <a:pos x="23" y="10"/>
                </a:cxn>
                <a:cxn ang="0">
                  <a:pos x="23" y="3"/>
                </a:cxn>
                <a:cxn ang="0">
                  <a:pos x="19" y="0"/>
                </a:cxn>
                <a:cxn ang="0">
                  <a:pos x="14" y="8"/>
                </a:cxn>
                <a:cxn ang="0">
                  <a:pos x="13" y="13"/>
                </a:cxn>
                <a:cxn ang="0">
                  <a:pos x="15" y="20"/>
                </a:cxn>
                <a:cxn ang="0">
                  <a:pos x="11" y="32"/>
                </a:cxn>
                <a:cxn ang="0">
                  <a:pos x="13" y="41"/>
                </a:cxn>
                <a:cxn ang="0">
                  <a:pos x="13" y="47"/>
                </a:cxn>
                <a:cxn ang="0">
                  <a:pos x="3" y="54"/>
                </a:cxn>
                <a:cxn ang="0">
                  <a:pos x="1" y="59"/>
                </a:cxn>
                <a:cxn ang="0">
                  <a:pos x="6" y="60"/>
                </a:cxn>
                <a:cxn ang="0">
                  <a:pos x="13" y="60"/>
                </a:cxn>
                <a:cxn ang="0">
                  <a:pos x="19" y="65"/>
                </a:cxn>
                <a:cxn ang="0">
                  <a:pos x="24" y="76"/>
                </a:cxn>
                <a:cxn ang="0">
                  <a:pos x="28" y="74"/>
                </a:cxn>
                <a:cxn ang="0">
                  <a:pos x="32" y="66"/>
                </a:cxn>
                <a:cxn ang="0">
                  <a:pos x="39" y="65"/>
                </a:cxn>
                <a:cxn ang="0">
                  <a:pos x="37" y="59"/>
                </a:cxn>
                <a:cxn ang="0">
                  <a:pos x="46" y="56"/>
                </a:cxn>
                <a:cxn ang="0">
                  <a:pos x="47" y="50"/>
                </a:cxn>
                <a:cxn ang="0">
                  <a:pos x="49" y="45"/>
                </a:cxn>
                <a:cxn ang="0">
                  <a:pos x="53" y="51"/>
                </a:cxn>
                <a:cxn ang="0">
                  <a:pos x="59" y="50"/>
                </a:cxn>
                <a:cxn ang="0">
                  <a:pos x="65" y="53"/>
                </a:cxn>
                <a:cxn ang="0">
                  <a:pos x="68" y="58"/>
                </a:cxn>
                <a:cxn ang="0">
                  <a:pos x="75" y="57"/>
                </a:cxn>
              </a:cxnLst>
              <a:rect l="0" t="0" r="r" b="b"/>
              <a:pathLst>
                <a:path w="92" h="77">
                  <a:moveTo>
                    <a:pt x="76" y="58"/>
                  </a:moveTo>
                  <a:lnTo>
                    <a:pt x="79" y="60"/>
                  </a:lnTo>
                  <a:lnTo>
                    <a:pt x="81" y="60"/>
                  </a:lnTo>
                  <a:lnTo>
                    <a:pt x="83" y="60"/>
                  </a:lnTo>
                  <a:lnTo>
                    <a:pt x="86" y="59"/>
                  </a:lnTo>
                  <a:lnTo>
                    <a:pt x="90" y="57"/>
                  </a:lnTo>
                  <a:lnTo>
                    <a:pt x="92" y="55"/>
                  </a:lnTo>
                  <a:lnTo>
                    <a:pt x="92" y="53"/>
                  </a:lnTo>
                  <a:lnTo>
                    <a:pt x="92" y="52"/>
                  </a:lnTo>
                  <a:lnTo>
                    <a:pt x="91" y="51"/>
                  </a:lnTo>
                  <a:lnTo>
                    <a:pt x="88" y="50"/>
                  </a:lnTo>
                  <a:lnTo>
                    <a:pt x="86" y="49"/>
                  </a:lnTo>
                  <a:lnTo>
                    <a:pt x="84" y="47"/>
                  </a:lnTo>
                  <a:lnTo>
                    <a:pt x="83" y="45"/>
                  </a:lnTo>
                  <a:lnTo>
                    <a:pt x="82" y="45"/>
                  </a:lnTo>
                  <a:lnTo>
                    <a:pt x="79" y="47"/>
                  </a:lnTo>
                  <a:lnTo>
                    <a:pt x="75" y="44"/>
                  </a:lnTo>
                  <a:lnTo>
                    <a:pt x="74" y="42"/>
                  </a:lnTo>
                  <a:lnTo>
                    <a:pt x="73" y="40"/>
                  </a:lnTo>
                  <a:lnTo>
                    <a:pt x="72" y="38"/>
                  </a:lnTo>
                  <a:lnTo>
                    <a:pt x="70" y="36"/>
                  </a:lnTo>
                  <a:lnTo>
                    <a:pt x="68" y="33"/>
                  </a:lnTo>
                  <a:lnTo>
                    <a:pt x="67" y="31"/>
                  </a:lnTo>
                  <a:lnTo>
                    <a:pt x="66" y="29"/>
                  </a:lnTo>
                  <a:lnTo>
                    <a:pt x="64" y="29"/>
                  </a:lnTo>
                  <a:lnTo>
                    <a:pt x="61" y="29"/>
                  </a:lnTo>
                  <a:lnTo>
                    <a:pt x="59" y="28"/>
                  </a:lnTo>
                  <a:lnTo>
                    <a:pt x="58" y="26"/>
                  </a:lnTo>
                  <a:lnTo>
                    <a:pt x="57" y="25"/>
                  </a:lnTo>
                  <a:lnTo>
                    <a:pt x="56" y="25"/>
                  </a:lnTo>
                  <a:lnTo>
                    <a:pt x="52" y="25"/>
                  </a:lnTo>
                  <a:lnTo>
                    <a:pt x="52" y="21"/>
                  </a:lnTo>
                  <a:lnTo>
                    <a:pt x="52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49" y="17"/>
                  </a:lnTo>
                  <a:lnTo>
                    <a:pt x="47" y="17"/>
                  </a:lnTo>
                  <a:lnTo>
                    <a:pt x="46" y="17"/>
                  </a:lnTo>
                  <a:lnTo>
                    <a:pt x="44" y="17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8" y="13"/>
                  </a:lnTo>
                  <a:lnTo>
                    <a:pt x="35" y="12"/>
                  </a:lnTo>
                  <a:lnTo>
                    <a:pt x="33" y="12"/>
                  </a:lnTo>
                  <a:lnTo>
                    <a:pt x="32" y="11"/>
                  </a:lnTo>
                  <a:lnTo>
                    <a:pt x="31" y="11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5" y="13"/>
                  </a:lnTo>
                  <a:lnTo>
                    <a:pt x="24" y="13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3" y="5"/>
                  </a:lnTo>
                  <a:lnTo>
                    <a:pt x="23" y="3"/>
                  </a:lnTo>
                  <a:lnTo>
                    <a:pt x="21" y="2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4"/>
                  </a:lnTo>
                  <a:lnTo>
                    <a:pt x="16" y="7"/>
                  </a:lnTo>
                  <a:lnTo>
                    <a:pt x="14" y="8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5" y="20"/>
                  </a:lnTo>
                  <a:lnTo>
                    <a:pt x="14" y="25"/>
                  </a:lnTo>
                  <a:lnTo>
                    <a:pt x="13" y="29"/>
                  </a:lnTo>
                  <a:lnTo>
                    <a:pt x="11" y="32"/>
                  </a:lnTo>
                  <a:lnTo>
                    <a:pt x="11" y="35"/>
                  </a:lnTo>
                  <a:lnTo>
                    <a:pt x="13" y="39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3" y="47"/>
                  </a:lnTo>
                  <a:lnTo>
                    <a:pt x="9" y="49"/>
                  </a:lnTo>
                  <a:lnTo>
                    <a:pt x="6" y="51"/>
                  </a:lnTo>
                  <a:lnTo>
                    <a:pt x="3" y="54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1" y="59"/>
                  </a:lnTo>
                  <a:lnTo>
                    <a:pt x="0" y="60"/>
                  </a:lnTo>
                  <a:lnTo>
                    <a:pt x="4" y="61"/>
                  </a:lnTo>
                  <a:lnTo>
                    <a:pt x="6" y="60"/>
                  </a:lnTo>
                  <a:lnTo>
                    <a:pt x="8" y="59"/>
                  </a:lnTo>
                  <a:lnTo>
                    <a:pt x="10" y="59"/>
                  </a:lnTo>
                  <a:lnTo>
                    <a:pt x="13" y="60"/>
                  </a:lnTo>
                  <a:lnTo>
                    <a:pt x="16" y="60"/>
                  </a:lnTo>
                  <a:lnTo>
                    <a:pt x="18" y="61"/>
                  </a:lnTo>
                  <a:lnTo>
                    <a:pt x="19" y="65"/>
                  </a:lnTo>
                  <a:lnTo>
                    <a:pt x="21" y="70"/>
                  </a:lnTo>
                  <a:lnTo>
                    <a:pt x="23" y="74"/>
                  </a:lnTo>
                  <a:lnTo>
                    <a:pt x="24" y="76"/>
                  </a:lnTo>
                  <a:lnTo>
                    <a:pt x="26" y="77"/>
                  </a:lnTo>
                  <a:lnTo>
                    <a:pt x="27" y="75"/>
                  </a:lnTo>
                  <a:lnTo>
                    <a:pt x="28" y="74"/>
                  </a:lnTo>
                  <a:lnTo>
                    <a:pt x="30" y="71"/>
                  </a:lnTo>
                  <a:lnTo>
                    <a:pt x="31" y="67"/>
                  </a:lnTo>
                  <a:lnTo>
                    <a:pt x="32" y="66"/>
                  </a:lnTo>
                  <a:lnTo>
                    <a:pt x="33" y="65"/>
                  </a:lnTo>
                  <a:lnTo>
                    <a:pt x="36" y="65"/>
                  </a:lnTo>
                  <a:lnTo>
                    <a:pt x="39" y="65"/>
                  </a:lnTo>
                  <a:lnTo>
                    <a:pt x="37" y="62"/>
                  </a:lnTo>
                  <a:lnTo>
                    <a:pt x="35" y="60"/>
                  </a:lnTo>
                  <a:lnTo>
                    <a:pt x="37" y="59"/>
                  </a:lnTo>
                  <a:lnTo>
                    <a:pt x="39" y="58"/>
                  </a:lnTo>
                  <a:lnTo>
                    <a:pt x="44" y="57"/>
                  </a:lnTo>
                  <a:lnTo>
                    <a:pt x="46" y="56"/>
                  </a:lnTo>
                  <a:lnTo>
                    <a:pt x="47" y="54"/>
                  </a:lnTo>
                  <a:lnTo>
                    <a:pt x="47" y="52"/>
                  </a:lnTo>
                  <a:lnTo>
                    <a:pt x="47" y="50"/>
                  </a:lnTo>
                  <a:lnTo>
                    <a:pt x="46" y="48"/>
                  </a:lnTo>
                  <a:lnTo>
                    <a:pt x="47" y="47"/>
                  </a:lnTo>
                  <a:lnTo>
                    <a:pt x="49" y="45"/>
                  </a:lnTo>
                  <a:lnTo>
                    <a:pt x="51" y="47"/>
                  </a:lnTo>
                  <a:lnTo>
                    <a:pt x="52" y="49"/>
                  </a:lnTo>
                  <a:lnTo>
                    <a:pt x="53" y="51"/>
                  </a:lnTo>
                  <a:lnTo>
                    <a:pt x="56" y="51"/>
                  </a:lnTo>
                  <a:lnTo>
                    <a:pt x="57" y="51"/>
                  </a:lnTo>
                  <a:lnTo>
                    <a:pt x="59" y="50"/>
                  </a:lnTo>
                  <a:lnTo>
                    <a:pt x="60" y="49"/>
                  </a:lnTo>
                  <a:lnTo>
                    <a:pt x="62" y="50"/>
                  </a:lnTo>
                  <a:lnTo>
                    <a:pt x="65" y="53"/>
                  </a:lnTo>
                  <a:lnTo>
                    <a:pt x="66" y="55"/>
                  </a:lnTo>
                  <a:lnTo>
                    <a:pt x="67" y="57"/>
                  </a:lnTo>
                  <a:lnTo>
                    <a:pt x="68" y="58"/>
                  </a:lnTo>
                  <a:lnTo>
                    <a:pt x="70" y="58"/>
                  </a:lnTo>
                  <a:lnTo>
                    <a:pt x="72" y="57"/>
                  </a:lnTo>
                  <a:lnTo>
                    <a:pt x="75" y="57"/>
                  </a:lnTo>
                  <a:lnTo>
                    <a:pt x="75" y="58"/>
                  </a:lnTo>
                  <a:lnTo>
                    <a:pt x="76" y="5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59" name="Freeform 1503">
              <a:extLst>
                <a:ext uri="{FF2B5EF4-FFF2-40B4-BE49-F238E27FC236}">
                  <a16:creationId xmlns:a16="http://schemas.microsoft.com/office/drawing/2014/main" id="{E1BE08B4-F330-A743-A838-915B417C7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" y="1586"/>
              <a:ext cx="27" cy="2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2" y="23"/>
                </a:cxn>
                <a:cxn ang="0">
                  <a:pos x="3" y="24"/>
                </a:cxn>
                <a:cxn ang="0">
                  <a:pos x="5" y="23"/>
                </a:cxn>
                <a:cxn ang="0">
                  <a:pos x="6" y="21"/>
                </a:cxn>
                <a:cxn ang="0">
                  <a:pos x="7" y="19"/>
                </a:cxn>
                <a:cxn ang="0">
                  <a:pos x="9" y="19"/>
                </a:cxn>
                <a:cxn ang="0">
                  <a:pos x="13" y="19"/>
                </a:cxn>
                <a:cxn ang="0">
                  <a:pos x="15" y="19"/>
                </a:cxn>
                <a:cxn ang="0">
                  <a:pos x="19" y="18"/>
                </a:cxn>
                <a:cxn ang="0">
                  <a:pos x="22" y="15"/>
                </a:cxn>
                <a:cxn ang="0">
                  <a:pos x="24" y="12"/>
                </a:cxn>
                <a:cxn ang="0">
                  <a:pos x="26" y="9"/>
                </a:cxn>
                <a:cxn ang="0">
                  <a:pos x="27" y="7"/>
                </a:cxn>
                <a:cxn ang="0">
                  <a:pos x="27" y="6"/>
                </a:cxn>
                <a:cxn ang="0">
                  <a:pos x="25" y="3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20" y="4"/>
                </a:cxn>
                <a:cxn ang="0">
                  <a:pos x="17" y="5"/>
                </a:cxn>
                <a:cxn ang="0">
                  <a:pos x="14" y="6"/>
                </a:cxn>
                <a:cxn ang="0">
                  <a:pos x="10" y="7"/>
                </a:cxn>
                <a:cxn ang="0">
                  <a:pos x="8" y="9"/>
                </a:cxn>
                <a:cxn ang="0">
                  <a:pos x="7" y="9"/>
                </a:cxn>
              </a:cxnLst>
              <a:rect l="0" t="0" r="r" b="b"/>
              <a:pathLst>
                <a:path w="27" h="24">
                  <a:moveTo>
                    <a:pt x="7" y="9"/>
                  </a:move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5" y="23"/>
                  </a:lnTo>
                  <a:lnTo>
                    <a:pt x="6" y="21"/>
                  </a:lnTo>
                  <a:lnTo>
                    <a:pt x="7" y="19"/>
                  </a:lnTo>
                  <a:lnTo>
                    <a:pt x="9" y="19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9" y="18"/>
                  </a:lnTo>
                  <a:lnTo>
                    <a:pt x="22" y="15"/>
                  </a:lnTo>
                  <a:lnTo>
                    <a:pt x="24" y="12"/>
                  </a:lnTo>
                  <a:lnTo>
                    <a:pt x="26" y="9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17" y="5"/>
                  </a:lnTo>
                  <a:lnTo>
                    <a:pt x="14" y="6"/>
                  </a:lnTo>
                  <a:lnTo>
                    <a:pt x="10" y="7"/>
                  </a:lnTo>
                  <a:lnTo>
                    <a:pt x="8" y="9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0" name="Freeform 1504">
              <a:extLst>
                <a:ext uri="{FF2B5EF4-FFF2-40B4-BE49-F238E27FC236}">
                  <a16:creationId xmlns:a16="http://schemas.microsoft.com/office/drawing/2014/main" id="{29938B40-BCF3-0247-949F-7442E2669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" y="1604"/>
              <a:ext cx="14" cy="20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9" y="20"/>
                </a:cxn>
                <a:cxn ang="0">
                  <a:pos x="10" y="18"/>
                </a:cxn>
                <a:cxn ang="0">
                  <a:pos x="10" y="14"/>
                </a:cxn>
                <a:cxn ang="0">
                  <a:pos x="11" y="11"/>
                </a:cxn>
                <a:cxn ang="0">
                  <a:pos x="12" y="8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1"/>
                </a:cxn>
                <a:cxn ang="0">
                  <a:pos x="10" y="1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6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3" y="15"/>
                </a:cxn>
                <a:cxn ang="0">
                  <a:pos x="5" y="18"/>
                </a:cxn>
                <a:cxn ang="0">
                  <a:pos x="7" y="20"/>
                </a:cxn>
                <a:cxn ang="0">
                  <a:pos x="7" y="20"/>
                </a:cxn>
                <a:cxn ang="0">
                  <a:pos x="8" y="20"/>
                </a:cxn>
              </a:cxnLst>
              <a:rect l="0" t="0" r="r" b="b"/>
              <a:pathLst>
                <a:path w="14" h="20">
                  <a:moveTo>
                    <a:pt x="8" y="20"/>
                  </a:moveTo>
                  <a:lnTo>
                    <a:pt x="9" y="20"/>
                  </a:lnTo>
                  <a:lnTo>
                    <a:pt x="10" y="18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2" y="8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5"/>
                  </a:lnTo>
                  <a:lnTo>
                    <a:pt x="5" y="18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8" y="2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1" name="Freeform 1505">
              <a:extLst>
                <a:ext uri="{FF2B5EF4-FFF2-40B4-BE49-F238E27FC236}">
                  <a16:creationId xmlns:a16="http://schemas.microsoft.com/office/drawing/2014/main" id="{9773298F-6C5E-7848-8B2F-0F6956B66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" y="1574"/>
              <a:ext cx="15" cy="15"/>
            </a:xfrm>
            <a:custGeom>
              <a:avLst/>
              <a:gdLst/>
              <a:ahLst/>
              <a:cxnLst>
                <a:cxn ang="0">
                  <a:pos x="7" y="3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4" y="6"/>
                </a:cxn>
                <a:cxn ang="0">
                  <a:pos x="6" y="11"/>
                </a:cxn>
                <a:cxn ang="0">
                  <a:pos x="7" y="13"/>
                </a:cxn>
                <a:cxn ang="0">
                  <a:pos x="7" y="14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12" y="12"/>
                </a:cxn>
                <a:cxn ang="0">
                  <a:pos x="14" y="10"/>
                </a:cxn>
                <a:cxn ang="0">
                  <a:pos x="15" y="9"/>
                </a:cxn>
                <a:cxn ang="0">
                  <a:pos x="13" y="8"/>
                </a:cxn>
                <a:cxn ang="0">
                  <a:pos x="11" y="5"/>
                </a:cxn>
                <a:cxn ang="0">
                  <a:pos x="9" y="4"/>
                </a:cxn>
                <a:cxn ang="0">
                  <a:pos x="8" y="3"/>
                </a:cxn>
                <a:cxn ang="0">
                  <a:pos x="7" y="3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4" y="6"/>
                  </a:lnTo>
                  <a:lnTo>
                    <a:pt x="6" y="11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15" y="9"/>
                  </a:lnTo>
                  <a:lnTo>
                    <a:pt x="13" y="8"/>
                  </a:lnTo>
                  <a:lnTo>
                    <a:pt x="11" y="5"/>
                  </a:lnTo>
                  <a:lnTo>
                    <a:pt x="9" y="4"/>
                  </a:lnTo>
                  <a:lnTo>
                    <a:pt x="8" y="3"/>
                  </a:lnTo>
                  <a:lnTo>
                    <a:pt x="7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2" name="Freeform 1506">
              <a:extLst>
                <a:ext uri="{FF2B5EF4-FFF2-40B4-BE49-F238E27FC236}">
                  <a16:creationId xmlns:a16="http://schemas.microsoft.com/office/drawing/2014/main" id="{6D78A948-5377-0049-A978-3B20228E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" y="1568"/>
              <a:ext cx="14" cy="12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7" y="10"/>
                </a:cxn>
                <a:cxn ang="0">
                  <a:pos x="8" y="11"/>
                </a:cxn>
                <a:cxn ang="0">
                  <a:pos x="10" y="12"/>
                </a:cxn>
                <a:cxn ang="0">
                  <a:pos x="12" y="12"/>
                </a:cxn>
                <a:cxn ang="0">
                  <a:pos x="13" y="12"/>
                </a:cxn>
                <a:cxn ang="0">
                  <a:pos x="14" y="11"/>
                </a:cxn>
                <a:cxn ang="0">
                  <a:pos x="13" y="10"/>
                </a:cxn>
                <a:cxn ang="0">
                  <a:pos x="12" y="9"/>
                </a:cxn>
                <a:cxn ang="0">
                  <a:pos x="8" y="5"/>
                </a:cxn>
                <a:cxn ang="0">
                  <a:pos x="7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5" y="8"/>
                </a:cxn>
                <a:cxn ang="0">
                  <a:pos x="6" y="8"/>
                </a:cxn>
              </a:cxnLst>
              <a:rect l="0" t="0" r="r" b="b"/>
              <a:pathLst>
                <a:path w="14" h="12">
                  <a:moveTo>
                    <a:pt x="6" y="8"/>
                  </a:moveTo>
                  <a:lnTo>
                    <a:pt x="7" y="10"/>
                  </a:lnTo>
                  <a:lnTo>
                    <a:pt x="8" y="11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4" y="11"/>
                  </a:lnTo>
                  <a:lnTo>
                    <a:pt x="13" y="10"/>
                  </a:lnTo>
                  <a:lnTo>
                    <a:pt x="12" y="9"/>
                  </a:lnTo>
                  <a:lnTo>
                    <a:pt x="8" y="5"/>
                  </a:lnTo>
                  <a:lnTo>
                    <a:pt x="7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5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3" name="Freeform 1507">
              <a:extLst>
                <a:ext uri="{FF2B5EF4-FFF2-40B4-BE49-F238E27FC236}">
                  <a16:creationId xmlns:a16="http://schemas.microsoft.com/office/drawing/2014/main" id="{85F9E02A-CD8F-1A46-81FD-77C9D7B7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1487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4" name="Freeform 1508">
              <a:extLst>
                <a:ext uri="{FF2B5EF4-FFF2-40B4-BE49-F238E27FC236}">
                  <a16:creationId xmlns:a16="http://schemas.microsoft.com/office/drawing/2014/main" id="{629B2539-EB5A-1C40-8D8F-8584A0E09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" y="1312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5" name="Freeform 1509">
              <a:extLst>
                <a:ext uri="{FF2B5EF4-FFF2-40B4-BE49-F238E27FC236}">
                  <a16:creationId xmlns:a16="http://schemas.microsoft.com/office/drawing/2014/main" id="{B86D4358-7EE3-5F47-A27B-CB36051B6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1281"/>
              <a:ext cx="386" cy="335"/>
            </a:xfrm>
            <a:custGeom>
              <a:avLst/>
              <a:gdLst/>
              <a:ahLst/>
              <a:cxnLst>
                <a:cxn ang="0">
                  <a:pos x="214" y="76"/>
                </a:cxn>
                <a:cxn ang="0">
                  <a:pos x="195" y="83"/>
                </a:cxn>
                <a:cxn ang="0">
                  <a:pos x="196" y="55"/>
                </a:cxn>
                <a:cxn ang="0">
                  <a:pos x="157" y="38"/>
                </a:cxn>
                <a:cxn ang="0">
                  <a:pos x="150" y="59"/>
                </a:cxn>
                <a:cxn ang="0">
                  <a:pos x="128" y="47"/>
                </a:cxn>
                <a:cxn ang="0">
                  <a:pos x="122" y="36"/>
                </a:cxn>
                <a:cxn ang="0">
                  <a:pos x="139" y="28"/>
                </a:cxn>
                <a:cxn ang="0">
                  <a:pos x="176" y="16"/>
                </a:cxn>
                <a:cxn ang="0">
                  <a:pos x="106" y="0"/>
                </a:cxn>
                <a:cxn ang="0">
                  <a:pos x="67" y="25"/>
                </a:cxn>
                <a:cxn ang="0">
                  <a:pos x="58" y="37"/>
                </a:cxn>
                <a:cxn ang="0">
                  <a:pos x="56" y="60"/>
                </a:cxn>
                <a:cxn ang="0">
                  <a:pos x="66" y="90"/>
                </a:cxn>
                <a:cxn ang="0">
                  <a:pos x="48" y="64"/>
                </a:cxn>
                <a:cxn ang="0">
                  <a:pos x="63" y="4"/>
                </a:cxn>
                <a:cxn ang="0">
                  <a:pos x="15" y="39"/>
                </a:cxn>
                <a:cxn ang="0">
                  <a:pos x="4" y="59"/>
                </a:cxn>
                <a:cxn ang="0">
                  <a:pos x="34" y="89"/>
                </a:cxn>
                <a:cxn ang="0">
                  <a:pos x="32" y="112"/>
                </a:cxn>
                <a:cxn ang="0">
                  <a:pos x="63" y="117"/>
                </a:cxn>
                <a:cxn ang="0">
                  <a:pos x="91" y="107"/>
                </a:cxn>
                <a:cxn ang="0">
                  <a:pos x="125" y="109"/>
                </a:cxn>
                <a:cxn ang="0">
                  <a:pos x="154" y="109"/>
                </a:cxn>
                <a:cxn ang="0">
                  <a:pos x="170" y="121"/>
                </a:cxn>
                <a:cxn ang="0">
                  <a:pos x="181" y="156"/>
                </a:cxn>
                <a:cxn ang="0">
                  <a:pos x="234" y="185"/>
                </a:cxn>
                <a:cxn ang="0">
                  <a:pos x="222" y="241"/>
                </a:cxn>
                <a:cxn ang="0">
                  <a:pos x="171" y="244"/>
                </a:cxn>
                <a:cxn ang="0">
                  <a:pos x="152" y="267"/>
                </a:cxn>
                <a:cxn ang="0">
                  <a:pos x="192" y="271"/>
                </a:cxn>
                <a:cxn ang="0">
                  <a:pos x="214" y="264"/>
                </a:cxn>
                <a:cxn ang="0">
                  <a:pos x="225" y="273"/>
                </a:cxn>
                <a:cxn ang="0">
                  <a:pos x="244" y="302"/>
                </a:cxn>
                <a:cxn ang="0">
                  <a:pos x="287" y="327"/>
                </a:cxn>
                <a:cxn ang="0">
                  <a:pos x="310" y="311"/>
                </a:cxn>
                <a:cxn ang="0">
                  <a:pos x="307" y="296"/>
                </a:cxn>
                <a:cxn ang="0">
                  <a:pos x="340" y="315"/>
                </a:cxn>
                <a:cxn ang="0">
                  <a:pos x="336" y="288"/>
                </a:cxn>
                <a:cxn ang="0">
                  <a:pos x="343" y="293"/>
                </a:cxn>
                <a:cxn ang="0">
                  <a:pos x="334" y="273"/>
                </a:cxn>
                <a:cxn ang="0">
                  <a:pos x="320" y="263"/>
                </a:cxn>
                <a:cxn ang="0">
                  <a:pos x="302" y="241"/>
                </a:cxn>
                <a:cxn ang="0">
                  <a:pos x="294" y="226"/>
                </a:cxn>
                <a:cxn ang="0">
                  <a:pos x="305" y="218"/>
                </a:cxn>
                <a:cxn ang="0">
                  <a:pos x="327" y="232"/>
                </a:cxn>
                <a:cxn ang="0">
                  <a:pos x="340" y="245"/>
                </a:cxn>
                <a:cxn ang="0">
                  <a:pos x="358" y="246"/>
                </a:cxn>
                <a:cxn ang="0">
                  <a:pos x="386" y="228"/>
                </a:cxn>
                <a:cxn ang="0">
                  <a:pos x="379" y="210"/>
                </a:cxn>
                <a:cxn ang="0">
                  <a:pos x="379" y="200"/>
                </a:cxn>
                <a:cxn ang="0">
                  <a:pos x="359" y="204"/>
                </a:cxn>
                <a:cxn ang="0">
                  <a:pos x="345" y="197"/>
                </a:cxn>
                <a:cxn ang="0">
                  <a:pos x="335" y="178"/>
                </a:cxn>
                <a:cxn ang="0">
                  <a:pos x="316" y="177"/>
                </a:cxn>
                <a:cxn ang="0">
                  <a:pos x="294" y="161"/>
                </a:cxn>
                <a:cxn ang="0">
                  <a:pos x="294" y="141"/>
                </a:cxn>
                <a:cxn ang="0">
                  <a:pos x="277" y="125"/>
                </a:cxn>
                <a:cxn ang="0">
                  <a:pos x="298" y="114"/>
                </a:cxn>
                <a:cxn ang="0">
                  <a:pos x="272" y="113"/>
                </a:cxn>
                <a:cxn ang="0">
                  <a:pos x="262" y="94"/>
                </a:cxn>
                <a:cxn ang="0">
                  <a:pos x="250" y="91"/>
                </a:cxn>
                <a:cxn ang="0">
                  <a:pos x="247" y="76"/>
                </a:cxn>
              </a:cxnLst>
              <a:rect l="0" t="0" r="r" b="b"/>
              <a:pathLst>
                <a:path w="386" h="335">
                  <a:moveTo>
                    <a:pt x="225" y="82"/>
                  </a:moveTo>
                  <a:lnTo>
                    <a:pt x="225" y="81"/>
                  </a:lnTo>
                  <a:lnTo>
                    <a:pt x="225" y="80"/>
                  </a:lnTo>
                  <a:lnTo>
                    <a:pt x="224" y="80"/>
                  </a:lnTo>
                  <a:lnTo>
                    <a:pt x="222" y="80"/>
                  </a:lnTo>
                  <a:lnTo>
                    <a:pt x="221" y="82"/>
                  </a:lnTo>
                  <a:lnTo>
                    <a:pt x="219" y="84"/>
                  </a:lnTo>
                  <a:lnTo>
                    <a:pt x="218" y="84"/>
                  </a:lnTo>
                  <a:lnTo>
                    <a:pt x="217" y="83"/>
                  </a:lnTo>
                  <a:lnTo>
                    <a:pt x="217" y="81"/>
                  </a:lnTo>
                  <a:lnTo>
                    <a:pt x="217" y="80"/>
                  </a:lnTo>
                  <a:lnTo>
                    <a:pt x="217" y="78"/>
                  </a:lnTo>
                  <a:lnTo>
                    <a:pt x="219" y="77"/>
                  </a:lnTo>
                  <a:lnTo>
                    <a:pt x="219" y="76"/>
                  </a:lnTo>
                  <a:lnTo>
                    <a:pt x="218" y="74"/>
                  </a:lnTo>
                  <a:lnTo>
                    <a:pt x="217" y="73"/>
                  </a:lnTo>
                  <a:lnTo>
                    <a:pt x="216" y="74"/>
                  </a:lnTo>
                  <a:lnTo>
                    <a:pt x="215" y="76"/>
                  </a:lnTo>
                  <a:lnTo>
                    <a:pt x="215" y="77"/>
                  </a:lnTo>
                  <a:lnTo>
                    <a:pt x="215" y="80"/>
                  </a:lnTo>
                  <a:lnTo>
                    <a:pt x="214" y="76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3" y="72"/>
                  </a:lnTo>
                  <a:lnTo>
                    <a:pt x="215" y="70"/>
                  </a:lnTo>
                  <a:lnTo>
                    <a:pt x="217" y="70"/>
                  </a:lnTo>
                  <a:lnTo>
                    <a:pt x="219" y="69"/>
                  </a:lnTo>
                  <a:lnTo>
                    <a:pt x="220" y="68"/>
                  </a:lnTo>
                  <a:lnTo>
                    <a:pt x="220" y="67"/>
                  </a:lnTo>
                  <a:lnTo>
                    <a:pt x="219" y="64"/>
                  </a:lnTo>
                  <a:lnTo>
                    <a:pt x="218" y="64"/>
                  </a:lnTo>
                  <a:lnTo>
                    <a:pt x="217" y="64"/>
                  </a:lnTo>
                  <a:lnTo>
                    <a:pt x="215" y="65"/>
                  </a:lnTo>
                  <a:lnTo>
                    <a:pt x="209" y="68"/>
                  </a:lnTo>
                  <a:lnTo>
                    <a:pt x="207" y="70"/>
                  </a:lnTo>
                  <a:lnTo>
                    <a:pt x="206" y="71"/>
                  </a:lnTo>
                  <a:lnTo>
                    <a:pt x="205" y="72"/>
                  </a:lnTo>
                  <a:lnTo>
                    <a:pt x="206" y="75"/>
                  </a:lnTo>
                  <a:lnTo>
                    <a:pt x="207" y="77"/>
                  </a:lnTo>
                  <a:lnTo>
                    <a:pt x="200" y="82"/>
                  </a:lnTo>
                  <a:lnTo>
                    <a:pt x="197" y="83"/>
                  </a:lnTo>
                  <a:lnTo>
                    <a:pt x="195" y="83"/>
                  </a:lnTo>
                  <a:lnTo>
                    <a:pt x="195" y="81"/>
                  </a:lnTo>
                  <a:lnTo>
                    <a:pt x="196" y="77"/>
                  </a:lnTo>
                  <a:lnTo>
                    <a:pt x="199" y="76"/>
                  </a:lnTo>
                  <a:lnTo>
                    <a:pt x="202" y="73"/>
                  </a:lnTo>
                  <a:lnTo>
                    <a:pt x="202" y="72"/>
                  </a:lnTo>
                  <a:lnTo>
                    <a:pt x="200" y="72"/>
                  </a:lnTo>
                  <a:lnTo>
                    <a:pt x="199" y="70"/>
                  </a:lnTo>
                  <a:lnTo>
                    <a:pt x="198" y="69"/>
                  </a:lnTo>
                  <a:lnTo>
                    <a:pt x="199" y="67"/>
                  </a:lnTo>
                  <a:lnTo>
                    <a:pt x="199" y="65"/>
                  </a:lnTo>
                  <a:lnTo>
                    <a:pt x="199" y="64"/>
                  </a:lnTo>
                  <a:lnTo>
                    <a:pt x="200" y="63"/>
                  </a:lnTo>
                  <a:lnTo>
                    <a:pt x="203" y="62"/>
                  </a:lnTo>
                  <a:lnTo>
                    <a:pt x="208" y="60"/>
                  </a:lnTo>
                  <a:lnTo>
                    <a:pt x="211" y="56"/>
                  </a:lnTo>
                  <a:lnTo>
                    <a:pt x="212" y="54"/>
                  </a:lnTo>
                  <a:lnTo>
                    <a:pt x="211" y="52"/>
                  </a:lnTo>
                  <a:lnTo>
                    <a:pt x="210" y="50"/>
                  </a:lnTo>
                  <a:lnTo>
                    <a:pt x="207" y="51"/>
                  </a:lnTo>
                  <a:lnTo>
                    <a:pt x="202" y="52"/>
                  </a:lnTo>
                  <a:lnTo>
                    <a:pt x="196" y="55"/>
                  </a:lnTo>
                  <a:lnTo>
                    <a:pt x="194" y="56"/>
                  </a:lnTo>
                  <a:lnTo>
                    <a:pt x="191" y="58"/>
                  </a:lnTo>
                  <a:lnTo>
                    <a:pt x="193" y="54"/>
                  </a:lnTo>
                  <a:lnTo>
                    <a:pt x="196" y="51"/>
                  </a:lnTo>
                  <a:lnTo>
                    <a:pt x="199" y="49"/>
                  </a:lnTo>
                  <a:lnTo>
                    <a:pt x="203" y="47"/>
                  </a:lnTo>
                  <a:lnTo>
                    <a:pt x="207" y="45"/>
                  </a:lnTo>
                  <a:lnTo>
                    <a:pt x="208" y="44"/>
                  </a:lnTo>
                  <a:lnTo>
                    <a:pt x="206" y="42"/>
                  </a:lnTo>
                  <a:lnTo>
                    <a:pt x="203" y="41"/>
                  </a:lnTo>
                  <a:lnTo>
                    <a:pt x="198" y="39"/>
                  </a:lnTo>
                  <a:lnTo>
                    <a:pt x="194" y="38"/>
                  </a:lnTo>
                  <a:lnTo>
                    <a:pt x="190" y="38"/>
                  </a:lnTo>
                  <a:lnTo>
                    <a:pt x="186" y="40"/>
                  </a:lnTo>
                  <a:lnTo>
                    <a:pt x="182" y="40"/>
                  </a:lnTo>
                  <a:lnTo>
                    <a:pt x="177" y="39"/>
                  </a:lnTo>
                  <a:lnTo>
                    <a:pt x="173" y="37"/>
                  </a:lnTo>
                  <a:lnTo>
                    <a:pt x="167" y="32"/>
                  </a:lnTo>
                  <a:lnTo>
                    <a:pt x="165" y="33"/>
                  </a:lnTo>
                  <a:lnTo>
                    <a:pt x="162" y="34"/>
                  </a:lnTo>
                  <a:lnTo>
                    <a:pt x="157" y="38"/>
                  </a:lnTo>
                  <a:lnTo>
                    <a:pt x="155" y="40"/>
                  </a:lnTo>
                  <a:lnTo>
                    <a:pt x="154" y="43"/>
                  </a:lnTo>
                  <a:lnTo>
                    <a:pt x="155" y="44"/>
                  </a:lnTo>
                  <a:lnTo>
                    <a:pt x="156" y="44"/>
                  </a:lnTo>
                  <a:lnTo>
                    <a:pt x="159" y="45"/>
                  </a:lnTo>
                  <a:lnTo>
                    <a:pt x="162" y="46"/>
                  </a:lnTo>
                  <a:lnTo>
                    <a:pt x="165" y="47"/>
                  </a:lnTo>
                  <a:lnTo>
                    <a:pt x="166" y="48"/>
                  </a:lnTo>
                  <a:lnTo>
                    <a:pt x="166" y="49"/>
                  </a:lnTo>
                  <a:lnTo>
                    <a:pt x="163" y="51"/>
                  </a:lnTo>
                  <a:lnTo>
                    <a:pt x="160" y="51"/>
                  </a:lnTo>
                  <a:lnTo>
                    <a:pt x="157" y="50"/>
                  </a:lnTo>
                  <a:lnTo>
                    <a:pt x="154" y="50"/>
                  </a:lnTo>
                  <a:lnTo>
                    <a:pt x="151" y="49"/>
                  </a:lnTo>
                  <a:lnTo>
                    <a:pt x="149" y="51"/>
                  </a:lnTo>
                  <a:lnTo>
                    <a:pt x="149" y="53"/>
                  </a:lnTo>
                  <a:lnTo>
                    <a:pt x="150" y="54"/>
                  </a:lnTo>
                  <a:lnTo>
                    <a:pt x="151" y="55"/>
                  </a:lnTo>
                  <a:lnTo>
                    <a:pt x="152" y="56"/>
                  </a:lnTo>
                  <a:lnTo>
                    <a:pt x="151" y="59"/>
                  </a:lnTo>
                  <a:lnTo>
                    <a:pt x="150" y="59"/>
                  </a:lnTo>
                  <a:lnTo>
                    <a:pt x="148" y="59"/>
                  </a:lnTo>
                  <a:lnTo>
                    <a:pt x="146" y="59"/>
                  </a:lnTo>
                  <a:lnTo>
                    <a:pt x="144" y="59"/>
                  </a:lnTo>
                  <a:lnTo>
                    <a:pt x="143" y="58"/>
                  </a:lnTo>
                  <a:lnTo>
                    <a:pt x="143" y="55"/>
                  </a:lnTo>
                  <a:lnTo>
                    <a:pt x="142" y="54"/>
                  </a:lnTo>
                  <a:lnTo>
                    <a:pt x="140" y="54"/>
                  </a:lnTo>
                  <a:lnTo>
                    <a:pt x="140" y="55"/>
                  </a:lnTo>
                  <a:lnTo>
                    <a:pt x="140" y="53"/>
                  </a:lnTo>
                  <a:lnTo>
                    <a:pt x="140" y="50"/>
                  </a:lnTo>
                  <a:lnTo>
                    <a:pt x="139" y="48"/>
                  </a:lnTo>
                  <a:lnTo>
                    <a:pt x="137" y="46"/>
                  </a:lnTo>
                  <a:lnTo>
                    <a:pt x="134" y="47"/>
                  </a:lnTo>
                  <a:lnTo>
                    <a:pt x="133" y="47"/>
                  </a:lnTo>
                  <a:lnTo>
                    <a:pt x="132" y="46"/>
                  </a:lnTo>
                  <a:lnTo>
                    <a:pt x="132" y="45"/>
                  </a:lnTo>
                  <a:lnTo>
                    <a:pt x="132" y="44"/>
                  </a:lnTo>
                  <a:lnTo>
                    <a:pt x="131" y="44"/>
                  </a:lnTo>
                  <a:lnTo>
                    <a:pt x="130" y="44"/>
                  </a:lnTo>
                  <a:lnTo>
                    <a:pt x="129" y="44"/>
                  </a:lnTo>
                  <a:lnTo>
                    <a:pt x="128" y="47"/>
                  </a:lnTo>
                  <a:lnTo>
                    <a:pt x="127" y="48"/>
                  </a:lnTo>
                  <a:lnTo>
                    <a:pt x="126" y="50"/>
                  </a:lnTo>
                  <a:lnTo>
                    <a:pt x="122" y="52"/>
                  </a:lnTo>
                  <a:lnTo>
                    <a:pt x="120" y="56"/>
                  </a:lnTo>
                  <a:lnTo>
                    <a:pt x="121" y="59"/>
                  </a:lnTo>
                  <a:lnTo>
                    <a:pt x="121" y="60"/>
                  </a:lnTo>
                  <a:lnTo>
                    <a:pt x="118" y="62"/>
                  </a:lnTo>
                  <a:lnTo>
                    <a:pt x="116" y="62"/>
                  </a:lnTo>
                  <a:lnTo>
                    <a:pt x="113" y="61"/>
                  </a:lnTo>
                  <a:lnTo>
                    <a:pt x="112" y="59"/>
                  </a:lnTo>
                  <a:lnTo>
                    <a:pt x="112" y="56"/>
                  </a:lnTo>
                  <a:lnTo>
                    <a:pt x="113" y="54"/>
                  </a:lnTo>
                  <a:lnTo>
                    <a:pt x="118" y="52"/>
                  </a:lnTo>
                  <a:lnTo>
                    <a:pt x="120" y="51"/>
                  </a:lnTo>
                  <a:lnTo>
                    <a:pt x="121" y="49"/>
                  </a:lnTo>
                  <a:lnTo>
                    <a:pt x="121" y="46"/>
                  </a:lnTo>
                  <a:lnTo>
                    <a:pt x="121" y="44"/>
                  </a:lnTo>
                  <a:lnTo>
                    <a:pt x="121" y="42"/>
                  </a:lnTo>
                  <a:lnTo>
                    <a:pt x="122" y="40"/>
                  </a:lnTo>
                  <a:lnTo>
                    <a:pt x="122" y="38"/>
                  </a:lnTo>
                  <a:lnTo>
                    <a:pt x="122" y="36"/>
                  </a:lnTo>
                  <a:lnTo>
                    <a:pt x="121" y="33"/>
                  </a:lnTo>
                  <a:lnTo>
                    <a:pt x="119" y="32"/>
                  </a:lnTo>
                  <a:lnTo>
                    <a:pt x="117" y="28"/>
                  </a:lnTo>
                  <a:lnTo>
                    <a:pt x="116" y="26"/>
                  </a:lnTo>
                  <a:lnTo>
                    <a:pt x="116" y="24"/>
                  </a:lnTo>
                  <a:lnTo>
                    <a:pt x="117" y="20"/>
                  </a:lnTo>
                  <a:lnTo>
                    <a:pt x="118" y="16"/>
                  </a:lnTo>
                  <a:lnTo>
                    <a:pt x="118" y="14"/>
                  </a:lnTo>
                  <a:lnTo>
                    <a:pt x="119" y="11"/>
                  </a:lnTo>
                  <a:lnTo>
                    <a:pt x="120" y="8"/>
                  </a:lnTo>
                  <a:lnTo>
                    <a:pt x="123" y="7"/>
                  </a:lnTo>
                  <a:lnTo>
                    <a:pt x="125" y="8"/>
                  </a:lnTo>
                  <a:lnTo>
                    <a:pt x="126" y="9"/>
                  </a:lnTo>
                  <a:lnTo>
                    <a:pt x="126" y="11"/>
                  </a:lnTo>
                  <a:lnTo>
                    <a:pt x="125" y="14"/>
                  </a:lnTo>
                  <a:lnTo>
                    <a:pt x="125" y="16"/>
                  </a:lnTo>
                  <a:lnTo>
                    <a:pt x="127" y="18"/>
                  </a:lnTo>
                  <a:lnTo>
                    <a:pt x="128" y="20"/>
                  </a:lnTo>
                  <a:lnTo>
                    <a:pt x="134" y="26"/>
                  </a:lnTo>
                  <a:lnTo>
                    <a:pt x="137" y="28"/>
                  </a:lnTo>
                  <a:lnTo>
                    <a:pt x="139" y="28"/>
                  </a:lnTo>
                  <a:lnTo>
                    <a:pt x="143" y="28"/>
                  </a:lnTo>
                  <a:lnTo>
                    <a:pt x="147" y="28"/>
                  </a:lnTo>
                  <a:lnTo>
                    <a:pt x="152" y="27"/>
                  </a:lnTo>
                  <a:lnTo>
                    <a:pt x="157" y="27"/>
                  </a:lnTo>
                  <a:lnTo>
                    <a:pt x="163" y="27"/>
                  </a:lnTo>
                  <a:lnTo>
                    <a:pt x="167" y="27"/>
                  </a:lnTo>
                  <a:lnTo>
                    <a:pt x="172" y="28"/>
                  </a:lnTo>
                  <a:lnTo>
                    <a:pt x="176" y="30"/>
                  </a:lnTo>
                  <a:lnTo>
                    <a:pt x="178" y="31"/>
                  </a:lnTo>
                  <a:lnTo>
                    <a:pt x="181" y="30"/>
                  </a:lnTo>
                  <a:lnTo>
                    <a:pt x="182" y="28"/>
                  </a:lnTo>
                  <a:lnTo>
                    <a:pt x="183" y="25"/>
                  </a:lnTo>
                  <a:lnTo>
                    <a:pt x="182" y="22"/>
                  </a:lnTo>
                  <a:lnTo>
                    <a:pt x="179" y="20"/>
                  </a:lnTo>
                  <a:lnTo>
                    <a:pt x="177" y="20"/>
                  </a:lnTo>
                  <a:lnTo>
                    <a:pt x="175" y="20"/>
                  </a:lnTo>
                  <a:lnTo>
                    <a:pt x="172" y="20"/>
                  </a:lnTo>
                  <a:lnTo>
                    <a:pt x="171" y="20"/>
                  </a:lnTo>
                  <a:lnTo>
                    <a:pt x="171" y="18"/>
                  </a:lnTo>
                  <a:lnTo>
                    <a:pt x="174" y="17"/>
                  </a:lnTo>
                  <a:lnTo>
                    <a:pt x="176" y="16"/>
                  </a:lnTo>
                  <a:lnTo>
                    <a:pt x="178" y="15"/>
                  </a:lnTo>
                  <a:lnTo>
                    <a:pt x="178" y="12"/>
                  </a:lnTo>
                  <a:lnTo>
                    <a:pt x="177" y="11"/>
                  </a:lnTo>
                  <a:lnTo>
                    <a:pt x="174" y="8"/>
                  </a:lnTo>
                  <a:lnTo>
                    <a:pt x="172" y="8"/>
                  </a:lnTo>
                  <a:lnTo>
                    <a:pt x="170" y="7"/>
                  </a:lnTo>
                  <a:lnTo>
                    <a:pt x="165" y="6"/>
                  </a:lnTo>
                  <a:lnTo>
                    <a:pt x="161" y="5"/>
                  </a:lnTo>
                  <a:lnTo>
                    <a:pt x="157" y="3"/>
                  </a:lnTo>
                  <a:lnTo>
                    <a:pt x="153" y="3"/>
                  </a:lnTo>
                  <a:lnTo>
                    <a:pt x="149" y="2"/>
                  </a:lnTo>
                  <a:lnTo>
                    <a:pt x="145" y="3"/>
                  </a:lnTo>
                  <a:lnTo>
                    <a:pt x="141" y="3"/>
                  </a:lnTo>
                  <a:lnTo>
                    <a:pt x="131" y="3"/>
                  </a:lnTo>
                  <a:lnTo>
                    <a:pt x="122" y="1"/>
                  </a:lnTo>
                  <a:lnTo>
                    <a:pt x="121" y="2"/>
                  </a:lnTo>
                  <a:lnTo>
                    <a:pt x="119" y="2"/>
                  </a:lnTo>
                  <a:lnTo>
                    <a:pt x="116" y="3"/>
                  </a:lnTo>
                  <a:lnTo>
                    <a:pt x="111" y="2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4" y="1"/>
                  </a:lnTo>
                  <a:lnTo>
                    <a:pt x="101" y="2"/>
                  </a:lnTo>
                  <a:lnTo>
                    <a:pt x="97" y="4"/>
                  </a:lnTo>
                  <a:lnTo>
                    <a:pt x="95" y="6"/>
                  </a:lnTo>
                  <a:lnTo>
                    <a:pt x="91" y="8"/>
                  </a:lnTo>
                  <a:lnTo>
                    <a:pt x="87" y="10"/>
                  </a:lnTo>
                  <a:lnTo>
                    <a:pt x="85" y="10"/>
                  </a:lnTo>
                  <a:lnTo>
                    <a:pt x="84" y="10"/>
                  </a:lnTo>
                  <a:lnTo>
                    <a:pt x="82" y="10"/>
                  </a:lnTo>
                  <a:lnTo>
                    <a:pt x="80" y="10"/>
                  </a:lnTo>
                  <a:lnTo>
                    <a:pt x="78" y="11"/>
                  </a:lnTo>
                  <a:lnTo>
                    <a:pt x="77" y="12"/>
                  </a:lnTo>
                  <a:lnTo>
                    <a:pt x="77" y="14"/>
                  </a:lnTo>
                  <a:lnTo>
                    <a:pt x="79" y="15"/>
                  </a:lnTo>
                  <a:lnTo>
                    <a:pt x="81" y="15"/>
                  </a:lnTo>
                  <a:lnTo>
                    <a:pt x="81" y="16"/>
                  </a:lnTo>
                  <a:lnTo>
                    <a:pt x="78" y="18"/>
                  </a:lnTo>
                  <a:lnTo>
                    <a:pt x="74" y="19"/>
                  </a:lnTo>
                  <a:lnTo>
                    <a:pt x="73" y="20"/>
                  </a:lnTo>
                  <a:lnTo>
                    <a:pt x="70" y="22"/>
                  </a:lnTo>
                  <a:lnTo>
                    <a:pt x="67" y="25"/>
                  </a:lnTo>
                  <a:lnTo>
                    <a:pt x="63" y="27"/>
                  </a:lnTo>
                  <a:lnTo>
                    <a:pt x="68" y="26"/>
                  </a:lnTo>
                  <a:lnTo>
                    <a:pt x="74" y="24"/>
                  </a:lnTo>
                  <a:lnTo>
                    <a:pt x="78" y="22"/>
                  </a:lnTo>
                  <a:lnTo>
                    <a:pt x="80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79" y="27"/>
                  </a:lnTo>
                  <a:lnTo>
                    <a:pt x="76" y="28"/>
                  </a:lnTo>
                  <a:lnTo>
                    <a:pt x="69" y="29"/>
                  </a:lnTo>
                  <a:lnTo>
                    <a:pt x="65" y="30"/>
                  </a:lnTo>
                  <a:lnTo>
                    <a:pt x="61" y="33"/>
                  </a:lnTo>
                  <a:lnTo>
                    <a:pt x="66" y="33"/>
                  </a:lnTo>
                  <a:lnTo>
                    <a:pt x="68" y="32"/>
                  </a:lnTo>
                  <a:lnTo>
                    <a:pt x="70" y="31"/>
                  </a:lnTo>
                  <a:lnTo>
                    <a:pt x="66" y="34"/>
                  </a:lnTo>
                  <a:lnTo>
                    <a:pt x="64" y="34"/>
                  </a:lnTo>
                  <a:lnTo>
                    <a:pt x="62" y="33"/>
                  </a:lnTo>
                  <a:lnTo>
                    <a:pt x="60" y="34"/>
                  </a:lnTo>
                  <a:lnTo>
                    <a:pt x="58" y="36"/>
                  </a:lnTo>
                  <a:lnTo>
                    <a:pt x="58" y="37"/>
                  </a:lnTo>
                  <a:lnTo>
                    <a:pt x="60" y="38"/>
                  </a:lnTo>
                  <a:lnTo>
                    <a:pt x="62" y="39"/>
                  </a:lnTo>
                  <a:lnTo>
                    <a:pt x="63" y="40"/>
                  </a:lnTo>
                  <a:lnTo>
                    <a:pt x="65" y="41"/>
                  </a:lnTo>
                  <a:lnTo>
                    <a:pt x="67" y="41"/>
                  </a:lnTo>
                  <a:lnTo>
                    <a:pt x="71" y="43"/>
                  </a:lnTo>
                  <a:lnTo>
                    <a:pt x="73" y="44"/>
                  </a:lnTo>
                  <a:lnTo>
                    <a:pt x="75" y="44"/>
                  </a:lnTo>
                  <a:lnTo>
                    <a:pt x="76" y="46"/>
                  </a:lnTo>
                  <a:lnTo>
                    <a:pt x="77" y="48"/>
                  </a:lnTo>
                  <a:lnTo>
                    <a:pt x="78" y="50"/>
                  </a:lnTo>
                  <a:lnTo>
                    <a:pt x="79" y="52"/>
                  </a:lnTo>
                  <a:lnTo>
                    <a:pt x="78" y="54"/>
                  </a:lnTo>
                  <a:lnTo>
                    <a:pt x="76" y="55"/>
                  </a:lnTo>
                  <a:lnTo>
                    <a:pt x="70" y="54"/>
                  </a:lnTo>
                  <a:lnTo>
                    <a:pt x="66" y="52"/>
                  </a:lnTo>
                  <a:lnTo>
                    <a:pt x="65" y="52"/>
                  </a:lnTo>
                  <a:lnTo>
                    <a:pt x="64" y="53"/>
                  </a:lnTo>
                  <a:lnTo>
                    <a:pt x="62" y="55"/>
                  </a:lnTo>
                  <a:lnTo>
                    <a:pt x="58" y="59"/>
                  </a:lnTo>
                  <a:lnTo>
                    <a:pt x="56" y="60"/>
                  </a:lnTo>
                  <a:lnTo>
                    <a:pt x="55" y="60"/>
                  </a:lnTo>
                  <a:lnTo>
                    <a:pt x="54" y="59"/>
                  </a:lnTo>
                  <a:lnTo>
                    <a:pt x="57" y="61"/>
                  </a:lnTo>
                  <a:lnTo>
                    <a:pt x="60" y="62"/>
                  </a:lnTo>
                  <a:lnTo>
                    <a:pt x="63" y="63"/>
                  </a:lnTo>
                  <a:lnTo>
                    <a:pt x="65" y="65"/>
                  </a:lnTo>
                  <a:lnTo>
                    <a:pt x="67" y="67"/>
                  </a:lnTo>
                  <a:lnTo>
                    <a:pt x="67" y="69"/>
                  </a:lnTo>
                  <a:lnTo>
                    <a:pt x="67" y="70"/>
                  </a:lnTo>
                  <a:lnTo>
                    <a:pt x="69" y="69"/>
                  </a:lnTo>
                  <a:lnTo>
                    <a:pt x="70" y="68"/>
                  </a:lnTo>
                  <a:lnTo>
                    <a:pt x="73" y="66"/>
                  </a:lnTo>
                  <a:lnTo>
                    <a:pt x="75" y="70"/>
                  </a:lnTo>
                  <a:lnTo>
                    <a:pt x="74" y="72"/>
                  </a:lnTo>
                  <a:lnTo>
                    <a:pt x="74" y="73"/>
                  </a:lnTo>
                  <a:lnTo>
                    <a:pt x="73" y="76"/>
                  </a:lnTo>
                  <a:lnTo>
                    <a:pt x="73" y="81"/>
                  </a:lnTo>
                  <a:lnTo>
                    <a:pt x="73" y="84"/>
                  </a:lnTo>
                  <a:lnTo>
                    <a:pt x="71" y="87"/>
                  </a:lnTo>
                  <a:lnTo>
                    <a:pt x="68" y="89"/>
                  </a:lnTo>
                  <a:lnTo>
                    <a:pt x="66" y="90"/>
                  </a:lnTo>
                  <a:lnTo>
                    <a:pt x="64" y="90"/>
                  </a:lnTo>
                  <a:lnTo>
                    <a:pt x="63" y="89"/>
                  </a:lnTo>
                  <a:lnTo>
                    <a:pt x="62" y="87"/>
                  </a:lnTo>
                  <a:lnTo>
                    <a:pt x="61" y="84"/>
                  </a:lnTo>
                  <a:lnTo>
                    <a:pt x="60" y="83"/>
                  </a:lnTo>
                  <a:lnTo>
                    <a:pt x="59" y="82"/>
                  </a:lnTo>
                  <a:lnTo>
                    <a:pt x="55" y="83"/>
                  </a:lnTo>
                  <a:lnTo>
                    <a:pt x="53" y="85"/>
                  </a:lnTo>
                  <a:lnTo>
                    <a:pt x="51" y="86"/>
                  </a:lnTo>
                  <a:lnTo>
                    <a:pt x="48" y="86"/>
                  </a:lnTo>
                  <a:lnTo>
                    <a:pt x="47" y="86"/>
                  </a:lnTo>
                  <a:lnTo>
                    <a:pt x="47" y="85"/>
                  </a:lnTo>
                  <a:lnTo>
                    <a:pt x="49" y="82"/>
                  </a:lnTo>
                  <a:lnTo>
                    <a:pt x="55" y="81"/>
                  </a:lnTo>
                  <a:lnTo>
                    <a:pt x="59" y="80"/>
                  </a:lnTo>
                  <a:lnTo>
                    <a:pt x="63" y="78"/>
                  </a:lnTo>
                  <a:lnTo>
                    <a:pt x="65" y="76"/>
                  </a:lnTo>
                  <a:lnTo>
                    <a:pt x="66" y="74"/>
                  </a:lnTo>
                  <a:lnTo>
                    <a:pt x="59" y="71"/>
                  </a:lnTo>
                  <a:lnTo>
                    <a:pt x="52" y="67"/>
                  </a:lnTo>
                  <a:lnTo>
                    <a:pt x="48" y="64"/>
                  </a:lnTo>
                  <a:lnTo>
                    <a:pt x="46" y="59"/>
                  </a:lnTo>
                  <a:lnTo>
                    <a:pt x="46" y="54"/>
                  </a:lnTo>
                  <a:lnTo>
                    <a:pt x="46" y="49"/>
                  </a:lnTo>
                  <a:lnTo>
                    <a:pt x="48" y="41"/>
                  </a:lnTo>
                  <a:lnTo>
                    <a:pt x="48" y="32"/>
                  </a:lnTo>
                  <a:lnTo>
                    <a:pt x="49" y="25"/>
                  </a:lnTo>
                  <a:lnTo>
                    <a:pt x="51" y="22"/>
                  </a:lnTo>
                  <a:lnTo>
                    <a:pt x="52" y="19"/>
                  </a:lnTo>
                  <a:lnTo>
                    <a:pt x="55" y="16"/>
                  </a:lnTo>
                  <a:lnTo>
                    <a:pt x="58" y="14"/>
                  </a:lnTo>
                  <a:lnTo>
                    <a:pt x="61" y="11"/>
                  </a:lnTo>
                  <a:lnTo>
                    <a:pt x="65" y="10"/>
                  </a:lnTo>
                  <a:lnTo>
                    <a:pt x="68" y="10"/>
                  </a:lnTo>
                  <a:lnTo>
                    <a:pt x="73" y="9"/>
                  </a:lnTo>
                  <a:lnTo>
                    <a:pt x="77" y="7"/>
                  </a:lnTo>
                  <a:lnTo>
                    <a:pt x="78" y="5"/>
                  </a:lnTo>
                  <a:lnTo>
                    <a:pt x="77" y="3"/>
                  </a:lnTo>
                  <a:lnTo>
                    <a:pt x="76" y="2"/>
                  </a:lnTo>
                  <a:lnTo>
                    <a:pt x="75" y="1"/>
                  </a:lnTo>
                  <a:lnTo>
                    <a:pt x="70" y="1"/>
                  </a:lnTo>
                  <a:lnTo>
                    <a:pt x="63" y="4"/>
                  </a:lnTo>
                  <a:lnTo>
                    <a:pt x="59" y="4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44" y="0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20" y="12"/>
                  </a:lnTo>
                  <a:lnTo>
                    <a:pt x="17" y="16"/>
                  </a:lnTo>
                  <a:lnTo>
                    <a:pt x="19" y="17"/>
                  </a:lnTo>
                  <a:lnTo>
                    <a:pt x="21" y="18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3" y="21"/>
                  </a:lnTo>
                  <a:lnTo>
                    <a:pt x="22" y="22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7" y="31"/>
                  </a:lnTo>
                  <a:lnTo>
                    <a:pt x="17" y="36"/>
                  </a:lnTo>
                  <a:lnTo>
                    <a:pt x="15" y="39"/>
                  </a:lnTo>
                  <a:lnTo>
                    <a:pt x="14" y="33"/>
                  </a:lnTo>
                  <a:lnTo>
                    <a:pt x="14" y="27"/>
                  </a:lnTo>
                  <a:lnTo>
                    <a:pt x="13" y="25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5" y="24"/>
                  </a:lnTo>
                  <a:lnTo>
                    <a:pt x="8" y="28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8" y="40"/>
                  </a:lnTo>
                  <a:lnTo>
                    <a:pt x="4" y="43"/>
                  </a:lnTo>
                  <a:lnTo>
                    <a:pt x="3" y="45"/>
                  </a:lnTo>
                  <a:lnTo>
                    <a:pt x="2" y="47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1" y="53"/>
                  </a:lnTo>
                  <a:lnTo>
                    <a:pt x="0" y="54"/>
                  </a:lnTo>
                  <a:lnTo>
                    <a:pt x="3" y="56"/>
                  </a:lnTo>
                  <a:lnTo>
                    <a:pt x="4" y="59"/>
                  </a:lnTo>
                  <a:lnTo>
                    <a:pt x="3" y="61"/>
                  </a:lnTo>
                  <a:lnTo>
                    <a:pt x="2" y="64"/>
                  </a:lnTo>
                  <a:lnTo>
                    <a:pt x="0" y="67"/>
                  </a:lnTo>
                  <a:lnTo>
                    <a:pt x="3" y="69"/>
                  </a:lnTo>
                  <a:lnTo>
                    <a:pt x="5" y="70"/>
                  </a:lnTo>
                  <a:lnTo>
                    <a:pt x="5" y="72"/>
                  </a:lnTo>
                  <a:lnTo>
                    <a:pt x="6" y="74"/>
                  </a:lnTo>
                  <a:lnTo>
                    <a:pt x="9" y="74"/>
                  </a:lnTo>
                  <a:lnTo>
                    <a:pt x="11" y="75"/>
                  </a:lnTo>
                  <a:lnTo>
                    <a:pt x="13" y="76"/>
                  </a:lnTo>
                  <a:lnTo>
                    <a:pt x="16" y="76"/>
                  </a:lnTo>
                  <a:lnTo>
                    <a:pt x="18" y="77"/>
                  </a:lnTo>
                  <a:lnTo>
                    <a:pt x="19" y="78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6" y="81"/>
                  </a:lnTo>
                  <a:lnTo>
                    <a:pt x="29" y="81"/>
                  </a:lnTo>
                  <a:lnTo>
                    <a:pt x="31" y="83"/>
                  </a:lnTo>
                  <a:lnTo>
                    <a:pt x="31" y="85"/>
                  </a:lnTo>
                  <a:lnTo>
                    <a:pt x="32" y="87"/>
                  </a:lnTo>
                  <a:lnTo>
                    <a:pt x="34" y="89"/>
                  </a:lnTo>
                  <a:lnTo>
                    <a:pt x="35" y="90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2" y="92"/>
                  </a:lnTo>
                  <a:lnTo>
                    <a:pt x="26" y="92"/>
                  </a:lnTo>
                  <a:lnTo>
                    <a:pt x="22" y="91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18" y="91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20" y="94"/>
                  </a:lnTo>
                  <a:lnTo>
                    <a:pt x="22" y="94"/>
                  </a:lnTo>
                  <a:lnTo>
                    <a:pt x="25" y="95"/>
                  </a:lnTo>
                  <a:lnTo>
                    <a:pt x="27" y="96"/>
                  </a:lnTo>
                  <a:lnTo>
                    <a:pt x="29" y="97"/>
                  </a:lnTo>
                  <a:lnTo>
                    <a:pt x="31" y="103"/>
                  </a:lnTo>
                  <a:lnTo>
                    <a:pt x="33" y="108"/>
                  </a:lnTo>
                  <a:lnTo>
                    <a:pt x="34" y="110"/>
                  </a:lnTo>
                  <a:lnTo>
                    <a:pt x="33" y="111"/>
                  </a:lnTo>
                  <a:lnTo>
                    <a:pt x="32" y="112"/>
                  </a:lnTo>
                  <a:lnTo>
                    <a:pt x="35" y="113"/>
                  </a:lnTo>
                  <a:lnTo>
                    <a:pt x="37" y="113"/>
                  </a:lnTo>
                  <a:lnTo>
                    <a:pt x="39" y="113"/>
                  </a:lnTo>
                  <a:lnTo>
                    <a:pt x="40" y="112"/>
                  </a:lnTo>
                  <a:lnTo>
                    <a:pt x="41" y="110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40" y="105"/>
                  </a:lnTo>
                  <a:lnTo>
                    <a:pt x="41" y="105"/>
                  </a:lnTo>
                  <a:lnTo>
                    <a:pt x="44" y="108"/>
                  </a:lnTo>
                  <a:lnTo>
                    <a:pt x="46" y="109"/>
                  </a:lnTo>
                  <a:lnTo>
                    <a:pt x="46" y="111"/>
                  </a:lnTo>
                  <a:lnTo>
                    <a:pt x="45" y="113"/>
                  </a:lnTo>
                  <a:lnTo>
                    <a:pt x="44" y="114"/>
                  </a:lnTo>
                  <a:lnTo>
                    <a:pt x="42" y="115"/>
                  </a:lnTo>
                  <a:lnTo>
                    <a:pt x="42" y="116"/>
                  </a:lnTo>
                  <a:lnTo>
                    <a:pt x="45" y="116"/>
                  </a:lnTo>
                  <a:lnTo>
                    <a:pt x="49" y="116"/>
                  </a:lnTo>
                  <a:lnTo>
                    <a:pt x="57" y="117"/>
                  </a:lnTo>
                  <a:lnTo>
                    <a:pt x="60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70" y="115"/>
                  </a:lnTo>
                  <a:lnTo>
                    <a:pt x="77" y="115"/>
                  </a:lnTo>
                  <a:lnTo>
                    <a:pt x="80" y="117"/>
                  </a:lnTo>
                  <a:lnTo>
                    <a:pt x="84" y="118"/>
                  </a:lnTo>
                  <a:lnTo>
                    <a:pt x="87" y="119"/>
                  </a:lnTo>
                  <a:lnTo>
                    <a:pt x="90" y="120"/>
                  </a:lnTo>
                  <a:lnTo>
                    <a:pt x="94" y="122"/>
                  </a:lnTo>
                  <a:lnTo>
                    <a:pt x="98" y="121"/>
                  </a:lnTo>
                  <a:lnTo>
                    <a:pt x="101" y="121"/>
                  </a:lnTo>
                  <a:lnTo>
                    <a:pt x="105" y="120"/>
                  </a:lnTo>
                  <a:lnTo>
                    <a:pt x="106" y="119"/>
                  </a:lnTo>
                  <a:lnTo>
                    <a:pt x="106" y="118"/>
                  </a:lnTo>
                  <a:lnTo>
                    <a:pt x="103" y="115"/>
                  </a:lnTo>
                  <a:lnTo>
                    <a:pt x="100" y="114"/>
                  </a:lnTo>
                  <a:lnTo>
                    <a:pt x="96" y="113"/>
                  </a:lnTo>
                  <a:lnTo>
                    <a:pt x="92" y="112"/>
                  </a:lnTo>
                  <a:lnTo>
                    <a:pt x="91" y="111"/>
                  </a:lnTo>
                  <a:lnTo>
                    <a:pt x="90" y="109"/>
                  </a:lnTo>
                  <a:lnTo>
                    <a:pt x="90" y="107"/>
                  </a:lnTo>
                  <a:lnTo>
                    <a:pt x="91" y="107"/>
                  </a:lnTo>
                  <a:lnTo>
                    <a:pt x="95" y="108"/>
                  </a:lnTo>
                  <a:lnTo>
                    <a:pt x="100" y="113"/>
                  </a:lnTo>
                  <a:lnTo>
                    <a:pt x="104" y="114"/>
                  </a:lnTo>
                  <a:lnTo>
                    <a:pt x="108" y="114"/>
                  </a:lnTo>
                  <a:lnTo>
                    <a:pt x="111" y="114"/>
                  </a:lnTo>
                  <a:lnTo>
                    <a:pt x="112" y="115"/>
                  </a:lnTo>
                  <a:lnTo>
                    <a:pt x="113" y="116"/>
                  </a:lnTo>
                  <a:lnTo>
                    <a:pt x="116" y="119"/>
                  </a:lnTo>
                  <a:lnTo>
                    <a:pt x="118" y="121"/>
                  </a:lnTo>
                  <a:lnTo>
                    <a:pt x="122" y="122"/>
                  </a:lnTo>
                  <a:lnTo>
                    <a:pt x="124" y="122"/>
                  </a:lnTo>
                  <a:lnTo>
                    <a:pt x="125" y="122"/>
                  </a:lnTo>
                  <a:lnTo>
                    <a:pt x="125" y="120"/>
                  </a:lnTo>
                  <a:lnTo>
                    <a:pt x="124" y="119"/>
                  </a:lnTo>
                  <a:lnTo>
                    <a:pt x="121" y="118"/>
                  </a:lnTo>
                  <a:lnTo>
                    <a:pt x="119" y="115"/>
                  </a:lnTo>
                  <a:lnTo>
                    <a:pt x="118" y="114"/>
                  </a:lnTo>
                  <a:lnTo>
                    <a:pt x="119" y="112"/>
                  </a:lnTo>
                  <a:lnTo>
                    <a:pt x="120" y="111"/>
                  </a:lnTo>
                  <a:lnTo>
                    <a:pt x="121" y="110"/>
                  </a:lnTo>
                  <a:lnTo>
                    <a:pt x="125" y="109"/>
                  </a:lnTo>
                  <a:lnTo>
                    <a:pt x="129" y="110"/>
                  </a:lnTo>
                  <a:lnTo>
                    <a:pt x="132" y="110"/>
                  </a:lnTo>
                  <a:lnTo>
                    <a:pt x="139" y="113"/>
                  </a:lnTo>
                  <a:lnTo>
                    <a:pt x="141" y="114"/>
                  </a:lnTo>
                  <a:lnTo>
                    <a:pt x="143" y="117"/>
                  </a:lnTo>
                  <a:lnTo>
                    <a:pt x="145" y="118"/>
                  </a:lnTo>
                  <a:lnTo>
                    <a:pt x="146" y="118"/>
                  </a:lnTo>
                  <a:lnTo>
                    <a:pt x="148" y="117"/>
                  </a:lnTo>
                  <a:lnTo>
                    <a:pt x="149" y="116"/>
                  </a:lnTo>
                  <a:lnTo>
                    <a:pt x="150" y="113"/>
                  </a:lnTo>
                  <a:lnTo>
                    <a:pt x="150" y="110"/>
                  </a:lnTo>
                  <a:lnTo>
                    <a:pt x="148" y="107"/>
                  </a:lnTo>
                  <a:lnTo>
                    <a:pt x="147" y="104"/>
                  </a:lnTo>
                  <a:lnTo>
                    <a:pt x="147" y="100"/>
                  </a:lnTo>
                  <a:lnTo>
                    <a:pt x="148" y="98"/>
                  </a:lnTo>
                  <a:lnTo>
                    <a:pt x="150" y="97"/>
                  </a:lnTo>
                  <a:lnTo>
                    <a:pt x="151" y="97"/>
                  </a:lnTo>
                  <a:lnTo>
                    <a:pt x="152" y="99"/>
                  </a:lnTo>
                  <a:lnTo>
                    <a:pt x="152" y="104"/>
                  </a:lnTo>
                  <a:lnTo>
                    <a:pt x="153" y="107"/>
                  </a:lnTo>
                  <a:lnTo>
                    <a:pt x="154" y="109"/>
                  </a:lnTo>
                  <a:lnTo>
                    <a:pt x="155" y="110"/>
                  </a:lnTo>
                  <a:lnTo>
                    <a:pt x="160" y="110"/>
                  </a:lnTo>
                  <a:lnTo>
                    <a:pt x="162" y="111"/>
                  </a:lnTo>
                  <a:lnTo>
                    <a:pt x="163" y="112"/>
                  </a:lnTo>
                  <a:lnTo>
                    <a:pt x="164" y="115"/>
                  </a:lnTo>
                  <a:lnTo>
                    <a:pt x="165" y="118"/>
                  </a:lnTo>
                  <a:lnTo>
                    <a:pt x="164" y="120"/>
                  </a:lnTo>
                  <a:lnTo>
                    <a:pt x="163" y="121"/>
                  </a:lnTo>
                  <a:lnTo>
                    <a:pt x="160" y="124"/>
                  </a:lnTo>
                  <a:lnTo>
                    <a:pt x="156" y="126"/>
                  </a:lnTo>
                  <a:lnTo>
                    <a:pt x="154" y="129"/>
                  </a:lnTo>
                  <a:lnTo>
                    <a:pt x="154" y="132"/>
                  </a:lnTo>
                  <a:lnTo>
                    <a:pt x="155" y="134"/>
                  </a:lnTo>
                  <a:lnTo>
                    <a:pt x="157" y="134"/>
                  </a:lnTo>
                  <a:lnTo>
                    <a:pt x="159" y="134"/>
                  </a:lnTo>
                  <a:lnTo>
                    <a:pt x="160" y="132"/>
                  </a:lnTo>
                  <a:lnTo>
                    <a:pt x="162" y="129"/>
                  </a:lnTo>
                  <a:lnTo>
                    <a:pt x="163" y="126"/>
                  </a:lnTo>
                  <a:lnTo>
                    <a:pt x="165" y="124"/>
                  </a:lnTo>
                  <a:lnTo>
                    <a:pt x="168" y="122"/>
                  </a:lnTo>
                  <a:lnTo>
                    <a:pt x="170" y="121"/>
                  </a:lnTo>
                  <a:lnTo>
                    <a:pt x="171" y="122"/>
                  </a:lnTo>
                  <a:lnTo>
                    <a:pt x="172" y="125"/>
                  </a:lnTo>
                  <a:lnTo>
                    <a:pt x="174" y="127"/>
                  </a:lnTo>
                  <a:lnTo>
                    <a:pt x="176" y="129"/>
                  </a:lnTo>
                  <a:lnTo>
                    <a:pt x="178" y="132"/>
                  </a:lnTo>
                  <a:lnTo>
                    <a:pt x="179" y="132"/>
                  </a:lnTo>
                  <a:lnTo>
                    <a:pt x="182" y="131"/>
                  </a:lnTo>
                  <a:lnTo>
                    <a:pt x="183" y="129"/>
                  </a:lnTo>
                  <a:lnTo>
                    <a:pt x="187" y="134"/>
                  </a:lnTo>
                  <a:lnTo>
                    <a:pt x="189" y="136"/>
                  </a:lnTo>
                  <a:lnTo>
                    <a:pt x="191" y="138"/>
                  </a:lnTo>
                  <a:lnTo>
                    <a:pt x="192" y="141"/>
                  </a:lnTo>
                  <a:lnTo>
                    <a:pt x="191" y="143"/>
                  </a:lnTo>
                  <a:lnTo>
                    <a:pt x="190" y="144"/>
                  </a:lnTo>
                  <a:lnTo>
                    <a:pt x="187" y="144"/>
                  </a:lnTo>
                  <a:lnTo>
                    <a:pt x="186" y="144"/>
                  </a:lnTo>
                  <a:lnTo>
                    <a:pt x="185" y="146"/>
                  </a:lnTo>
                  <a:lnTo>
                    <a:pt x="183" y="149"/>
                  </a:lnTo>
                  <a:lnTo>
                    <a:pt x="182" y="152"/>
                  </a:lnTo>
                  <a:lnTo>
                    <a:pt x="181" y="154"/>
                  </a:lnTo>
                  <a:lnTo>
                    <a:pt x="181" y="156"/>
                  </a:lnTo>
                  <a:lnTo>
                    <a:pt x="181" y="157"/>
                  </a:lnTo>
                  <a:lnTo>
                    <a:pt x="182" y="158"/>
                  </a:lnTo>
                  <a:lnTo>
                    <a:pt x="185" y="158"/>
                  </a:lnTo>
                  <a:lnTo>
                    <a:pt x="188" y="156"/>
                  </a:lnTo>
                  <a:lnTo>
                    <a:pt x="190" y="154"/>
                  </a:lnTo>
                  <a:lnTo>
                    <a:pt x="191" y="151"/>
                  </a:lnTo>
                  <a:lnTo>
                    <a:pt x="192" y="150"/>
                  </a:lnTo>
                  <a:lnTo>
                    <a:pt x="194" y="149"/>
                  </a:lnTo>
                  <a:lnTo>
                    <a:pt x="196" y="149"/>
                  </a:lnTo>
                  <a:lnTo>
                    <a:pt x="199" y="150"/>
                  </a:lnTo>
                  <a:lnTo>
                    <a:pt x="204" y="154"/>
                  </a:lnTo>
                  <a:lnTo>
                    <a:pt x="209" y="158"/>
                  </a:lnTo>
                  <a:lnTo>
                    <a:pt x="214" y="162"/>
                  </a:lnTo>
                  <a:lnTo>
                    <a:pt x="219" y="165"/>
                  </a:lnTo>
                  <a:lnTo>
                    <a:pt x="225" y="169"/>
                  </a:lnTo>
                  <a:lnTo>
                    <a:pt x="228" y="170"/>
                  </a:lnTo>
                  <a:lnTo>
                    <a:pt x="230" y="171"/>
                  </a:lnTo>
                  <a:lnTo>
                    <a:pt x="232" y="173"/>
                  </a:lnTo>
                  <a:lnTo>
                    <a:pt x="233" y="176"/>
                  </a:lnTo>
                  <a:lnTo>
                    <a:pt x="233" y="182"/>
                  </a:lnTo>
                  <a:lnTo>
                    <a:pt x="234" y="185"/>
                  </a:lnTo>
                  <a:lnTo>
                    <a:pt x="235" y="188"/>
                  </a:lnTo>
                  <a:lnTo>
                    <a:pt x="237" y="194"/>
                  </a:lnTo>
                  <a:lnTo>
                    <a:pt x="237" y="197"/>
                  </a:lnTo>
                  <a:lnTo>
                    <a:pt x="236" y="199"/>
                  </a:lnTo>
                  <a:lnTo>
                    <a:pt x="231" y="203"/>
                  </a:lnTo>
                  <a:lnTo>
                    <a:pt x="228" y="205"/>
                  </a:lnTo>
                  <a:lnTo>
                    <a:pt x="226" y="207"/>
                  </a:lnTo>
                  <a:lnTo>
                    <a:pt x="225" y="210"/>
                  </a:lnTo>
                  <a:lnTo>
                    <a:pt x="224" y="214"/>
                  </a:lnTo>
                  <a:lnTo>
                    <a:pt x="221" y="217"/>
                  </a:lnTo>
                  <a:lnTo>
                    <a:pt x="219" y="220"/>
                  </a:lnTo>
                  <a:lnTo>
                    <a:pt x="215" y="221"/>
                  </a:lnTo>
                  <a:lnTo>
                    <a:pt x="213" y="224"/>
                  </a:lnTo>
                  <a:lnTo>
                    <a:pt x="212" y="227"/>
                  </a:lnTo>
                  <a:lnTo>
                    <a:pt x="213" y="230"/>
                  </a:lnTo>
                  <a:lnTo>
                    <a:pt x="216" y="231"/>
                  </a:lnTo>
                  <a:lnTo>
                    <a:pt x="218" y="232"/>
                  </a:lnTo>
                  <a:lnTo>
                    <a:pt x="221" y="234"/>
                  </a:lnTo>
                  <a:lnTo>
                    <a:pt x="222" y="236"/>
                  </a:lnTo>
                  <a:lnTo>
                    <a:pt x="224" y="239"/>
                  </a:lnTo>
                  <a:lnTo>
                    <a:pt x="222" y="241"/>
                  </a:lnTo>
                  <a:lnTo>
                    <a:pt x="221" y="242"/>
                  </a:lnTo>
                  <a:lnTo>
                    <a:pt x="220" y="242"/>
                  </a:lnTo>
                  <a:lnTo>
                    <a:pt x="217" y="242"/>
                  </a:lnTo>
                  <a:lnTo>
                    <a:pt x="214" y="242"/>
                  </a:lnTo>
                  <a:lnTo>
                    <a:pt x="210" y="244"/>
                  </a:lnTo>
                  <a:lnTo>
                    <a:pt x="208" y="245"/>
                  </a:lnTo>
                  <a:lnTo>
                    <a:pt x="206" y="246"/>
                  </a:lnTo>
                  <a:lnTo>
                    <a:pt x="204" y="248"/>
                  </a:lnTo>
                  <a:lnTo>
                    <a:pt x="202" y="249"/>
                  </a:lnTo>
                  <a:lnTo>
                    <a:pt x="200" y="249"/>
                  </a:lnTo>
                  <a:lnTo>
                    <a:pt x="198" y="249"/>
                  </a:lnTo>
                  <a:lnTo>
                    <a:pt x="196" y="247"/>
                  </a:lnTo>
                  <a:lnTo>
                    <a:pt x="190" y="244"/>
                  </a:lnTo>
                  <a:lnTo>
                    <a:pt x="187" y="244"/>
                  </a:lnTo>
                  <a:lnTo>
                    <a:pt x="184" y="244"/>
                  </a:lnTo>
                  <a:lnTo>
                    <a:pt x="182" y="245"/>
                  </a:lnTo>
                  <a:lnTo>
                    <a:pt x="179" y="247"/>
                  </a:lnTo>
                  <a:lnTo>
                    <a:pt x="177" y="246"/>
                  </a:lnTo>
                  <a:lnTo>
                    <a:pt x="176" y="245"/>
                  </a:lnTo>
                  <a:lnTo>
                    <a:pt x="174" y="244"/>
                  </a:lnTo>
                  <a:lnTo>
                    <a:pt x="171" y="244"/>
                  </a:lnTo>
                  <a:lnTo>
                    <a:pt x="169" y="244"/>
                  </a:lnTo>
                  <a:lnTo>
                    <a:pt x="167" y="244"/>
                  </a:lnTo>
                  <a:lnTo>
                    <a:pt x="166" y="246"/>
                  </a:lnTo>
                  <a:lnTo>
                    <a:pt x="166" y="247"/>
                  </a:lnTo>
                  <a:lnTo>
                    <a:pt x="166" y="248"/>
                  </a:lnTo>
                  <a:lnTo>
                    <a:pt x="165" y="249"/>
                  </a:lnTo>
                  <a:lnTo>
                    <a:pt x="163" y="251"/>
                  </a:lnTo>
                  <a:lnTo>
                    <a:pt x="162" y="251"/>
                  </a:lnTo>
                  <a:lnTo>
                    <a:pt x="161" y="252"/>
                  </a:lnTo>
                  <a:lnTo>
                    <a:pt x="159" y="253"/>
                  </a:lnTo>
                  <a:lnTo>
                    <a:pt x="155" y="254"/>
                  </a:lnTo>
                  <a:lnTo>
                    <a:pt x="153" y="257"/>
                  </a:lnTo>
                  <a:lnTo>
                    <a:pt x="151" y="257"/>
                  </a:lnTo>
                  <a:lnTo>
                    <a:pt x="150" y="258"/>
                  </a:lnTo>
                  <a:lnTo>
                    <a:pt x="151" y="259"/>
                  </a:lnTo>
                  <a:lnTo>
                    <a:pt x="152" y="260"/>
                  </a:lnTo>
                  <a:lnTo>
                    <a:pt x="154" y="261"/>
                  </a:lnTo>
                  <a:lnTo>
                    <a:pt x="155" y="262"/>
                  </a:lnTo>
                  <a:lnTo>
                    <a:pt x="155" y="264"/>
                  </a:lnTo>
                  <a:lnTo>
                    <a:pt x="154" y="265"/>
                  </a:lnTo>
                  <a:lnTo>
                    <a:pt x="152" y="267"/>
                  </a:lnTo>
                  <a:lnTo>
                    <a:pt x="156" y="268"/>
                  </a:lnTo>
                  <a:lnTo>
                    <a:pt x="160" y="269"/>
                  </a:lnTo>
                  <a:lnTo>
                    <a:pt x="162" y="271"/>
                  </a:lnTo>
                  <a:lnTo>
                    <a:pt x="163" y="271"/>
                  </a:lnTo>
                  <a:lnTo>
                    <a:pt x="165" y="270"/>
                  </a:lnTo>
                  <a:lnTo>
                    <a:pt x="167" y="273"/>
                  </a:lnTo>
                  <a:lnTo>
                    <a:pt x="168" y="274"/>
                  </a:lnTo>
                  <a:lnTo>
                    <a:pt x="170" y="275"/>
                  </a:lnTo>
                  <a:lnTo>
                    <a:pt x="172" y="275"/>
                  </a:lnTo>
                  <a:lnTo>
                    <a:pt x="173" y="277"/>
                  </a:lnTo>
                  <a:lnTo>
                    <a:pt x="174" y="279"/>
                  </a:lnTo>
                  <a:lnTo>
                    <a:pt x="176" y="279"/>
                  </a:lnTo>
                  <a:lnTo>
                    <a:pt x="179" y="279"/>
                  </a:lnTo>
                  <a:lnTo>
                    <a:pt x="184" y="277"/>
                  </a:lnTo>
                  <a:lnTo>
                    <a:pt x="188" y="276"/>
                  </a:lnTo>
                  <a:lnTo>
                    <a:pt x="190" y="276"/>
                  </a:lnTo>
                  <a:lnTo>
                    <a:pt x="191" y="275"/>
                  </a:lnTo>
                  <a:lnTo>
                    <a:pt x="193" y="274"/>
                  </a:lnTo>
                  <a:lnTo>
                    <a:pt x="194" y="273"/>
                  </a:lnTo>
                  <a:lnTo>
                    <a:pt x="193" y="272"/>
                  </a:lnTo>
                  <a:lnTo>
                    <a:pt x="192" y="271"/>
                  </a:lnTo>
                  <a:lnTo>
                    <a:pt x="191" y="269"/>
                  </a:lnTo>
                  <a:lnTo>
                    <a:pt x="192" y="269"/>
                  </a:lnTo>
                  <a:lnTo>
                    <a:pt x="194" y="269"/>
                  </a:lnTo>
                  <a:lnTo>
                    <a:pt x="196" y="269"/>
                  </a:lnTo>
                  <a:lnTo>
                    <a:pt x="199" y="271"/>
                  </a:lnTo>
                  <a:lnTo>
                    <a:pt x="204" y="271"/>
                  </a:lnTo>
                  <a:lnTo>
                    <a:pt x="207" y="271"/>
                  </a:lnTo>
                  <a:lnTo>
                    <a:pt x="208" y="271"/>
                  </a:lnTo>
                  <a:lnTo>
                    <a:pt x="210" y="270"/>
                  </a:lnTo>
                  <a:lnTo>
                    <a:pt x="211" y="268"/>
                  </a:lnTo>
                  <a:lnTo>
                    <a:pt x="210" y="267"/>
                  </a:lnTo>
                  <a:lnTo>
                    <a:pt x="209" y="266"/>
                  </a:lnTo>
                  <a:lnTo>
                    <a:pt x="207" y="265"/>
                  </a:lnTo>
                  <a:lnTo>
                    <a:pt x="206" y="263"/>
                  </a:lnTo>
                  <a:lnTo>
                    <a:pt x="206" y="262"/>
                  </a:lnTo>
                  <a:lnTo>
                    <a:pt x="208" y="258"/>
                  </a:lnTo>
                  <a:lnTo>
                    <a:pt x="210" y="260"/>
                  </a:lnTo>
                  <a:lnTo>
                    <a:pt x="211" y="262"/>
                  </a:lnTo>
                  <a:lnTo>
                    <a:pt x="212" y="264"/>
                  </a:lnTo>
                  <a:lnTo>
                    <a:pt x="213" y="265"/>
                  </a:lnTo>
                  <a:lnTo>
                    <a:pt x="214" y="264"/>
                  </a:lnTo>
                  <a:lnTo>
                    <a:pt x="214" y="263"/>
                  </a:lnTo>
                  <a:lnTo>
                    <a:pt x="215" y="262"/>
                  </a:lnTo>
                  <a:lnTo>
                    <a:pt x="215" y="261"/>
                  </a:lnTo>
                  <a:lnTo>
                    <a:pt x="216" y="261"/>
                  </a:lnTo>
                  <a:lnTo>
                    <a:pt x="217" y="262"/>
                  </a:lnTo>
                  <a:lnTo>
                    <a:pt x="217" y="263"/>
                  </a:lnTo>
                  <a:lnTo>
                    <a:pt x="216" y="265"/>
                  </a:lnTo>
                  <a:lnTo>
                    <a:pt x="214" y="270"/>
                  </a:lnTo>
                  <a:lnTo>
                    <a:pt x="213" y="272"/>
                  </a:lnTo>
                  <a:lnTo>
                    <a:pt x="213" y="273"/>
                  </a:lnTo>
                  <a:lnTo>
                    <a:pt x="214" y="274"/>
                  </a:lnTo>
                  <a:lnTo>
                    <a:pt x="216" y="274"/>
                  </a:lnTo>
                  <a:lnTo>
                    <a:pt x="217" y="274"/>
                  </a:lnTo>
                  <a:lnTo>
                    <a:pt x="219" y="272"/>
                  </a:lnTo>
                  <a:lnTo>
                    <a:pt x="219" y="268"/>
                  </a:lnTo>
                  <a:lnTo>
                    <a:pt x="219" y="267"/>
                  </a:lnTo>
                  <a:lnTo>
                    <a:pt x="220" y="266"/>
                  </a:lnTo>
                  <a:lnTo>
                    <a:pt x="222" y="267"/>
                  </a:lnTo>
                  <a:lnTo>
                    <a:pt x="224" y="268"/>
                  </a:lnTo>
                  <a:lnTo>
                    <a:pt x="224" y="270"/>
                  </a:lnTo>
                  <a:lnTo>
                    <a:pt x="225" y="273"/>
                  </a:lnTo>
                  <a:lnTo>
                    <a:pt x="228" y="275"/>
                  </a:lnTo>
                  <a:lnTo>
                    <a:pt x="229" y="277"/>
                  </a:lnTo>
                  <a:lnTo>
                    <a:pt x="230" y="279"/>
                  </a:lnTo>
                  <a:lnTo>
                    <a:pt x="233" y="279"/>
                  </a:lnTo>
                  <a:lnTo>
                    <a:pt x="234" y="280"/>
                  </a:lnTo>
                  <a:lnTo>
                    <a:pt x="234" y="281"/>
                  </a:lnTo>
                  <a:lnTo>
                    <a:pt x="234" y="284"/>
                  </a:lnTo>
                  <a:lnTo>
                    <a:pt x="235" y="286"/>
                  </a:lnTo>
                  <a:lnTo>
                    <a:pt x="236" y="288"/>
                  </a:lnTo>
                  <a:lnTo>
                    <a:pt x="238" y="289"/>
                  </a:lnTo>
                  <a:lnTo>
                    <a:pt x="243" y="291"/>
                  </a:lnTo>
                  <a:lnTo>
                    <a:pt x="247" y="291"/>
                  </a:lnTo>
                  <a:lnTo>
                    <a:pt x="249" y="290"/>
                  </a:lnTo>
                  <a:lnTo>
                    <a:pt x="250" y="291"/>
                  </a:lnTo>
                  <a:lnTo>
                    <a:pt x="251" y="293"/>
                  </a:lnTo>
                  <a:lnTo>
                    <a:pt x="250" y="295"/>
                  </a:lnTo>
                  <a:lnTo>
                    <a:pt x="248" y="296"/>
                  </a:lnTo>
                  <a:lnTo>
                    <a:pt x="246" y="297"/>
                  </a:lnTo>
                  <a:lnTo>
                    <a:pt x="243" y="297"/>
                  </a:lnTo>
                  <a:lnTo>
                    <a:pt x="243" y="299"/>
                  </a:lnTo>
                  <a:lnTo>
                    <a:pt x="244" y="302"/>
                  </a:lnTo>
                  <a:lnTo>
                    <a:pt x="248" y="303"/>
                  </a:lnTo>
                  <a:lnTo>
                    <a:pt x="250" y="304"/>
                  </a:lnTo>
                  <a:lnTo>
                    <a:pt x="251" y="306"/>
                  </a:lnTo>
                  <a:lnTo>
                    <a:pt x="252" y="308"/>
                  </a:lnTo>
                  <a:lnTo>
                    <a:pt x="254" y="309"/>
                  </a:lnTo>
                  <a:lnTo>
                    <a:pt x="255" y="310"/>
                  </a:lnTo>
                  <a:lnTo>
                    <a:pt x="258" y="311"/>
                  </a:lnTo>
                  <a:lnTo>
                    <a:pt x="260" y="312"/>
                  </a:lnTo>
                  <a:lnTo>
                    <a:pt x="261" y="313"/>
                  </a:lnTo>
                  <a:lnTo>
                    <a:pt x="262" y="314"/>
                  </a:lnTo>
                  <a:lnTo>
                    <a:pt x="265" y="313"/>
                  </a:lnTo>
                  <a:lnTo>
                    <a:pt x="269" y="311"/>
                  </a:lnTo>
                  <a:lnTo>
                    <a:pt x="271" y="311"/>
                  </a:lnTo>
                  <a:lnTo>
                    <a:pt x="274" y="311"/>
                  </a:lnTo>
                  <a:lnTo>
                    <a:pt x="277" y="313"/>
                  </a:lnTo>
                  <a:lnTo>
                    <a:pt x="279" y="314"/>
                  </a:lnTo>
                  <a:lnTo>
                    <a:pt x="281" y="318"/>
                  </a:lnTo>
                  <a:lnTo>
                    <a:pt x="283" y="320"/>
                  </a:lnTo>
                  <a:lnTo>
                    <a:pt x="285" y="321"/>
                  </a:lnTo>
                  <a:lnTo>
                    <a:pt x="286" y="323"/>
                  </a:lnTo>
                  <a:lnTo>
                    <a:pt x="287" y="327"/>
                  </a:lnTo>
                  <a:lnTo>
                    <a:pt x="289" y="329"/>
                  </a:lnTo>
                  <a:lnTo>
                    <a:pt x="290" y="331"/>
                  </a:lnTo>
                  <a:lnTo>
                    <a:pt x="292" y="331"/>
                  </a:lnTo>
                  <a:lnTo>
                    <a:pt x="293" y="330"/>
                  </a:lnTo>
                  <a:lnTo>
                    <a:pt x="297" y="329"/>
                  </a:lnTo>
                  <a:lnTo>
                    <a:pt x="301" y="330"/>
                  </a:lnTo>
                  <a:lnTo>
                    <a:pt x="304" y="331"/>
                  </a:lnTo>
                  <a:lnTo>
                    <a:pt x="307" y="332"/>
                  </a:lnTo>
                  <a:lnTo>
                    <a:pt x="316" y="334"/>
                  </a:lnTo>
                  <a:lnTo>
                    <a:pt x="320" y="335"/>
                  </a:lnTo>
                  <a:lnTo>
                    <a:pt x="321" y="335"/>
                  </a:lnTo>
                  <a:lnTo>
                    <a:pt x="322" y="333"/>
                  </a:lnTo>
                  <a:lnTo>
                    <a:pt x="324" y="331"/>
                  </a:lnTo>
                  <a:lnTo>
                    <a:pt x="324" y="329"/>
                  </a:lnTo>
                  <a:lnTo>
                    <a:pt x="325" y="327"/>
                  </a:lnTo>
                  <a:lnTo>
                    <a:pt x="324" y="326"/>
                  </a:lnTo>
                  <a:lnTo>
                    <a:pt x="323" y="325"/>
                  </a:lnTo>
                  <a:lnTo>
                    <a:pt x="320" y="321"/>
                  </a:lnTo>
                  <a:lnTo>
                    <a:pt x="315" y="315"/>
                  </a:lnTo>
                  <a:lnTo>
                    <a:pt x="313" y="313"/>
                  </a:lnTo>
                  <a:lnTo>
                    <a:pt x="310" y="311"/>
                  </a:lnTo>
                  <a:lnTo>
                    <a:pt x="307" y="311"/>
                  </a:lnTo>
                  <a:lnTo>
                    <a:pt x="306" y="311"/>
                  </a:lnTo>
                  <a:lnTo>
                    <a:pt x="304" y="309"/>
                  </a:lnTo>
                  <a:lnTo>
                    <a:pt x="302" y="306"/>
                  </a:lnTo>
                  <a:lnTo>
                    <a:pt x="300" y="303"/>
                  </a:lnTo>
                  <a:lnTo>
                    <a:pt x="295" y="299"/>
                  </a:lnTo>
                  <a:lnTo>
                    <a:pt x="293" y="296"/>
                  </a:lnTo>
                  <a:lnTo>
                    <a:pt x="291" y="295"/>
                  </a:lnTo>
                  <a:lnTo>
                    <a:pt x="290" y="294"/>
                  </a:lnTo>
                  <a:lnTo>
                    <a:pt x="289" y="292"/>
                  </a:lnTo>
                  <a:lnTo>
                    <a:pt x="286" y="290"/>
                  </a:lnTo>
                  <a:lnTo>
                    <a:pt x="289" y="290"/>
                  </a:lnTo>
                  <a:lnTo>
                    <a:pt x="291" y="291"/>
                  </a:lnTo>
                  <a:lnTo>
                    <a:pt x="295" y="293"/>
                  </a:lnTo>
                  <a:lnTo>
                    <a:pt x="298" y="294"/>
                  </a:lnTo>
                  <a:lnTo>
                    <a:pt x="299" y="295"/>
                  </a:lnTo>
                  <a:lnTo>
                    <a:pt x="302" y="296"/>
                  </a:lnTo>
                  <a:lnTo>
                    <a:pt x="302" y="294"/>
                  </a:lnTo>
                  <a:lnTo>
                    <a:pt x="302" y="292"/>
                  </a:lnTo>
                  <a:lnTo>
                    <a:pt x="305" y="294"/>
                  </a:lnTo>
                  <a:lnTo>
                    <a:pt x="307" y="296"/>
                  </a:lnTo>
                  <a:lnTo>
                    <a:pt x="310" y="301"/>
                  </a:lnTo>
                  <a:lnTo>
                    <a:pt x="311" y="302"/>
                  </a:lnTo>
                  <a:lnTo>
                    <a:pt x="313" y="303"/>
                  </a:lnTo>
                  <a:lnTo>
                    <a:pt x="314" y="302"/>
                  </a:lnTo>
                  <a:lnTo>
                    <a:pt x="316" y="302"/>
                  </a:lnTo>
                  <a:lnTo>
                    <a:pt x="318" y="302"/>
                  </a:lnTo>
                  <a:lnTo>
                    <a:pt x="319" y="304"/>
                  </a:lnTo>
                  <a:lnTo>
                    <a:pt x="321" y="306"/>
                  </a:lnTo>
                  <a:lnTo>
                    <a:pt x="323" y="307"/>
                  </a:lnTo>
                  <a:lnTo>
                    <a:pt x="325" y="308"/>
                  </a:lnTo>
                  <a:lnTo>
                    <a:pt x="326" y="309"/>
                  </a:lnTo>
                  <a:lnTo>
                    <a:pt x="327" y="310"/>
                  </a:lnTo>
                  <a:lnTo>
                    <a:pt x="329" y="311"/>
                  </a:lnTo>
                  <a:lnTo>
                    <a:pt x="332" y="312"/>
                  </a:lnTo>
                  <a:lnTo>
                    <a:pt x="334" y="314"/>
                  </a:lnTo>
                  <a:lnTo>
                    <a:pt x="335" y="315"/>
                  </a:lnTo>
                  <a:lnTo>
                    <a:pt x="335" y="317"/>
                  </a:lnTo>
                  <a:lnTo>
                    <a:pt x="336" y="319"/>
                  </a:lnTo>
                  <a:lnTo>
                    <a:pt x="338" y="319"/>
                  </a:lnTo>
                  <a:lnTo>
                    <a:pt x="340" y="318"/>
                  </a:lnTo>
                  <a:lnTo>
                    <a:pt x="340" y="315"/>
                  </a:lnTo>
                  <a:lnTo>
                    <a:pt x="340" y="313"/>
                  </a:lnTo>
                  <a:lnTo>
                    <a:pt x="339" y="311"/>
                  </a:lnTo>
                  <a:lnTo>
                    <a:pt x="338" y="309"/>
                  </a:lnTo>
                  <a:lnTo>
                    <a:pt x="338" y="308"/>
                  </a:lnTo>
                  <a:lnTo>
                    <a:pt x="339" y="308"/>
                  </a:lnTo>
                  <a:lnTo>
                    <a:pt x="341" y="308"/>
                  </a:lnTo>
                  <a:lnTo>
                    <a:pt x="341" y="310"/>
                  </a:lnTo>
                  <a:lnTo>
                    <a:pt x="342" y="311"/>
                  </a:lnTo>
                  <a:lnTo>
                    <a:pt x="344" y="311"/>
                  </a:lnTo>
                  <a:lnTo>
                    <a:pt x="345" y="309"/>
                  </a:lnTo>
                  <a:lnTo>
                    <a:pt x="345" y="308"/>
                  </a:lnTo>
                  <a:lnTo>
                    <a:pt x="343" y="307"/>
                  </a:lnTo>
                  <a:lnTo>
                    <a:pt x="340" y="305"/>
                  </a:lnTo>
                  <a:lnTo>
                    <a:pt x="339" y="304"/>
                  </a:lnTo>
                  <a:lnTo>
                    <a:pt x="339" y="302"/>
                  </a:lnTo>
                  <a:lnTo>
                    <a:pt x="340" y="298"/>
                  </a:lnTo>
                  <a:lnTo>
                    <a:pt x="340" y="294"/>
                  </a:lnTo>
                  <a:lnTo>
                    <a:pt x="339" y="293"/>
                  </a:lnTo>
                  <a:lnTo>
                    <a:pt x="338" y="291"/>
                  </a:lnTo>
                  <a:lnTo>
                    <a:pt x="336" y="289"/>
                  </a:lnTo>
                  <a:lnTo>
                    <a:pt x="336" y="288"/>
                  </a:lnTo>
                  <a:lnTo>
                    <a:pt x="338" y="288"/>
                  </a:lnTo>
                  <a:lnTo>
                    <a:pt x="340" y="288"/>
                  </a:lnTo>
                  <a:lnTo>
                    <a:pt x="341" y="289"/>
                  </a:lnTo>
                  <a:lnTo>
                    <a:pt x="341" y="293"/>
                  </a:lnTo>
                  <a:lnTo>
                    <a:pt x="342" y="296"/>
                  </a:lnTo>
                  <a:lnTo>
                    <a:pt x="343" y="299"/>
                  </a:lnTo>
                  <a:lnTo>
                    <a:pt x="344" y="301"/>
                  </a:lnTo>
                  <a:lnTo>
                    <a:pt x="345" y="301"/>
                  </a:lnTo>
                  <a:lnTo>
                    <a:pt x="345" y="298"/>
                  </a:lnTo>
                  <a:lnTo>
                    <a:pt x="344" y="297"/>
                  </a:lnTo>
                  <a:lnTo>
                    <a:pt x="345" y="296"/>
                  </a:lnTo>
                  <a:lnTo>
                    <a:pt x="347" y="297"/>
                  </a:lnTo>
                  <a:lnTo>
                    <a:pt x="348" y="298"/>
                  </a:lnTo>
                  <a:lnTo>
                    <a:pt x="349" y="302"/>
                  </a:lnTo>
                  <a:lnTo>
                    <a:pt x="351" y="303"/>
                  </a:lnTo>
                  <a:lnTo>
                    <a:pt x="352" y="302"/>
                  </a:lnTo>
                  <a:lnTo>
                    <a:pt x="352" y="301"/>
                  </a:lnTo>
                  <a:lnTo>
                    <a:pt x="351" y="298"/>
                  </a:lnTo>
                  <a:lnTo>
                    <a:pt x="349" y="296"/>
                  </a:lnTo>
                  <a:lnTo>
                    <a:pt x="346" y="295"/>
                  </a:lnTo>
                  <a:lnTo>
                    <a:pt x="343" y="293"/>
                  </a:lnTo>
                  <a:lnTo>
                    <a:pt x="342" y="292"/>
                  </a:lnTo>
                  <a:lnTo>
                    <a:pt x="342" y="291"/>
                  </a:lnTo>
                  <a:lnTo>
                    <a:pt x="344" y="288"/>
                  </a:lnTo>
                  <a:lnTo>
                    <a:pt x="344" y="287"/>
                  </a:lnTo>
                  <a:lnTo>
                    <a:pt x="344" y="286"/>
                  </a:lnTo>
                  <a:lnTo>
                    <a:pt x="343" y="285"/>
                  </a:lnTo>
                  <a:lnTo>
                    <a:pt x="342" y="285"/>
                  </a:lnTo>
                  <a:lnTo>
                    <a:pt x="339" y="284"/>
                  </a:lnTo>
                  <a:lnTo>
                    <a:pt x="337" y="282"/>
                  </a:lnTo>
                  <a:lnTo>
                    <a:pt x="336" y="279"/>
                  </a:lnTo>
                  <a:lnTo>
                    <a:pt x="336" y="277"/>
                  </a:lnTo>
                  <a:lnTo>
                    <a:pt x="337" y="277"/>
                  </a:lnTo>
                  <a:lnTo>
                    <a:pt x="339" y="281"/>
                  </a:lnTo>
                  <a:lnTo>
                    <a:pt x="340" y="282"/>
                  </a:lnTo>
                  <a:lnTo>
                    <a:pt x="341" y="284"/>
                  </a:lnTo>
                  <a:lnTo>
                    <a:pt x="342" y="284"/>
                  </a:lnTo>
                  <a:lnTo>
                    <a:pt x="342" y="283"/>
                  </a:lnTo>
                  <a:lnTo>
                    <a:pt x="341" y="281"/>
                  </a:lnTo>
                  <a:lnTo>
                    <a:pt x="338" y="276"/>
                  </a:lnTo>
                  <a:lnTo>
                    <a:pt x="336" y="274"/>
                  </a:lnTo>
                  <a:lnTo>
                    <a:pt x="334" y="273"/>
                  </a:lnTo>
                  <a:lnTo>
                    <a:pt x="333" y="270"/>
                  </a:lnTo>
                  <a:lnTo>
                    <a:pt x="334" y="268"/>
                  </a:lnTo>
                  <a:lnTo>
                    <a:pt x="335" y="267"/>
                  </a:lnTo>
                  <a:lnTo>
                    <a:pt x="334" y="266"/>
                  </a:lnTo>
                  <a:lnTo>
                    <a:pt x="332" y="265"/>
                  </a:lnTo>
                  <a:lnTo>
                    <a:pt x="330" y="265"/>
                  </a:lnTo>
                  <a:lnTo>
                    <a:pt x="328" y="266"/>
                  </a:lnTo>
                  <a:lnTo>
                    <a:pt x="328" y="265"/>
                  </a:lnTo>
                  <a:lnTo>
                    <a:pt x="327" y="264"/>
                  </a:lnTo>
                  <a:lnTo>
                    <a:pt x="327" y="263"/>
                  </a:lnTo>
                  <a:lnTo>
                    <a:pt x="327" y="260"/>
                  </a:lnTo>
                  <a:lnTo>
                    <a:pt x="327" y="258"/>
                  </a:lnTo>
                  <a:lnTo>
                    <a:pt x="324" y="257"/>
                  </a:lnTo>
                  <a:lnTo>
                    <a:pt x="321" y="257"/>
                  </a:lnTo>
                  <a:lnTo>
                    <a:pt x="321" y="258"/>
                  </a:lnTo>
                  <a:lnTo>
                    <a:pt x="322" y="259"/>
                  </a:lnTo>
                  <a:lnTo>
                    <a:pt x="323" y="260"/>
                  </a:lnTo>
                  <a:lnTo>
                    <a:pt x="324" y="263"/>
                  </a:lnTo>
                  <a:lnTo>
                    <a:pt x="323" y="264"/>
                  </a:lnTo>
                  <a:lnTo>
                    <a:pt x="322" y="264"/>
                  </a:lnTo>
                  <a:lnTo>
                    <a:pt x="320" y="263"/>
                  </a:lnTo>
                  <a:lnTo>
                    <a:pt x="319" y="261"/>
                  </a:lnTo>
                  <a:lnTo>
                    <a:pt x="318" y="258"/>
                  </a:lnTo>
                  <a:lnTo>
                    <a:pt x="318" y="257"/>
                  </a:lnTo>
                  <a:lnTo>
                    <a:pt x="318" y="255"/>
                  </a:lnTo>
                  <a:lnTo>
                    <a:pt x="316" y="253"/>
                  </a:lnTo>
                  <a:lnTo>
                    <a:pt x="313" y="253"/>
                  </a:lnTo>
                  <a:lnTo>
                    <a:pt x="312" y="253"/>
                  </a:lnTo>
                  <a:lnTo>
                    <a:pt x="311" y="253"/>
                  </a:lnTo>
                  <a:lnTo>
                    <a:pt x="310" y="249"/>
                  </a:lnTo>
                  <a:lnTo>
                    <a:pt x="311" y="247"/>
                  </a:lnTo>
                  <a:lnTo>
                    <a:pt x="311" y="245"/>
                  </a:lnTo>
                  <a:lnTo>
                    <a:pt x="310" y="244"/>
                  </a:lnTo>
                  <a:lnTo>
                    <a:pt x="306" y="244"/>
                  </a:lnTo>
                  <a:lnTo>
                    <a:pt x="305" y="245"/>
                  </a:lnTo>
                  <a:lnTo>
                    <a:pt x="305" y="246"/>
                  </a:lnTo>
                  <a:lnTo>
                    <a:pt x="305" y="247"/>
                  </a:lnTo>
                  <a:lnTo>
                    <a:pt x="304" y="248"/>
                  </a:lnTo>
                  <a:lnTo>
                    <a:pt x="302" y="248"/>
                  </a:lnTo>
                  <a:lnTo>
                    <a:pt x="301" y="247"/>
                  </a:lnTo>
                  <a:lnTo>
                    <a:pt x="302" y="243"/>
                  </a:lnTo>
                  <a:lnTo>
                    <a:pt x="302" y="241"/>
                  </a:lnTo>
                  <a:lnTo>
                    <a:pt x="301" y="238"/>
                  </a:lnTo>
                  <a:lnTo>
                    <a:pt x="299" y="237"/>
                  </a:lnTo>
                  <a:lnTo>
                    <a:pt x="298" y="236"/>
                  </a:lnTo>
                  <a:lnTo>
                    <a:pt x="297" y="235"/>
                  </a:lnTo>
                  <a:lnTo>
                    <a:pt x="299" y="235"/>
                  </a:lnTo>
                  <a:lnTo>
                    <a:pt x="300" y="234"/>
                  </a:lnTo>
                  <a:lnTo>
                    <a:pt x="301" y="232"/>
                  </a:lnTo>
                  <a:lnTo>
                    <a:pt x="300" y="230"/>
                  </a:lnTo>
                  <a:lnTo>
                    <a:pt x="298" y="229"/>
                  </a:lnTo>
                  <a:lnTo>
                    <a:pt x="297" y="229"/>
                  </a:lnTo>
                  <a:lnTo>
                    <a:pt x="296" y="230"/>
                  </a:lnTo>
                  <a:lnTo>
                    <a:pt x="295" y="231"/>
                  </a:lnTo>
                  <a:lnTo>
                    <a:pt x="293" y="231"/>
                  </a:lnTo>
                  <a:lnTo>
                    <a:pt x="291" y="231"/>
                  </a:lnTo>
                  <a:lnTo>
                    <a:pt x="290" y="228"/>
                  </a:lnTo>
                  <a:lnTo>
                    <a:pt x="289" y="225"/>
                  </a:lnTo>
                  <a:lnTo>
                    <a:pt x="287" y="221"/>
                  </a:lnTo>
                  <a:lnTo>
                    <a:pt x="291" y="221"/>
                  </a:lnTo>
                  <a:lnTo>
                    <a:pt x="293" y="223"/>
                  </a:lnTo>
                  <a:lnTo>
                    <a:pt x="294" y="225"/>
                  </a:lnTo>
                  <a:lnTo>
                    <a:pt x="294" y="226"/>
                  </a:lnTo>
                  <a:lnTo>
                    <a:pt x="296" y="226"/>
                  </a:lnTo>
                  <a:lnTo>
                    <a:pt x="299" y="226"/>
                  </a:lnTo>
                  <a:lnTo>
                    <a:pt x="300" y="226"/>
                  </a:lnTo>
                  <a:lnTo>
                    <a:pt x="301" y="226"/>
                  </a:lnTo>
                  <a:lnTo>
                    <a:pt x="302" y="226"/>
                  </a:lnTo>
                  <a:lnTo>
                    <a:pt x="303" y="226"/>
                  </a:lnTo>
                  <a:lnTo>
                    <a:pt x="304" y="229"/>
                  </a:lnTo>
                  <a:lnTo>
                    <a:pt x="305" y="225"/>
                  </a:lnTo>
                  <a:lnTo>
                    <a:pt x="305" y="223"/>
                  </a:lnTo>
                  <a:lnTo>
                    <a:pt x="304" y="221"/>
                  </a:lnTo>
                  <a:lnTo>
                    <a:pt x="302" y="220"/>
                  </a:lnTo>
                  <a:lnTo>
                    <a:pt x="300" y="220"/>
                  </a:lnTo>
                  <a:lnTo>
                    <a:pt x="298" y="219"/>
                  </a:lnTo>
                  <a:lnTo>
                    <a:pt x="298" y="217"/>
                  </a:lnTo>
                  <a:lnTo>
                    <a:pt x="298" y="215"/>
                  </a:lnTo>
                  <a:lnTo>
                    <a:pt x="299" y="214"/>
                  </a:lnTo>
                  <a:lnTo>
                    <a:pt x="300" y="214"/>
                  </a:lnTo>
                  <a:lnTo>
                    <a:pt x="301" y="215"/>
                  </a:lnTo>
                  <a:lnTo>
                    <a:pt x="302" y="217"/>
                  </a:lnTo>
                  <a:lnTo>
                    <a:pt x="303" y="219"/>
                  </a:lnTo>
                  <a:lnTo>
                    <a:pt x="305" y="218"/>
                  </a:lnTo>
                  <a:lnTo>
                    <a:pt x="306" y="217"/>
                  </a:lnTo>
                  <a:lnTo>
                    <a:pt x="306" y="215"/>
                  </a:lnTo>
                  <a:lnTo>
                    <a:pt x="303" y="213"/>
                  </a:lnTo>
                  <a:lnTo>
                    <a:pt x="303" y="210"/>
                  </a:lnTo>
                  <a:lnTo>
                    <a:pt x="305" y="209"/>
                  </a:lnTo>
                  <a:lnTo>
                    <a:pt x="307" y="209"/>
                  </a:lnTo>
                  <a:lnTo>
                    <a:pt x="308" y="212"/>
                  </a:lnTo>
                  <a:lnTo>
                    <a:pt x="308" y="214"/>
                  </a:lnTo>
                  <a:lnTo>
                    <a:pt x="310" y="216"/>
                  </a:lnTo>
                  <a:lnTo>
                    <a:pt x="314" y="218"/>
                  </a:lnTo>
                  <a:lnTo>
                    <a:pt x="318" y="220"/>
                  </a:lnTo>
                  <a:lnTo>
                    <a:pt x="321" y="221"/>
                  </a:lnTo>
                  <a:lnTo>
                    <a:pt x="322" y="222"/>
                  </a:lnTo>
                  <a:lnTo>
                    <a:pt x="322" y="225"/>
                  </a:lnTo>
                  <a:lnTo>
                    <a:pt x="324" y="225"/>
                  </a:lnTo>
                  <a:lnTo>
                    <a:pt x="325" y="225"/>
                  </a:lnTo>
                  <a:lnTo>
                    <a:pt x="326" y="225"/>
                  </a:lnTo>
                  <a:lnTo>
                    <a:pt x="325" y="227"/>
                  </a:lnTo>
                  <a:lnTo>
                    <a:pt x="325" y="229"/>
                  </a:lnTo>
                  <a:lnTo>
                    <a:pt x="325" y="231"/>
                  </a:lnTo>
                  <a:lnTo>
                    <a:pt x="327" y="232"/>
                  </a:lnTo>
                  <a:lnTo>
                    <a:pt x="329" y="231"/>
                  </a:lnTo>
                  <a:lnTo>
                    <a:pt x="330" y="230"/>
                  </a:lnTo>
                  <a:lnTo>
                    <a:pt x="335" y="227"/>
                  </a:lnTo>
                  <a:lnTo>
                    <a:pt x="337" y="226"/>
                  </a:lnTo>
                  <a:lnTo>
                    <a:pt x="338" y="224"/>
                  </a:lnTo>
                  <a:lnTo>
                    <a:pt x="341" y="222"/>
                  </a:lnTo>
                  <a:lnTo>
                    <a:pt x="342" y="222"/>
                  </a:lnTo>
                  <a:lnTo>
                    <a:pt x="344" y="222"/>
                  </a:lnTo>
                  <a:lnTo>
                    <a:pt x="344" y="224"/>
                  </a:lnTo>
                  <a:lnTo>
                    <a:pt x="343" y="227"/>
                  </a:lnTo>
                  <a:lnTo>
                    <a:pt x="340" y="230"/>
                  </a:lnTo>
                  <a:lnTo>
                    <a:pt x="337" y="232"/>
                  </a:lnTo>
                  <a:lnTo>
                    <a:pt x="334" y="234"/>
                  </a:lnTo>
                  <a:lnTo>
                    <a:pt x="333" y="235"/>
                  </a:lnTo>
                  <a:lnTo>
                    <a:pt x="332" y="236"/>
                  </a:lnTo>
                  <a:lnTo>
                    <a:pt x="332" y="238"/>
                  </a:lnTo>
                  <a:lnTo>
                    <a:pt x="334" y="240"/>
                  </a:lnTo>
                  <a:lnTo>
                    <a:pt x="336" y="242"/>
                  </a:lnTo>
                  <a:lnTo>
                    <a:pt x="336" y="244"/>
                  </a:lnTo>
                  <a:lnTo>
                    <a:pt x="336" y="247"/>
                  </a:lnTo>
                  <a:lnTo>
                    <a:pt x="340" y="245"/>
                  </a:lnTo>
                  <a:lnTo>
                    <a:pt x="341" y="245"/>
                  </a:lnTo>
                  <a:lnTo>
                    <a:pt x="341" y="244"/>
                  </a:lnTo>
                  <a:lnTo>
                    <a:pt x="342" y="244"/>
                  </a:lnTo>
                  <a:lnTo>
                    <a:pt x="342" y="246"/>
                  </a:lnTo>
                  <a:lnTo>
                    <a:pt x="341" y="248"/>
                  </a:lnTo>
                  <a:lnTo>
                    <a:pt x="341" y="249"/>
                  </a:lnTo>
                  <a:lnTo>
                    <a:pt x="343" y="250"/>
                  </a:lnTo>
                  <a:lnTo>
                    <a:pt x="344" y="250"/>
                  </a:lnTo>
                  <a:lnTo>
                    <a:pt x="345" y="249"/>
                  </a:lnTo>
                  <a:lnTo>
                    <a:pt x="346" y="247"/>
                  </a:lnTo>
                  <a:lnTo>
                    <a:pt x="347" y="246"/>
                  </a:lnTo>
                  <a:lnTo>
                    <a:pt x="348" y="247"/>
                  </a:lnTo>
                  <a:lnTo>
                    <a:pt x="350" y="249"/>
                  </a:lnTo>
                  <a:lnTo>
                    <a:pt x="351" y="251"/>
                  </a:lnTo>
                  <a:lnTo>
                    <a:pt x="354" y="253"/>
                  </a:lnTo>
                  <a:lnTo>
                    <a:pt x="355" y="253"/>
                  </a:lnTo>
                  <a:lnTo>
                    <a:pt x="355" y="252"/>
                  </a:lnTo>
                  <a:lnTo>
                    <a:pt x="357" y="250"/>
                  </a:lnTo>
                  <a:lnTo>
                    <a:pt x="358" y="248"/>
                  </a:lnTo>
                  <a:lnTo>
                    <a:pt x="359" y="247"/>
                  </a:lnTo>
                  <a:lnTo>
                    <a:pt x="358" y="246"/>
                  </a:lnTo>
                  <a:lnTo>
                    <a:pt x="357" y="246"/>
                  </a:lnTo>
                  <a:lnTo>
                    <a:pt x="356" y="245"/>
                  </a:lnTo>
                  <a:lnTo>
                    <a:pt x="357" y="243"/>
                  </a:lnTo>
                  <a:lnTo>
                    <a:pt x="358" y="243"/>
                  </a:lnTo>
                  <a:lnTo>
                    <a:pt x="359" y="242"/>
                  </a:lnTo>
                  <a:lnTo>
                    <a:pt x="360" y="242"/>
                  </a:lnTo>
                  <a:lnTo>
                    <a:pt x="361" y="241"/>
                  </a:lnTo>
                  <a:lnTo>
                    <a:pt x="360" y="239"/>
                  </a:lnTo>
                  <a:lnTo>
                    <a:pt x="358" y="237"/>
                  </a:lnTo>
                  <a:lnTo>
                    <a:pt x="360" y="236"/>
                  </a:lnTo>
                  <a:lnTo>
                    <a:pt x="362" y="236"/>
                  </a:lnTo>
                  <a:lnTo>
                    <a:pt x="363" y="237"/>
                  </a:lnTo>
                  <a:lnTo>
                    <a:pt x="364" y="238"/>
                  </a:lnTo>
                  <a:lnTo>
                    <a:pt x="365" y="239"/>
                  </a:lnTo>
                  <a:lnTo>
                    <a:pt x="366" y="239"/>
                  </a:lnTo>
                  <a:lnTo>
                    <a:pt x="368" y="238"/>
                  </a:lnTo>
                  <a:lnTo>
                    <a:pt x="370" y="236"/>
                  </a:lnTo>
                  <a:lnTo>
                    <a:pt x="373" y="232"/>
                  </a:lnTo>
                  <a:lnTo>
                    <a:pt x="383" y="230"/>
                  </a:lnTo>
                  <a:lnTo>
                    <a:pt x="385" y="229"/>
                  </a:lnTo>
                  <a:lnTo>
                    <a:pt x="386" y="228"/>
                  </a:lnTo>
                  <a:lnTo>
                    <a:pt x="385" y="226"/>
                  </a:lnTo>
                  <a:lnTo>
                    <a:pt x="383" y="224"/>
                  </a:lnTo>
                  <a:lnTo>
                    <a:pt x="381" y="223"/>
                  </a:lnTo>
                  <a:lnTo>
                    <a:pt x="379" y="223"/>
                  </a:lnTo>
                  <a:lnTo>
                    <a:pt x="377" y="223"/>
                  </a:lnTo>
                  <a:lnTo>
                    <a:pt x="376" y="223"/>
                  </a:lnTo>
                  <a:lnTo>
                    <a:pt x="373" y="222"/>
                  </a:lnTo>
                  <a:lnTo>
                    <a:pt x="372" y="220"/>
                  </a:lnTo>
                  <a:lnTo>
                    <a:pt x="372" y="218"/>
                  </a:lnTo>
                  <a:lnTo>
                    <a:pt x="375" y="217"/>
                  </a:lnTo>
                  <a:lnTo>
                    <a:pt x="377" y="218"/>
                  </a:lnTo>
                  <a:lnTo>
                    <a:pt x="379" y="219"/>
                  </a:lnTo>
                  <a:lnTo>
                    <a:pt x="381" y="220"/>
                  </a:lnTo>
                  <a:lnTo>
                    <a:pt x="382" y="219"/>
                  </a:lnTo>
                  <a:lnTo>
                    <a:pt x="383" y="218"/>
                  </a:lnTo>
                  <a:lnTo>
                    <a:pt x="383" y="217"/>
                  </a:lnTo>
                  <a:lnTo>
                    <a:pt x="382" y="215"/>
                  </a:lnTo>
                  <a:lnTo>
                    <a:pt x="379" y="214"/>
                  </a:lnTo>
                  <a:lnTo>
                    <a:pt x="377" y="213"/>
                  </a:lnTo>
                  <a:lnTo>
                    <a:pt x="378" y="212"/>
                  </a:lnTo>
                  <a:lnTo>
                    <a:pt x="379" y="210"/>
                  </a:lnTo>
                  <a:lnTo>
                    <a:pt x="380" y="209"/>
                  </a:lnTo>
                  <a:lnTo>
                    <a:pt x="381" y="208"/>
                  </a:lnTo>
                  <a:lnTo>
                    <a:pt x="380" y="207"/>
                  </a:lnTo>
                  <a:lnTo>
                    <a:pt x="378" y="206"/>
                  </a:lnTo>
                  <a:lnTo>
                    <a:pt x="377" y="207"/>
                  </a:lnTo>
                  <a:lnTo>
                    <a:pt x="377" y="206"/>
                  </a:lnTo>
                  <a:lnTo>
                    <a:pt x="378" y="206"/>
                  </a:lnTo>
                  <a:lnTo>
                    <a:pt x="381" y="205"/>
                  </a:lnTo>
                  <a:lnTo>
                    <a:pt x="382" y="205"/>
                  </a:lnTo>
                  <a:lnTo>
                    <a:pt x="383" y="206"/>
                  </a:lnTo>
                  <a:lnTo>
                    <a:pt x="383" y="207"/>
                  </a:lnTo>
                  <a:lnTo>
                    <a:pt x="384" y="208"/>
                  </a:lnTo>
                  <a:lnTo>
                    <a:pt x="385" y="207"/>
                  </a:lnTo>
                  <a:lnTo>
                    <a:pt x="385" y="205"/>
                  </a:lnTo>
                  <a:lnTo>
                    <a:pt x="385" y="203"/>
                  </a:lnTo>
                  <a:lnTo>
                    <a:pt x="383" y="202"/>
                  </a:lnTo>
                  <a:lnTo>
                    <a:pt x="382" y="203"/>
                  </a:lnTo>
                  <a:lnTo>
                    <a:pt x="381" y="203"/>
                  </a:lnTo>
                  <a:lnTo>
                    <a:pt x="379" y="203"/>
                  </a:lnTo>
                  <a:lnTo>
                    <a:pt x="378" y="201"/>
                  </a:lnTo>
                  <a:lnTo>
                    <a:pt x="379" y="200"/>
                  </a:lnTo>
                  <a:lnTo>
                    <a:pt x="380" y="199"/>
                  </a:lnTo>
                  <a:lnTo>
                    <a:pt x="380" y="197"/>
                  </a:lnTo>
                  <a:lnTo>
                    <a:pt x="379" y="196"/>
                  </a:lnTo>
                  <a:lnTo>
                    <a:pt x="377" y="195"/>
                  </a:lnTo>
                  <a:lnTo>
                    <a:pt x="375" y="195"/>
                  </a:lnTo>
                  <a:lnTo>
                    <a:pt x="373" y="196"/>
                  </a:lnTo>
                  <a:lnTo>
                    <a:pt x="373" y="198"/>
                  </a:lnTo>
                  <a:lnTo>
                    <a:pt x="375" y="199"/>
                  </a:lnTo>
                  <a:lnTo>
                    <a:pt x="376" y="201"/>
                  </a:lnTo>
                  <a:lnTo>
                    <a:pt x="376" y="202"/>
                  </a:lnTo>
                  <a:lnTo>
                    <a:pt x="373" y="204"/>
                  </a:lnTo>
                  <a:lnTo>
                    <a:pt x="371" y="204"/>
                  </a:lnTo>
                  <a:lnTo>
                    <a:pt x="369" y="204"/>
                  </a:lnTo>
                  <a:lnTo>
                    <a:pt x="368" y="204"/>
                  </a:lnTo>
                  <a:lnTo>
                    <a:pt x="366" y="204"/>
                  </a:lnTo>
                  <a:lnTo>
                    <a:pt x="365" y="203"/>
                  </a:lnTo>
                  <a:lnTo>
                    <a:pt x="364" y="205"/>
                  </a:lnTo>
                  <a:lnTo>
                    <a:pt x="364" y="206"/>
                  </a:lnTo>
                  <a:lnTo>
                    <a:pt x="362" y="207"/>
                  </a:lnTo>
                  <a:lnTo>
                    <a:pt x="361" y="206"/>
                  </a:lnTo>
                  <a:lnTo>
                    <a:pt x="359" y="204"/>
                  </a:lnTo>
                  <a:lnTo>
                    <a:pt x="358" y="203"/>
                  </a:lnTo>
                  <a:lnTo>
                    <a:pt x="357" y="203"/>
                  </a:lnTo>
                  <a:lnTo>
                    <a:pt x="352" y="204"/>
                  </a:lnTo>
                  <a:lnTo>
                    <a:pt x="356" y="202"/>
                  </a:lnTo>
                  <a:lnTo>
                    <a:pt x="359" y="201"/>
                  </a:lnTo>
                  <a:lnTo>
                    <a:pt x="360" y="200"/>
                  </a:lnTo>
                  <a:lnTo>
                    <a:pt x="361" y="199"/>
                  </a:lnTo>
                  <a:lnTo>
                    <a:pt x="361" y="197"/>
                  </a:lnTo>
                  <a:lnTo>
                    <a:pt x="361" y="196"/>
                  </a:lnTo>
                  <a:lnTo>
                    <a:pt x="360" y="196"/>
                  </a:lnTo>
                  <a:lnTo>
                    <a:pt x="361" y="194"/>
                  </a:lnTo>
                  <a:lnTo>
                    <a:pt x="362" y="193"/>
                  </a:lnTo>
                  <a:lnTo>
                    <a:pt x="361" y="192"/>
                  </a:lnTo>
                  <a:lnTo>
                    <a:pt x="360" y="193"/>
                  </a:lnTo>
                  <a:lnTo>
                    <a:pt x="358" y="194"/>
                  </a:lnTo>
                  <a:lnTo>
                    <a:pt x="356" y="195"/>
                  </a:lnTo>
                  <a:lnTo>
                    <a:pt x="356" y="196"/>
                  </a:lnTo>
                  <a:lnTo>
                    <a:pt x="355" y="198"/>
                  </a:lnTo>
                  <a:lnTo>
                    <a:pt x="352" y="197"/>
                  </a:lnTo>
                  <a:lnTo>
                    <a:pt x="349" y="196"/>
                  </a:lnTo>
                  <a:lnTo>
                    <a:pt x="345" y="197"/>
                  </a:lnTo>
                  <a:lnTo>
                    <a:pt x="344" y="198"/>
                  </a:lnTo>
                  <a:lnTo>
                    <a:pt x="343" y="199"/>
                  </a:lnTo>
                  <a:lnTo>
                    <a:pt x="342" y="198"/>
                  </a:lnTo>
                  <a:lnTo>
                    <a:pt x="341" y="197"/>
                  </a:lnTo>
                  <a:lnTo>
                    <a:pt x="340" y="195"/>
                  </a:lnTo>
                  <a:lnTo>
                    <a:pt x="339" y="194"/>
                  </a:lnTo>
                  <a:lnTo>
                    <a:pt x="341" y="193"/>
                  </a:lnTo>
                  <a:lnTo>
                    <a:pt x="342" y="192"/>
                  </a:lnTo>
                  <a:lnTo>
                    <a:pt x="344" y="192"/>
                  </a:lnTo>
                  <a:lnTo>
                    <a:pt x="345" y="191"/>
                  </a:lnTo>
                  <a:lnTo>
                    <a:pt x="345" y="190"/>
                  </a:lnTo>
                  <a:lnTo>
                    <a:pt x="344" y="187"/>
                  </a:lnTo>
                  <a:lnTo>
                    <a:pt x="344" y="186"/>
                  </a:lnTo>
                  <a:lnTo>
                    <a:pt x="344" y="184"/>
                  </a:lnTo>
                  <a:lnTo>
                    <a:pt x="343" y="183"/>
                  </a:lnTo>
                  <a:lnTo>
                    <a:pt x="342" y="182"/>
                  </a:lnTo>
                  <a:lnTo>
                    <a:pt x="341" y="181"/>
                  </a:lnTo>
                  <a:lnTo>
                    <a:pt x="339" y="181"/>
                  </a:lnTo>
                  <a:lnTo>
                    <a:pt x="335" y="181"/>
                  </a:lnTo>
                  <a:lnTo>
                    <a:pt x="335" y="179"/>
                  </a:lnTo>
                  <a:lnTo>
                    <a:pt x="335" y="178"/>
                  </a:lnTo>
                  <a:lnTo>
                    <a:pt x="336" y="177"/>
                  </a:lnTo>
                  <a:lnTo>
                    <a:pt x="338" y="176"/>
                  </a:lnTo>
                  <a:lnTo>
                    <a:pt x="341" y="175"/>
                  </a:lnTo>
                  <a:lnTo>
                    <a:pt x="340" y="173"/>
                  </a:lnTo>
                  <a:lnTo>
                    <a:pt x="337" y="171"/>
                  </a:lnTo>
                  <a:lnTo>
                    <a:pt x="334" y="170"/>
                  </a:lnTo>
                  <a:lnTo>
                    <a:pt x="332" y="171"/>
                  </a:lnTo>
                  <a:lnTo>
                    <a:pt x="332" y="172"/>
                  </a:lnTo>
                  <a:lnTo>
                    <a:pt x="330" y="174"/>
                  </a:lnTo>
                  <a:lnTo>
                    <a:pt x="330" y="175"/>
                  </a:lnTo>
                  <a:lnTo>
                    <a:pt x="328" y="177"/>
                  </a:lnTo>
                  <a:lnTo>
                    <a:pt x="326" y="179"/>
                  </a:lnTo>
                  <a:lnTo>
                    <a:pt x="324" y="181"/>
                  </a:lnTo>
                  <a:lnTo>
                    <a:pt x="324" y="177"/>
                  </a:lnTo>
                  <a:lnTo>
                    <a:pt x="325" y="176"/>
                  </a:lnTo>
                  <a:lnTo>
                    <a:pt x="325" y="174"/>
                  </a:lnTo>
                  <a:lnTo>
                    <a:pt x="322" y="174"/>
                  </a:lnTo>
                  <a:lnTo>
                    <a:pt x="321" y="174"/>
                  </a:lnTo>
                  <a:lnTo>
                    <a:pt x="320" y="175"/>
                  </a:lnTo>
                  <a:lnTo>
                    <a:pt x="318" y="177"/>
                  </a:lnTo>
                  <a:lnTo>
                    <a:pt x="316" y="177"/>
                  </a:lnTo>
                  <a:lnTo>
                    <a:pt x="315" y="176"/>
                  </a:lnTo>
                  <a:lnTo>
                    <a:pt x="316" y="175"/>
                  </a:lnTo>
                  <a:lnTo>
                    <a:pt x="316" y="174"/>
                  </a:lnTo>
                  <a:lnTo>
                    <a:pt x="315" y="173"/>
                  </a:lnTo>
                  <a:lnTo>
                    <a:pt x="313" y="173"/>
                  </a:lnTo>
                  <a:lnTo>
                    <a:pt x="314" y="171"/>
                  </a:lnTo>
                  <a:lnTo>
                    <a:pt x="314" y="170"/>
                  </a:lnTo>
                  <a:lnTo>
                    <a:pt x="312" y="169"/>
                  </a:lnTo>
                  <a:lnTo>
                    <a:pt x="305" y="169"/>
                  </a:lnTo>
                  <a:lnTo>
                    <a:pt x="301" y="169"/>
                  </a:lnTo>
                  <a:lnTo>
                    <a:pt x="299" y="169"/>
                  </a:lnTo>
                  <a:lnTo>
                    <a:pt x="298" y="168"/>
                  </a:lnTo>
                  <a:lnTo>
                    <a:pt x="299" y="166"/>
                  </a:lnTo>
                  <a:lnTo>
                    <a:pt x="299" y="165"/>
                  </a:lnTo>
                  <a:lnTo>
                    <a:pt x="302" y="164"/>
                  </a:lnTo>
                  <a:lnTo>
                    <a:pt x="304" y="163"/>
                  </a:lnTo>
                  <a:lnTo>
                    <a:pt x="305" y="162"/>
                  </a:lnTo>
                  <a:lnTo>
                    <a:pt x="304" y="161"/>
                  </a:lnTo>
                  <a:lnTo>
                    <a:pt x="301" y="160"/>
                  </a:lnTo>
                  <a:lnTo>
                    <a:pt x="297" y="161"/>
                  </a:lnTo>
                  <a:lnTo>
                    <a:pt x="294" y="161"/>
                  </a:lnTo>
                  <a:lnTo>
                    <a:pt x="291" y="161"/>
                  </a:lnTo>
                  <a:lnTo>
                    <a:pt x="290" y="160"/>
                  </a:lnTo>
                  <a:lnTo>
                    <a:pt x="289" y="158"/>
                  </a:lnTo>
                  <a:lnTo>
                    <a:pt x="289" y="155"/>
                  </a:lnTo>
                  <a:lnTo>
                    <a:pt x="291" y="156"/>
                  </a:lnTo>
                  <a:lnTo>
                    <a:pt x="293" y="157"/>
                  </a:lnTo>
                  <a:lnTo>
                    <a:pt x="293" y="153"/>
                  </a:lnTo>
                  <a:lnTo>
                    <a:pt x="292" y="152"/>
                  </a:lnTo>
                  <a:lnTo>
                    <a:pt x="290" y="152"/>
                  </a:lnTo>
                  <a:lnTo>
                    <a:pt x="289" y="151"/>
                  </a:lnTo>
                  <a:lnTo>
                    <a:pt x="290" y="150"/>
                  </a:lnTo>
                  <a:lnTo>
                    <a:pt x="291" y="149"/>
                  </a:lnTo>
                  <a:lnTo>
                    <a:pt x="293" y="148"/>
                  </a:lnTo>
                  <a:lnTo>
                    <a:pt x="292" y="147"/>
                  </a:lnTo>
                  <a:lnTo>
                    <a:pt x="291" y="147"/>
                  </a:lnTo>
                  <a:lnTo>
                    <a:pt x="287" y="148"/>
                  </a:lnTo>
                  <a:lnTo>
                    <a:pt x="289" y="146"/>
                  </a:lnTo>
                  <a:lnTo>
                    <a:pt x="291" y="144"/>
                  </a:lnTo>
                  <a:lnTo>
                    <a:pt x="294" y="143"/>
                  </a:lnTo>
                  <a:lnTo>
                    <a:pt x="295" y="142"/>
                  </a:lnTo>
                  <a:lnTo>
                    <a:pt x="294" y="141"/>
                  </a:lnTo>
                  <a:lnTo>
                    <a:pt x="293" y="140"/>
                  </a:lnTo>
                  <a:lnTo>
                    <a:pt x="290" y="140"/>
                  </a:lnTo>
                  <a:lnTo>
                    <a:pt x="289" y="140"/>
                  </a:lnTo>
                  <a:lnTo>
                    <a:pt x="290" y="138"/>
                  </a:lnTo>
                  <a:lnTo>
                    <a:pt x="292" y="136"/>
                  </a:lnTo>
                  <a:lnTo>
                    <a:pt x="294" y="135"/>
                  </a:lnTo>
                  <a:lnTo>
                    <a:pt x="297" y="136"/>
                  </a:lnTo>
                  <a:lnTo>
                    <a:pt x="299" y="139"/>
                  </a:lnTo>
                  <a:lnTo>
                    <a:pt x="302" y="140"/>
                  </a:lnTo>
                  <a:lnTo>
                    <a:pt x="304" y="141"/>
                  </a:lnTo>
                  <a:lnTo>
                    <a:pt x="306" y="141"/>
                  </a:lnTo>
                  <a:lnTo>
                    <a:pt x="308" y="140"/>
                  </a:lnTo>
                  <a:lnTo>
                    <a:pt x="310" y="139"/>
                  </a:lnTo>
                  <a:lnTo>
                    <a:pt x="310" y="136"/>
                  </a:lnTo>
                  <a:lnTo>
                    <a:pt x="307" y="135"/>
                  </a:lnTo>
                  <a:lnTo>
                    <a:pt x="304" y="134"/>
                  </a:lnTo>
                  <a:lnTo>
                    <a:pt x="299" y="135"/>
                  </a:lnTo>
                  <a:lnTo>
                    <a:pt x="295" y="133"/>
                  </a:lnTo>
                  <a:lnTo>
                    <a:pt x="292" y="131"/>
                  </a:lnTo>
                  <a:lnTo>
                    <a:pt x="281" y="127"/>
                  </a:lnTo>
                  <a:lnTo>
                    <a:pt x="277" y="125"/>
                  </a:lnTo>
                  <a:lnTo>
                    <a:pt x="273" y="122"/>
                  </a:lnTo>
                  <a:lnTo>
                    <a:pt x="268" y="121"/>
                  </a:lnTo>
                  <a:lnTo>
                    <a:pt x="267" y="120"/>
                  </a:lnTo>
                  <a:lnTo>
                    <a:pt x="267" y="119"/>
                  </a:lnTo>
                  <a:lnTo>
                    <a:pt x="268" y="118"/>
                  </a:lnTo>
                  <a:lnTo>
                    <a:pt x="271" y="117"/>
                  </a:lnTo>
                  <a:lnTo>
                    <a:pt x="274" y="117"/>
                  </a:lnTo>
                  <a:lnTo>
                    <a:pt x="276" y="119"/>
                  </a:lnTo>
                  <a:lnTo>
                    <a:pt x="278" y="121"/>
                  </a:lnTo>
                  <a:lnTo>
                    <a:pt x="281" y="124"/>
                  </a:lnTo>
                  <a:lnTo>
                    <a:pt x="284" y="124"/>
                  </a:lnTo>
                  <a:lnTo>
                    <a:pt x="290" y="125"/>
                  </a:lnTo>
                  <a:lnTo>
                    <a:pt x="293" y="122"/>
                  </a:lnTo>
                  <a:lnTo>
                    <a:pt x="295" y="120"/>
                  </a:lnTo>
                  <a:lnTo>
                    <a:pt x="296" y="119"/>
                  </a:lnTo>
                  <a:lnTo>
                    <a:pt x="297" y="119"/>
                  </a:lnTo>
                  <a:lnTo>
                    <a:pt x="299" y="121"/>
                  </a:lnTo>
                  <a:lnTo>
                    <a:pt x="300" y="121"/>
                  </a:lnTo>
                  <a:lnTo>
                    <a:pt x="300" y="120"/>
                  </a:lnTo>
                  <a:lnTo>
                    <a:pt x="300" y="117"/>
                  </a:lnTo>
                  <a:lnTo>
                    <a:pt x="298" y="114"/>
                  </a:lnTo>
                  <a:lnTo>
                    <a:pt x="297" y="113"/>
                  </a:lnTo>
                  <a:lnTo>
                    <a:pt x="295" y="113"/>
                  </a:lnTo>
                  <a:lnTo>
                    <a:pt x="297" y="111"/>
                  </a:lnTo>
                  <a:lnTo>
                    <a:pt x="298" y="108"/>
                  </a:lnTo>
                  <a:lnTo>
                    <a:pt x="297" y="106"/>
                  </a:lnTo>
                  <a:lnTo>
                    <a:pt x="296" y="105"/>
                  </a:lnTo>
                  <a:lnTo>
                    <a:pt x="294" y="104"/>
                  </a:lnTo>
                  <a:lnTo>
                    <a:pt x="292" y="105"/>
                  </a:lnTo>
                  <a:lnTo>
                    <a:pt x="290" y="106"/>
                  </a:lnTo>
                  <a:lnTo>
                    <a:pt x="286" y="107"/>
                  </a:lnTo>
                  <a:lnTo>
                    <a:pt x="285" y="109"/>
                  </a:lnTo>
                  <a:lnTo>
                    <a:pt x="285" y="112"/>
                  </a:lnTo>
                  <a:lnTo>
                    <a:pt x="285" y="113"/>
                  </a:lnTo>
                  <a:lnTo>
                    <a:pt x="284" y="114"/>
                  </a:lnTo>
                  <a:lnTo>
                    <a:pt x="283" y="114"/>
                  </a:lnTo>
                  <a:lnTo>
                    <a:pt x="282" y="112"/>
                  </a:lnTo>
                  <a:lnTo>
                    <a:pt x="281" y="110"/>
                  </a:lnTo>
                  <a:lnTo>
                    <a:pt x="280" y="109"/>
                  </a:lnTo>
                  <a:lnTo>
                    <a:pt x="279" y="109"/>
                  </a:lnTo>
                  <a:lnTo>
                    <a:pt x="276" y="110"/>
                  </a:lnTo>
                  <a:lnTo>
                    <a:pt x="272" y="113"/>
                  </a:lnTo>
                  <a:lnTo>
                    <a:pt x="265" y="116"/>
                  </a:lnTo>
                  <a:lnTo>
                    <a:pt x="263" y="116"/>
                  </a:lnTo>
                  <a:lnTo>
                    <a:pt x="263" y="115"/>
                  </a:lnTo>
                  <a:lnTo>
                    <a:pt x="263" y="114"/>
                  </a:lnTo>
                  <a:lnTo>
                    <a:pt x="265" y="111"/>
                  </a:lnTo>
                  <a:lnTo>
                    <a:pt x="268" y="110"/>
                  </a:lnTo>
                  <a:lnTo>
                    <a:pt x="273" y="107"/>
                  </a:lnTo>
                  <a:lnTo>
                    <a:pt x="277" y="105"/>
                  </a:lnTo>
                  <a:lnTo>
                    <a:pt x="279" y="104"/>
                  </a:lnTo>
                  <a:lnTo>
                    <a:pt x="282" y="104"/>
                  </a:lnTo>
                  <a:lnTo>
                    <a:pt x="285" y="104"/>
                  </a:lnTo>
                  <a:lnTo>
                    <a:pt x="287" y="102"/>
                  </a:lnTo>
                  <a:lnTo>
                    <a:pt x="287" y="99"/>
                  </a:lnTo>
                  <a:lnTo>
                    <a:pt x="285" y="97"/>
                  </a:lnTo>
                  <a:lnTo>
                    <a:pt x="279" y="94"/>
                  </a:lnTo>
                  <a:lnTo>
                    <a:pt x="273" y="93"/>
                  </a:lnTo>
                  <a:lnTo>
                    <a:pt x="271" y="93"/>
                  </a:lnTo>
                  <a:lnTo>
                    <a:pt x="269" y="94"/>
                  </a:lnTo>
                  <a:lnTo>
                    <a:pt x="265" y="95"/>
                  </a:lnTo>
                  <a:lnTo>
                    <a:pt x="263" y="95"/>
                  </a:lnTo>
                  <a:lnTo>
                    <a:pt x="262" y="94"/>
                  </a:lnTo>
                  <a:lnTo>
                    <a:pt x="264" y="92"/>
                  </a:lnTo>
                  <a:lnTo>
                    <a:pt x="263" y="91"/>
                  </a:lnTo>
                  <a:lnTo>
                    <a:pt x="262" y="90"/>
                  </a:lnTo>
                  <a:lnTo>
                    <a:pt x="260" y="91"/>
                  </a:lnTo>
                  <a:lnTo>
                    <a:pt x="259" y="91"/>
                  </a:lnTo>
                  <a:lnTo>
                    <a:pt x="257" y="93"/>
                  </a:lnTo>
                  <a:lnTo>
                    <a:pt x="257" y="94"/>
                  </a:lnTo>
                  <a:lnTo>
                    <a:pt x="256" y="98"/>
                  </a:lnTo>
                  <a:lnTo>
                    <a:pt x="256" y="99"/>
                  </a:lnTo>
                  <a:lnTo>
                    <a:pt x="254" y="99"/>
                  </a:lnTo>
                  <a:lnTo>
                    <a:pt x="254" y="98"/>
                  </a:lnTo>
                  <a:lnTo>
                    <a:pt x="254" y="96"/>
                  </a:lnTo>
                  <a:lnTo>
                    <a:pt x="255" y="93"/>
                  </a:lnTo>
                  <a:lnTo>
                    <a:pt x="260" y="89"/>
                  </a:lnTo>
                  <a:lnTo>
                    <a:pt x="262" y="85"/>
                  </a:lnTo>
                  <a:lnTo>
                    <a:pt x="262" y="84"/>
                  </a:lnTo>
                  <a:lnTo>
                    <a:pt x="260" y="83"/>
                  </a:lnTo>
                  <a:lnTo>
                    <a:pt x="257" y="84"/>
                  </a:lnTo>
                  <a:lnTo>
                    <a:pt x="254" y="86"/>
                  </a:lnTo>
                  <a:lnTo>
                    <a:pt x="252" y="89"/>
                  </a:lnTo>
                  <a:lnTo>
                    <a:pt x="250" y="91"/>
                  </a:lnTo>
                  <a:lnTo>
                    <a:pt x="247" y="92"/>
                  </a:lnTo>
                  <a:lnTo>
                    <a:pt x="243" y="95"/>
                  </a:lnTo>
                  <a:lnTo>
                    <a:pt x="241" y="98"/>
                  </a:lnTo>
                  <a:lnTo>
                    <a:pt x="239" y="99"/>
                  </a:lnTo>
                  <a:lnTo>
                    <a:pt x="238" y="99"/>
                  </a:lnTo>
                  <a:lnTo>
                    <a:pt x="237" y="97"/>
                  </a:lnTo>
                  <a:lnTo>
                    <a:pt x="237" y="95"/>
                  </a:lnTo>
                  <a:lnTo>
                    <a:pt x="238" y="94"/>
                  </a:lnTo>
                  <a:lnTo>
                    <a:pt x="239" y="93"/>
                  </a:lnTo>
                  <a:lnTo>
                    <a:pt x="242" y="91"/>
                  </a:lnTo>
                  <a:lnTo>
                    <a:pt x="246" y="89"/>
                  </a:lnTo>
                  <a:lnTo>
                    <a:pt x="248" y="87"/>
                  </a:lnTo>
                  <a:lnTo>
                    <a:pt x="250" y="85"/>
                  </a:lnTo>
                  <a:lnTo>
                    <a:pt x="253" y="84"/>
                  </a:lnTo>
                  <a:lnTo>
                    <a:pt x="255" y="84"/>
                  </a:lnTo>
                  <a:lnTo>
                    <a:pt x="255" y="82"/>
                  </a:lnTo>
                  <a:lnTo>
                    <a:pt x="255" y="80"/>
                  </a:lnTo>
                  <a:lnTo>
                    <a:pt x="254" y="78"/>
                  </a:lnTo>
                  <a:lnTo>
                    <a:pt x="250" y="77"/>
                  </a:lnTo>
                  <a:lnTo>
                    <a:pt x="249" y="77"/>
                  </a:lnTo>
                  <a:lnTo>
                    <a:pt x="247" y="76"/>
                  </a:lnTo>
                  <a:lnTo>
                    <a:pt x="244" y="74"/>
                  </a:lnTo>
                  <a:lnTo>
                    <a:pt x="239" y="73"/>
                  </a:lnTo>
                  <a:lnTo>
                    <a:pt x="237" y="70"/>
                  </a:lnTo>
                  <a:lnTo>
                    <a:pt x="235" y="70"/>
                  </a:lnTo>
                  <a:lnTo>
                    <a:pt x="233" y="70"/>
                  </a:lnTo>
                  <a:lnTo>
                    <a:pt x="231" y="71"/>
                  </a:lnTo>
                  <a:lnTo>
                    <a:pt x="230" y="73"/>
                  </a:lnTo>
                  <a:lnTo>
                    <a:pt x="230" y="75"/>
                  </a:lnTo>
                  <a:lnTo>
                    <a:pt x="230" y="77"/>
                  </a:lnTo>
                  <a:lnTo>
                    <a:pt x="230" y="80"/>
                  </a:lnTo>
                  <a:lnTo>
                    <a:pt x="230" y="82"/>
                  </a:lnTo>
                  <a:lnTo>
                    <a:pt x="228" y="85"/>
                  </a:lnTo>
                  <a:lnTo>
                    <a:pt x="224" y="87"/>
                  </a:lnTo>
                  <a:lnTo>
                    <a:pt x="224" y="86"/>
                  </a:lnTo>
                  <a:lnTo>
                    <a:pt x="224" y="85"/>
                  </a:lnTo>
                  <a:lnTo>
                    <a:pt x="224" y="84"/>
                  </a:lnTo>
                  <a:lnTo>
                    <a:pt x="224" y="82"/>
                  </a:lnTo>
                  <a:lnTo>
                    <a:pt x="225" y="8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6" name="Freeform 1510">
              <a:extLst>
                <a:ext uri="{FF2B5EF4-FFF2-40B4-BE49-F238E27FC236}">
                  <a16:creationId xmlns:a16="http://schemas.microsoft.com/office/drawing/2014/main" id="{4D25D3C8-9CE1-CF4B-BA1C-65A255F19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313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7" name="Freeform 1511">
              <a:extLst>
                <a:ext uri="{FF2B5EF4-FFF2-40B4-BE49-F238E27FC236}">
                  <a16:creationId xmlns:a16="http://schemas.microsoft.com/office/drawing/2014/main" id="{F44B586C-2D35-F34A-9356-7883F6309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1295"/>
              <a:ext cx="250" cy="147"/>
            </a:xfrm>
            <a:custGeom>
              <a:avLst/>
              <a:gdLst/>
              <a:ahLst/>
              <a:cxnLst>
                <a:cxn ang="0">
                  <a:pos x="227" y="112"/>
                </a:cxn>
                <a:cxn ang="0">
                  <a:pos x="239" y="113"/>
                </a:cxn>
                <a:cxn ang="0">
                  <a:pos x="248" y="119"/>
                </a:cxn>
                <a:cxn ang="0">
                  <a:pos x="244" y="101"/>
                </a:cxn>
                <a:cxn ang="0">
                  <a:pos x="224" y="92"/>
                </a:cxn>
                <a:cxn ang="0">
                  <a:pos x="211" y="84"/>
                </a:cxn>
                <a:cxn ang="0">
                  <a:pos x="201" y="79"/>
                </a:cxn>
                <a:cxn ang="0">
                  <a:pos x="194" y="66"/>
                </a:cxn>
                <a:cxn ang="0">
                  <a:pos x="190" y="40"/>
                </a:cxn>
                <a:cxn ang="0">
                  <a:pos x="178" y="23"/>
                </a:cxn>
                <a:cxn ang="0">
                  <a:pos x="173" y="9"/>
                </a:cxn>
                <a:cxn ang="0">
                  <a:pos x="188" y="8"/>
                </a:cxn>
                <a:cxn ang="0">
                  <a:pos x="172" y="6"/>
                </a:cxn>
                <a:cxn ang="0">
                  <a:pos x="161" y="3"/>
                </a:cxn>
                <a:cxn ang="0">
                  <a:pos x="152" y="15"/>
                </a:cxn>
                <a:cxn ang="0">
                  <a:pos x="153" y="36"/>
                </a:cxn>
                <a:cxn ang="0">
                  <a:pos x="145" y="47"/>
                </a:cxn>
                <a:cxn ang="0">
                  <a:pos x="144" y="28"/>
                </a:cxn>
                <a:cxn ang="0">
                  <a:pos x="131" y="14"/>
                </a:cxn>
                <a:cxn ang="0">
                  <a:pos x="114" y="17"/>
                </a:cxn>
                <a:cxn ang="0">
                  <a:pos x="108" y="27"/>
                </a:cxn>
                <a:cxn ang="0">
                  <a:pos x="96" y="10"/>
                </a:cxn>
                <a:cxn ang="0">
                  <a:pos x="86" y="14"/>
                </a:cxn>
                <a:cxn ang="0">
                  <a:pos x="86" y="34"/>
                </a:cxn>
                <a:cxn ang="0">
                  <a:pos x="76" y="29"/>
                </a:cxn>
                <a:cxn ang="0">
                  <a:pos x="71" y="16"/>
                </a:cxn>
                <a:cxn ang="0">
                  <a:pos x="68" y="5"/>
                </a:cxn>
                <a:cxn ang="0">
                  <a:pos x="55" y="5"/>
                </a:cxn>
                <a:cxn ang="0">
                  <a:pos x="42" y="17"/>
                </a:cxn>
                <a:cxn ang="0">
                  <a:pos x="35" y="19"/>
                </a:cxn>
                <a:cxn ang="0">
                  <a:pos x="14" y="30"/>
                </a:cxn>
                <a:cxn ang="0">
                  <a:pos x="6" y="36"/>
                </a:cxn>
                <a:cxn ang="0">
                  <a:pos x="2" y="42"/>
                </a:cxn>
                <a:cxn ang="0">
                  <a:pos x="2" y="53"/>
                </a:cxn>
                <a:cxn ang="0">
                  <a:pos x="14" y="56"/>
                </a:cxn>
                <a:cxn ang="0">
                  <a:pos x="14" y="64"/>
                </a:cxn>
                <a:cxn ang="0">
                  <a:pos x="34" y="63"/>
                </a:cxn>
                <a:cxn ang="0">
                  <a:pos x="47" y="66"/>
                </a:cxn>
                <a:cxn ang="0">
                  <a:pos x="11" y="76"/>
                </a:cxn>
                <a:cxn ang="0">
                  <a:pos x="34" y="89"/>
                </a:cxn>
                <a:cxn ang="0">
                  <a:pos x="60" y="90"/>
                </a:cxn>
                <a:cxn ang="0">
                  <a:pos x="94" y="89"/>
                </a:cxn>
                <a:cxn ang="0">
                  <a:pos x="97" y="94"/>
                </a:cxn>
                <a:cxn ang="0">
                  <a:pos x="93" y="101"/>
                </a:cxn>
                <a:cxn ang="0">
                  <a:pos x="77" y="100"/>
                </a:cxn>
                <a:cxn ang="0">
                  <a:pos x="33" y="104"/>
                </a:cxn>
                <a:cxn ang="0">
                  <a:pos x="46" y="123"/>
                </a:cxn>
                <a:cxn ang="0">
                  <a:pos x="71" y="126"/>
                </a:cxn>
                <a:cxn ang="0">
                  <a:pos x="81" y="143"/>
                </a:cxn>
                <a:cxn ang="0">
                  <a:pos x="108" y="145"/>
                </a:cxn>
                <a:cxn ang="0">
                  <a:pos x="123" y="143"/>
                </a:cxn>
                <a:cxn ang="0">
                  <a:pos x="140" y="137"/>
                </a:cxn>
                <a:cxn ang="0">
                  <a:pos x="163" y="121"/>
                </a:cxn>
                <a:cxn ang="0">
                  <a:pos x="174" y="119"/>
                </a:cxn>
                <a:cxn ang="0">
                  <a:pos x="183" y="127"/>
                </a:cxn>
                <a:cxn ang="0">
                  <a:pos x="199" y="135"/>
                </a:cxn>
                <a:cxn ang="0">
                  <a:pos x="234" y="130"/>
                </a:cxn>
                <a:cxn ang="0">
                  <a:pos x="230" y="125"/>
                </a:cxn>
                <a:cxn ang="0">
                  <a:pos x="220" y="121"/>
                </a:cxn>
                <a:cxn ang="0">
                  <a:pos x="210" y="118"/>
                </a:cxn>
                <a:cxn ang="0">
                  <a:pos x="213" y="113"/>
                </a:cxn>
              </a:cxnLst>
              <a:rect l="0" t="0" r="r" b="b"/>
              <a:pathLst>
                <a:path w="250" h="147">
                  <a:moveTo>
                    <a:pt x="214" y="113"/>
                  </a:moveTo>
                  <a:lnTo>
                    <a:pt x="216" y="114"/>
                  </a:lnTo>
                  <a:lnTo>
                    <a:pt x="217" y="115"/>
                  </a:lnTo>
                  <a:lnTo>
                    <a:pt x="219" y="115"/>
                  </a:lnTo>
                  <a:lnTo>
                    <a:pt x="221" y="116"/>
                  </a:lnTo>
                  <a:lnTo>
                    <a:pt x="223" y="117"/>
                  </a:lnTo>
                  <a:lnTo>
                    <a:pt x="226" y="116"/>
                  </a:lnTo>
                  <a:lnTo>
                    <a:pt x="227" y="112"/>
                  </a:lnTo>
                  <a:lnTo>
                    <a:pt x="228" y="111"/>
                  </a:lnTo>
                  <a:lnTo>
                    <a:pt x="229" y="110"/>
                  </a:lnTo>
                  <a:lnTo>
                    <a:pt x="231" y="110"/>
                  </a:lnTo>
                  <a:lnTo>
                    <a:pt x="233" y="111"/>
                  </a:lnTo>
                  <a:lnTo>
                    <a:pt x="234" y="113"/>
                  </a:lnTo>
                  <a:lnTo>
                    <a:pt x="235" y="114"/>
                  </a:lnTo>
                  <a:lnTo>
                    <a:pt x="238" y="113"/>
                  </a:lnTo>
                  <a:lnTo>
                    <a:pt x="239" y="113"/>
                  </a:lnTo>
                  <a:lnTo>
                    <a:pt x="240" y="113"/>
                  </a:lnTo>
                  <a:lnTo>
                    <a:pt x="241" y="113"/>
                  </a:lnTo>
                  <a:lnTo>
                    <a:pt x="242" y="114"/>
                  </a:lnTo>
                  <a:lnTo>
                    <a:pt x="242" y="116"/>
                  </a:lnTo>
                  <a:lnTo>
                    <a:pt x="243" y="118"/>
                  </a:lnTo>
                  <a:lnTo>
                    <a:pt x="244" y="119"/>
                  </a:lnTo>
                  <a:lnTo>
                    <a:pt x="245" y="120"/>
                  </a:lnTo>
                  <a:lnTo>
                    <a:pt x="248" y="119"/>
                  </a:lnTo>
                  <a:lnTo>
                    <a:pt x="250" y="118"/>
                  </a:lnTo>
                  <a:lnTo>
                    <a:pt x="250" y="117"/>
                  </a:lnTo>
                  <a:lnTo>
                    <a:pt x="249" y="115"/>
                  </a:lnTo>
                  <a:lnTo>
                    <a:pt x="244" y="113"/>
                  </a:lnTo>
                  <a:lnTo>
                    <a:pt x="243" y="111"/>
                  </a:lnTo>
                  <a:lnTo>
                    <a:pt x="243" y="108"/>
                  </a:lnTo>
                  <a:lnTo>
                    <a:pt x="243" y="103"/>
                  </a:lnTo>
                  <a:lnTo>
                    <a:pt x="244" y="101"/>
                  </a:lnTo>
                  <a:lnTo>
                    <a:pt x="244" y="99"/>
                  </a:lnTo>
                  <a:lnTo>
                    <a:pt x="242" y="97"/>
                  </a:lnTo>
                  <a:lnTo>
                    <a:pt x="239" y="96"/>
                  </a:lnTo>
                  <a:lnTo>
                    <a:pt x="234" y="95"/>
                  </a:lnTo>
                  <a:lnTo>
                    <a:pt x="234" y="94"/>
                  </a:lnTo>
                  <a:lnTo>
                    <a:pt x="232" y="93"/>
                  </a:lnTo>
                  <a:lnTo>
                    <a:pt x="227" y="93"/>
                  </a:lnTo>
                  <a:lnTo>
                    <a:pt x="224" y="92"/>
                  </a:lnTo>
                  <a:lnTo>
                    <a:pt x="222" y="91"/>
                  </a:lnTo>
                  <a:lnTo>
                    <a:pt x="219" y="88"/>
                  </a:lnTo>
                  <a:lnTo>
                    <a:pt x="217" y="86"/>
                  </a:lnTo>
                  <a:lnTo>
                    <a:pt x="215" y="85"/>
                  </a:lnTo>
                  <a:lnTo>
                    <a:pt x="214" y="84"/>
                  </a:lnTo>
                  <a:lnTo>
                    <a:pt x="212" y="83"/>
                  </a:lnTo>
                  <a:lnTo>
                    <a:pt x="211" y="83"/>
                  </a:lnTo>
                  <a:lnTo>
                    <a:pt x="211" y="84"/>
                  </a:lnTo>
                  <a:lnTo>
                    <a:pt x="211" y="86"/>
                  </a:lnTo>
                  <a:lnTo>
                    <a:pt x="210" y="89"/>
                  </a:lnTo>
                  <a:lnTo>
                    <a:pt x="208" y="90"/>
                  </a:lnTo>
                  <a:lnTo>
                    <a:pt x="207" y="88"/>
                  </a:lnTo>
                  <a:lnTo>
                    <a:pt x="205" y="85"/>
                  </a:lnTo>
                  <a:lnTo>
                    <a:pt x="204" y="83"/>
                  </a:lnTo>
                  <a:lnTo>
                    <a:pt x="202" y="81"/>
                  </a:lnTo>
                  <a:lnTo>
                    <a:pt x="201" y="79"/>
                  </a:lnTo>
                  <a:lnTo>
                    <a:pt x="199" y="79"/>
                  </a:lnTo>
                  <a:lnTo>
                    <a:pt x="194" y="77"/>
                  </a:lnTo>
                  <a:lnTo>
                    <a:pt x="193" y="76"/>
                  </a:lnTo>
                  <a:lnTo>
                    <a:pt x="191" y="74"/>
                  </a:lnTo>
                  <a:lnTo>
                    <a:pt x="191" y="73"/>
                  </a:lnTo>
                  <a:lnTo>
                    <a:pt x="192" y="72"/>
                  </a:lnTo>
                  <a:lnTo>
                    <a:pt x="193" y="69"/>
                  </a:lnTo>
                  <a:lnTo>
                    <a:pt x="194" y="66"/>
                  </a:lnTo>
                  <a:lnTo>
                    <a:pt x="195" y="63"/>
                  </a:lnTo>
                  <a:lnTo>
                    <a:pt x="196" y="60"/>
                  </a:lnTo>
                  <a:lnTo>
                    <a:pt x="195" y="57"/>
                  </a:lnTo>
                  <a:lnTo>
                    <a:pt x="192" y="53"/>
                  </a:lnTo>
                  <a:lnTo>
                    <a:pt x="190" y="51"/>
                  </a:lnTo>
                  <a:lnTo>
                    <a:pt x="189" y="49"/>
                  </a:lnTo>
                  <a:lnTo>
                    <a:pt x="190" y="42"/>
                  </a:lnTo>
                  <a:lnTo>
                    <a:pt x="190" y="40"/>
                  </a:lnTo>
                  <a:lnTo>
                    <a:pt x="188" y="38"/>
                  </a:lnTo>
                  <a:lnTo>
                    <a:pt x="185" y="36"/>
                  </a:lnTo>
                  <a:lnTo>
                    <a:pt x="183" y="34"/>
                  </a:lnTo>
                  <a:lnTo>
                    <a:pt x="181" y="32"/>
                  </a:lnTo>
                  <a:lnTo>
                    <a:pt x="179" y="30"/>
                  </a:lnTo>
                  <a:lnTo>
                    <a:pt x="178" y="28"/>
                  </a:lnTo>
                  <a:lnTo>
                    <a:pt x="178" y="25"/>
                  </a:lnTo>
                  <a:lnTo>
                    <a:pt x="178" y="23"/>
                  </a:lnTo>
                  <a:lnTo>
                    <a:pt x="176" y="20"/>
                  </a:lnTo>
                  <a:lnTo>
                    <a:pt x="173" y="16"/>
                  </a:lnTo>
                  <a:lnTo>
                    <a:pt x="169" y="13"/>
                  </a:lnTo>
                  <a:lnTo>
                    <a:pt x="168" y="11"/>
                  </a:lnTo>
                  <a:lnTo>
                    <a:pt x="169" y="8"/>
                  </a:lnTo>
                  <a:lnTo>
                    <a:pt x="170" y="7"/>
                  </a:lnTo>
                  <a:lnTo>
                    <a:pt x="171" y="8"/>
                  </a:lnTo>
                  <a:lnTo>
                    <a:pt x="173" y="9"/>
                  </a:lnTo>
                  <a:lnTo>
                    <a:pt x="174" y="11"/>
                  </a:lnTo>
                  <a:lnTo>
                    <a:pt x="176" y="14"/>
                  </a:lnTo>
                  <a:lnTo>
                    <a:pt x="178" y="15"/>
                  </a:lnTo>
                  <a:lnTo>
                    <a:pt x="181" y="16"/>
                  </a:lnTo>
                  <a:lnTo>
                    <a:pt x="185" y="16"/>
                  </a:lnTo>
                  <a:lnTo>
                    <a:pt x="187" y="14"/>
                  </a:lnTo>
                  <a:lnTo>
                    <a:pt x="188" y="11"/>
                  </a:lnTo>
                  <a:lnTo>
                    <a:pt x="188" y="8"/>
                  </a:lnTo>
                  <a:lnTo>
                    <a:pt x="187" y="5"/>
                  </a:lnTo>
                  <a:lnTo>
                    <a:pt x="186" y="2"/>
                  </a:lnTo>
                  <a:lnTo>
                    <a:pt x="183" y="1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4" y="3"/>
                  </a:lnTo>
                  <a:lnTo>
                    <a:pt x="173" y="6"/>
                  </a:lnTo>
                  <a:lnTo>
                    <a:pt x="172" y="6"/>
                  </a:lnTo>
                  <a:lnTo>
                    <a:pt x="171" y="6"/>
                  </a:lnTo>
                  <a:lnTo>
                    <a:pt x="170" y="7"/>
                  </a:lnTo>
                  <a:lnTo>
                    <a:pt x="169" y="7"/>
                  </a:lnTo>
                  <a:lnTo>
                    <a:pt x="168" y="6"/>
                  </a:lnTo>
                  <a:lnTo>
                    <a:pt x="166" y="7"/>
                  </a:lnTo>
                  <a:lnTo>
                    <a:pt x="165" y="6"/>
                  </a:lnTo>
                  <a:lnTo>
                    <a:pt x="162" y="4"/>
                  </a:lnTo>
                  <a:lnTo>
                    <a:pt x="161" y="3"/>
                  </a:lnTo>
                  <a:lnTo>
                    <a:pt x="159" y="2"/>
                  </a:lnTo>
                  <a:lnTo>
                    <a:pt x="158" y="3"/>
                  </a:lnTo>
                  <a:lnTo>
                    <a:pt x="157" y="5"/>
                  </a:lnTo>
                  <a:lnTo>
                    <a:pt x="156" y="7"/>
                  </a:lnTo>
                  <a:lnTo>
                    <a:pt x="157" y="9"/>
                  </a:lnTo>
                  <a:lnTo>
                    <a:pt x="153" y="11"/>
                  </a:lnTo>
                  <a:lnTo>
                    <a:pt x="152" y="13"/>
                  </a:lnTo>
                  <a:lnTo>
                    <a:pt x="152" y="15"/>
                  </a:lnTo>
                  <a:lnTo>
                    <a:pt x="152" y="17"/>
                  </a:lnTo>
                  <a:lnTo>
                    <a:pt x="153" y="18"/>
                  </a:lnTo>
                  <a:lnTo>
                    <a:pt x="155" y="23"/>
                  </a:lnTo>
                  <a:lnTo>
                    <a:pt x="155" y="25"/>
                  </a:lnTo>
                  <a:lnTo>
                    <a:pt x="154" y="27"/>
                  </a:lnTo>
                  <a:lnTo>
                    <a:pt x="153" y="29"/>
                  </a:lnTo>
                  <a:lnTo>
                    <a:pt x="153" y="31"/>
                  </a:lnTo>
                  <a:lnTo>
                    <a:pt x="153" y="36"/>
                  </a:lnTo>
                  <a:lnTo>
                    <a:pt x="152" y="37"/>
                  </a:lnTo>
                  <a:lnTo>
                    <a:pt x="151" y="39"/>
                  </a:lnTo>
                  <a:lnTo>
                    <a:pt x="150" y="41"/>
                  </a:lnTo>
                  <a:lnTo>
                    <a:pt x="150" y="44"/>
                  </a:lnTo>
                  <a:lnTo>
                    <a:pt x="150" y="46"/>
                  </a:lnTo>
                  <a:lnTo>
                    <a:pt x="149" y="47"/>
                  </a:lnTo>
                  <a:lnTo>
                    <a:pt x="147" y="48"/>
                  </a:lnTo>
                  <a:lnTo>
                    <a:pt x="145" y="47"/>
                  </a:lnTo>
                  <a:lnTo>
                    <a:pt x="142" y="45"/>
                  </a:lnTo>
                  <a:lnTo>
                    <a:pt x="140" y="40"/>
                  </a:lnTo>
                  <a:lnTo>
                    <a:pt x="140" y="39"/>
                  </a:lnTo>
                  <a:lnTo>
                    <a:pt x="141" y="37"/>
                  </a:lnTo>
                  <a:lnTo>
                    <a:pt x="143" y="33"/>
                  </a:lnTo>
                  <a:lnTo>
                    <a:pt x="146" y="30"/>
                  </a:lnTo>
                  <a:lnTo>
                    <a:pt x="145" y="30"/>
                  </a:lnTo>
                  <a:lnTo>
                    <a:pt x="144" y="28"/>
                  </a:lnTo>
                  <a:lnTo>
                    <a:pt x="143" y="26"/>
                  </a:lnTo>
                  <a:lnTo>
                    <a:pt x="140" y="24"/>
                  </a:lnTo>
                  <a:lnTo>
                    <a:pt x="137" y="24"/>
                  </a:lnTo>
                  <a:lnTo>
                    <a:pt x="135" y="23"/>
                  </a:lnTo>
                  <a:lnTo>
                    <a:pt x="134" y="22"/>
                  </a:lnTo>
                  <a:lnTo>
                    <a:pt x="133" y="19"/>
                  </a:lnTo>
                  <a:lnTo>
                    <a:pt x="133" y="16"/>
                  </a:lnTo>
                  <a:lnTo>
                    <a:pt x="131" y="14"/>
                  </a:lnTo>
                  <a:lnTo>
                    <a:pt x="128" y="14"/>
                  </a:lnTo>
                  <a:lnTo>
                    <a:pt x="125" y="14"/>
                  </a:lnTo>
                  <a:lnTo>
                    <a:pt x="120" y="15"/>
                  </a:lnTo>
                  <a:lnTo>
                    <a:pt x="118" y="14"/>
                  </a:lnTo>
                  <a:lnTo>
                    <a:pt x="114" y="14"/>
                  </a:lnTo>
                  <a:lnTo>
                    <a:pt x="114" y="15"/>
                  </a:lnTo>
                  <a:lnTo>
                    <a:pt x="113" y="16"/>
                  </a:lnTo>
                  <a:lnTo>
                    <a:pt x="114" y="17"/>
                  </a:lnTo>
                  <a:lnTo>
                    <a:pt x="115" y="18"/>
                  </a:lnTo>
                  <a:lnTo>
                    <a:pt x="114" y="20"/>
                  </a:lnTo>
                  <a:lnTo>
                    <a:pt x="111" y="22"/>
                  </a:lnTo>
                  <a:lnTo>
                    <a:pt x="110" y="22"/>
                  </a:lnTo>
                  <a:lnTo>
                    <a:pt x="112" y="24"/>
                  </a:lnTo>
                  <a:lnTo>
                    <a:pt x="111" y="26"/>
                  </a:lnTo>
                  <a:lnTo>
                    <a:pt x="110" y="27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5" y="23"/>
                  </a:lnTo>
                  <a:lnTo>
                    <a:pt x="105" y="18"/>
                  </a:lnTo>
                  <a:lnTo>
                    <a:pt x="105" y="14"/>
                  </a:lnTo>
                  <a:lnTo>
                    <a:pt x="102" y="12"/>
                  </a:lnTo>
                  <a:lnTo>
                    <a:pt x="99" y="11"/>
                  </a:lnTo>
                  <a:lnTo>
                    <a:pt x="96" y="10"/>
                  </a:lnTo>
                  <a:lnTo>
                    <a:pt x="89" y="9"/>
                  </a:lnTo>
                  <a:lnTo>
                    <a:pt x="85" y="8"/>
                  </a:lnTo>
                  <a:lnTo>
                    <a:pt x="83" y="9"/>
                  </a:lnTo>
                  <a:lnTo>
                    <a:pt x="82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6" y="14"/>
                  </a:lnTo>
                  <a:lnTo>
                    <a:pt x="87" y="16"/>
                  </a:lnTo>
                  <a:lnTo>
                    <a:pt x="85" y="19"/>
                  </a:lnTo>
                  <a:lnTo>
                    <a:pt x="84" y="23"/>
                  </a:lnTo>
                  <a:lnTo>
                    <a:pt x="82" y="26"/>
                  </a:lnTo>
                  <a:lnTo>
                    <a:pt x="82" y="27"/>
                  </a:lnTo>
                  <a:lnTo>
                    <a:pt x="83" y="28"/>
                  </a:lnTo>
                  <a:lnTo>
                    <a:pt x="85" y="31"/>
                  </a:lnTo>
                  <a:lnTo>
                    <a:pt x="86" y="34"/>
                  </a:lnTo>
                  <a:lnTo>
                    <a:pt x="86" y="37"/>
                  </a:lnTo>
                  <a:lnTo>
                    <a:pt x="85" y="38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0" y="36"/>
                  </a:lnTo>
                  <a:lnTo>
                    <a:pt x="78" y="33"/>
                  </a:lnTo>
                  <a:lnTo>
                    <a:pt x="77" y="30"/>
                  </a:lnTo>
                  <a:lnTo>
                    <a:pt x="76" y="29"/>
                  </a:lnTo>
                  <a:lnTo>
                    <a:pt x="75" y="28"/>
                  </a:lnTo>
                  <a:lnTo>
                    <a:pt x="71" y="27"/>
                  </a:lnTo>
                  <a:lnTo>
                    <a:pt x="69" y="27"/>
                  </a:lnTo>
                  <a:lnTo>
                    <a:pt x="68" y="25"/>
                  </a:lnTo>
                  <a:lnTo>
                    <a:pt x="67" y="23"/>
                  </a:lnTo>
                  <a:lnTo>
                    <a:pt x="68" y="20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4" y="15"/>
                  </a:lnTo>
                  <a:lnTo>
                    <a:pt x="76" y="15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4" y="7"/>
                  </a:lnTo>
                  <a:lnTo>
                    <a:pt x="70" y="5"/>
                  </a:lnTo>
                  <a:lnTo>
                    <a:pt x="68" y="5"/>
                  </a:lnTo>
                  <a:lnTo>
                    <a:pt x="66" y="7"/>
                  </a:lnTo>
                  <a:lnTo>
                    <a:pt x="65" y="6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3" y="2"/>
                  </a:lnTo>
                  <a:lnTo>
                    <a:pt x="62" y="2"/>
                  </a:lnTo>
                  <a:lnTo>
                    <a:pt x="60" y="3"/>
                  </a:lnTo>
                  <a:lnTo>
                    <a:pt x="55" y="5"/>
                  </a:lnTo>
                  <a:lnTo>
                    <a:pt x="54" y="7"/>
                  </a:lnTo>
                  <a:lnTo>
                    <a:pt x="53" y="9"/>
                  </a:lnTo>
                  <a:lnTo>
                    <a:pt x="51" y="10"/>
                  </a:lnTo>
                  <a:lnTo>
                    <a:pt x="49" y="11"/>
                  </a:lnTo>
                  <a:lnTo>
                    <a:pt x="47" y="13"/>
                  </a:lnTo>
                  <a:lnTo>
                    <a:pt x="46" y="14"/>
                  </a:lnTo>
                  <a:lnTo>
                    <a:pt x="44" y="16"/>
                  </a:lnTo>
                  <a:lnTo>
                    <a:pt x="42" y="17"/>
                  </a:lnTo>
                  <a:lnTo>
                    <a:pt x="41" y="18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5" y="19"/>
                  </a:lnTo>
                  <a:lnTo>
                    <a:pt x="33" y="20"/>
                  </a:lnTo>
                  <a:lnTo>
                    <a:pt x="29" y="20"/>
                  </a:lnTo>
                  <a:lnTo>
                    <a:pt x="27" y="20"/>
                  </a:lnTo>
                  <a:lnTo>
                    <a:pt x="24" y="22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6" y="28"/>
                  </a:lnTo>
                  <a:lnTo>
                    <a:pt x="14" y="30"/>
                  </a:lnTo>
                  <a:lnTo>
                    <a:pt x="11" y="30"/>
                  </a:lnTo>
                  <a:lnTo>
                    <a:pt x="7" y="31"/>
                  </a:lnTo>
                  <a:lnTo>
                    <a:pt x="5" y="32"/>
                  </a:lnTo>
                  <a:lnTo>
                    <a:pt x="3" y="33"/>
                  </a:lnTo>
                  <a:lnTo>
                    <a:pt x="2" y="34"/>
                  </a:lnTo>
                  <a:lnTo>
                    <a:pt x="1" y="35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7"/>
                  </a:lnTo>
                  <a:lnTo>
                    <a:pt x="10" y="37"/>
                  </a:lnTo>
                  <a:lnTo>
                    <a:pt x="11" y="39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6" y="41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1" y="45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2" y="52"/>
                  </a:lnTo>
                  <a:lnTo>
                    <a:pt x="2" y="53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11" y="56"/>
                  </a:lnTo>
                  <a:lnTo>
                    <a:pt x="13" y="56"/>
                  </a:lnTo>
                  <a:lnTo>
                    <a:pt x="14" y="56"/>
                  </a:lnTo>
                  <a:lnTo>
                    <a:pt x="15" y="57"/>
                  </a:lnTo>
                  <a:lnTo>
                    <a:pt x="15" y="60"/>
                  </a:lnTo>
                  <a:lnTo>
                    <a:pt x="10" y="60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10" y="63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9" y="63"/>
                  </a:lnTo>
                  <a:lnTo>
                    <a:pt x="23" y="62"/>
                  </a:lnTo>
                  <a:lnTo>
                    <a:pt x="25" y="62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31" y="66"/>
                  </a:lnTo>
                  <a:lnTo>
                    <a:pt x="32" y="64"/>
                  </a:lnTo>
                  <a:lnTo>
                    <a:pt x="34" y="63"/>
                  </a:lnTo>
                  <a:lnTo>
                    <a:pt x="35" y="61"/>
                  </a:lnTo>
                  <a:lnTo>
                    <a:pt x="37" y="61"/>
                  </a:lnTo>
                  <a:lnTo>
                    <a:pt x="41" y="60"/>
                  </a:lnTo>
                  <a:lnTo>
                    <a:pt x="46" y="59"/>
                  </a:lnTo>
                  <a:lnTo>
                    <a:pt x="48" y="60"/>
                  </a:lnTo>
                  <a:lnTo>
                    <a:pt x="49" y="62"/>
                  </a:lnTo>
                  <a:lnTo>
                    <a:pt x="48" y="64"/>
                  </a:lnTo>
                  <a:lnTo>
                    <a:pt x="47" y="66"/>
                  </a:lnTo>
                  <a:lnTo>
                    <a:pt x="42" y="67"/>
                  </a:lnTo>
                  <a:lnTo>
                    <a:pt x="32" y="67"/>
                  </a:lnTo>
                  <a:lnTo>
                    <a:pt x="29" y="70"/>
                  </a:lnTo>
                  <a:lnTo>
                    <a:pt x="26" y="70"/>
                  </a:lnTo>
                  <a:lnTo>
                    <a:pt x="20" y="71"/>
                  </a:lnTo>
                  <a:lnTo>
                    <a:pt x="14" y="74"/>
                  </a:lnTo>
                  <a:lnTo>
                    <a:pt x="12" y="75"/>
                  </a:lnTo>
                  <a:lnTo>
                    <a:pt x="11" y="76"/>
                  </a:lnTo>
                  <a:lnTo>
                    <a:pt x="12" y="77"/>
                  </a:lnTo>
                  <a:lnTo>
                    <a:pt x="14" y="80"/>
                  </a:lnTo>
                  <a:lnTo>
                    <a:pt x="18" y="83"/>
                  </a:lnTo>
                  <a:lnTo>
                    <a:pt x="23" y="85"/>
                  </a:lnTo>
                  <a:lnTo>
                    <a:pt x="26" y="86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89"/>
                  </a:lnTo>
                  <a:lnTo>
                    <a:pt x="36" y="88"/>
                  </a:lnTo>
                  <a:lnTo>
                    <a:pt x="39" y="86"/>
                  </a:lnTo>
                  <a:lnTo>
                    <a:pt x="41" y="86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4" y="88"/>
                  </a:lnTo>
                  <a:lnTo>
                    <a:pt x="57" y="90"/>
                  </a:lnTo>
                  <a:lnTo>
                    <a:pt x="60" y="90"/>
                  </a:lnTo>
                  <a:lnTo>
                    <a:pt x="63" y="90"/>
                  </a:lnTo>
                  <a:lnTo>
                    <a:pt x="70" y="89"/>
                  </a:lnTo>
                  <a:lnTo>
                    <a:pt x="77" y="89"/>
                  </a:lnTo>
                  <a:lnTo>
                    <a:pt x="80" y="88"/>
                  </a:lnTo>
                  <a:lnTo>
                    <a:pt x="83" y="88"/>
                  </a:lnTo>
                  <a:lnTo>
                    <a:pt x="87" y="89"/>
                  </a:lnTo>
                  <a:lnTo>
                    <a:pt x="91" y="90"/>
                  </a:lnTo>
                  <a:lnTo>
                    <a:pt x="94" y="89"/>
                  </a:lnTo>
                  <a:lnTo>
                    <a:pt x="98" y="88"/>
                  </a:lnTo>
                  <a:lnTo>
                    <a:pt x="101" y="88"/>
                  </a:lnTo>
                  <a:lnTo>
                    <a:pt x="104" y="90"/>
                  </a:lnTo>
                  <a:lnTo>
                    <a:pt x="106" y="92"/>
                  </a:lnTo>
                  <a:lnTo>
                    <a:pt x="108" y="94"/>
                  </a:lnTo>
                  <a:lnTo>
                    <a:pt x="104" y="94"/>
                  </a:lnTo>
                  <a:lnTo>
                    <a:pt x="100" y="94"/>
                  </a:lnTo>
                  <a:lnTo>
                    <a:pt x="97" y="94"/>
                  </a:lnTo>
                  <a:lnTo>
                    <a:pt x="94" y="94"/>
                  </a:lnTo>
                  <a:lnTo>
                    <a:pt x="93" y="95"/>
                  </a:lnTo>
                  <a:lnTo>
                    <a:pt x="97" y="96"/>
                  </a:lnTo>
                  <a:lnTo>
                    <a:pt x="99" y="97"/>
                  </a:lnTo>
                  <a:lnTo>
                    <a:pt x="99" y="99"/>
                  </a:lnTo>
                  <a:lnTo>
                    <a:pt x="98" y="100"/>
                  </a:lnTo>
                  <a:lnTo>
                    <a:pt x="96" y="101"/>
                  </a:lnTo>
                  <a:lnTo>
                    <a:pt x="93" y="101"/>
                  </a:lnTo>
                  <a:lnTo>
                    <a:pt x="89" y="101"/>
                  </a:lnTo>
                  <a:lnTo>
                    <a:pt x="85" y="101"/>
                  </a:lnTo>
                  <a:lnTo>
                    <a:pt x="83" y="102"/>
                  </a:lnTo>
                  <a:lnTo>
                    <a:pt x="82" y="101"/>
                  </a:lnTo>
                  <a:lnTo>
                    <a:pt x="80" y="101"/>
                  </a:lnTo>
                  <a:lnTo>
                    <a:pt x="78" y="101"/>
                  </a:lnTo>
                  <a:lnTo>
                    <a:pt x="74" y="102"/>
                  </a:lnTo>
                  <a:lnTo>
                    <a:pt x="77" y="100"/>
                  </a:lnTo>
                  <a:lnTo>
                    <a:pt x="80" y="98"/>
                  </a:lnTo>
                  <a:lnTo>
                    <a:pt x="70" y="99"/>
                  </a:lnTo>
                  <a:lnTo>
                    <a:pt x="59" y="101"/>
                  </a:lnTo>
                  <a:lnTo>
                    <a:pt x="49" y="103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35" y="104"/>
                  </a:lnTo>
                  <a:lnTo>
                    <a:pt x="33" y="104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3" y="111"/>
                  </a:lnTo>
                  <a:lnTo>
                    <a:pt x="38" y="114"/>
                  </a:lnTo>
                  <a:lnTo>
                    <a:pt x="41" y="116"/>
                  </a:lnTo>
                  <a:lnTo>
                    <a:pt x="43" y="117"/>
                  </a:lnTo>
                  <a:lnTo>
                    <a:pt x="44" y="119"/>
                  </a:lnTo>
                  <a:lnTo>
                    <a:pt x="46" y="123"/>
                  </a:lnTo>
                  <a:lnTo>
                    <a:pt x="47" y="125"/>
                  </a:lnTo>
                  <a:lnTo>
                    <a:pt x="49" y="125"/>
                  </a:lnTo>
                  <a:lnTo>
                    <a:pt x="53" y="125"/>
                  </a:lnTo>
                  <a:lnTo>
                    <a:pt x="55" y="124"/>
                  </a:lnTo>
                  <a:lnTo>
                    <a:pt x="58" y="123"/>
                  </a:lnTo>
                  <a:lnTo>
                    <a:pt x="61" y="124"/>
                  </a:lnTo>
                  <a:lnTo>
                    <a:pt x="66" y="125"/>
                  </a:lnTo>
                  <a:lnTo>
                    <a:pt x="71" y="126"/>
                  </a:lnTo>
                  <a:lnTo>
                    <a:pt x="72" y="129"/>
                  </a:lnTo>
                  <a:lnTo>
                    <a:pt x="74" y="133"/>
                  </a:lnTo>
                  <a:lnTo>
                    <a:pt x="74" y="135"/>
                  </a:lnTo>
                  <a:lnTo>
                    <a:pt x="76" y="135"/>
                  </a:lnTo>
                  <a:lnTo>
                    <a:pt x="77" y="136"/>
                  </a:lnTo>
                  <a:lnTo>
                    <a:pt x="78" y="137"/>
                  </a:lnTo>
                  <a:lnTo>
                    <a:pt x="79" y="140"/>
                  </a:lnTo>
                  <a:lnTo>
                    <a:pt x="81" y="143"/>
                  </a:lnTo>
                  <a:lnTo>
                    <a:pt x="83" y="146"/>
                  </a:lnTo>
                  <a:lnTo>
                    <a:pt x="84" y="147"/>
                  </a:lnTo>
                  <a:lnTo>
                    <a:pt x="86" y="146"/>
                  </a:lnTo>
                  <a:lnTo>
                    <a:pt x="91" y="144"/>
                  </a:lnTo>
                  <a:lnTo>
                    <a:pt x="93" y="144"/>
                  </a:lnTo>
                  <a:lnTo>
                    <a:pt x="97" y="144"/>
                  </a:lnTo>
                  <a:lnTo>
                    <a:pt x="104" y="145"/>
                  </a:lnTo>
                  <a:lnTo>
                    <a:pt x="108" y="145"/>
                  </a:lnTo>
                  <a:lnTo>
                    <a:pt x="111" y="143"/>
                  </a:lnTo>
                  <a:lnTo>
                    <a:pt x="113" y="142"/>
                  </a:lnTo>
                  <a:lnTo>
                    <a:pt x="114" y="143"/>
                  </a:lnTo>
                  <a:lnTo>
                    <a:pt x="115" y="145"/>
                  </a:lnTo>
                  <a:lnTo>
                    <a:pt x="118" y="146"/>
                  </a:lnTo>
                  <a:lnTo>
                    <a:pt x="119" y="146"/>
                  </a:lnTo>
                  <a:lnTo>
                    <a:pt x="121" y="145"/>
                  </a:lnTo>
                  <a:lnTo>
                    <a:pt x="123" y="143"/>
                  </a:lnTo>
                  <a:lnTo>
                    <a:pt x="127" y="142"/>
                  </a:lnTo>
                  <a:lnTo>
                    <a:pt x="129" y="141"/>
                  </a:lnTo>
                  <a:lnTo>
                    <a:pt x="130" y="141"/>
                  </a:lnTo>
                  <a:lnTo>
                    <a:pt x="131" y="141"/>
                  </a:lnTo>
                  <a:lnTo>
                    <a:pt x="132" y="141"/>
                  </a:lnTo>
                  <a:lnTo>
                    <a:pt x="134" y="140"/>
                  </a:lnTo>
                  <a:lnTo>
                    <a:pt x="136" y="139"/>
                  </a:lnTo>
                  <a:lnTo>
                    <a:pt x="140" y="137"/>
                  </a:lnTo>
                  <a:lnTo>
                    <a:pt x="143" y="135"/>
                  </a:lnTo>
                  <a:lnTo>
                    <a:pt x="149" y="130"/>
                  </a:lnTo>
                  <a:lnTo>
                    <a:pt x="155" y="127"/>
                  </a:lnTo>
                  <a:lnTo>
                    <a:pt x="157" y="127"/>
                  </a:lnTo>
                  <a:lnTo>
                    <a:pt x="157" y="125"/>
                  </a:lnTo>
                  <a:lnTo>
                    <a:pt x="159" y="123"/>
                  </a:lnTo>
                  <a:lnTo>
                    <a:pt x="161" y="122"/>
                  </a:lnTo>
                  <a:lnTo>
                    <a:pt x="163" y="121"/>
                  </a:lnTo>
                  <a:lnTo>
                    <a:pt x="166" y="120"/>
                  </a:lnTo>
                  <a:lnTo>
                    <a:pt x="168" y="119"/>
                  </a:lnTo>
                  <a:lnTo>
                    <a:pt x="169" y="117"/>
                  </a:lnTo>
                  <a:lnTo>
                    <a:pt x="170" y="115"/>
                  </a:lnTo>
                  <a:lnTo>
                    <a:pt x="171" y="114"/>
                  </a:lnTo>
                  <a:lnTo>
                    <a:pt x="173" y="114"/>
                  </a:lnTo>
                  <a:lnTo>
                    <a:pt x="174" y="115"/>
                  </a:lnTo>
                  <a:lnTo>
                    <a:pt x="174" y="119"/>
                  </a:lnTo>
                  <a:lnTo>
                    <a:pt x="174" y="120"/>
                  </a:lnTo>
                  <a:lnTo>
                    <a:pt x="175" y="121"/>
                  </a:lnTo>
                  <a:lnTo>
                    <a:pt x="175" y="125"/>
                  </a:lnTo>
                  <a:lnTo>
                    <a:pt x="176" y="127"/>
                  </a:lnTo>
                  <a:lnTo>
                    <a:pt x="178" y="127"/>
                  </a:lnTo>
                  <a:lnTo>
                    <a:pt x="181" y="125"/>
                  </a:lnTo>
                  <a:lnTo>
                    <a:pt x="181" y="126"/>
                  </a:lnTo>
                  <a:lnTo>
                    <a:pt x="183" y="127"/>
                  </a:lnTo>
                  <a:lnTo>
                    <a:pt x="186" y="127"/>
                  </a:lnTo>
                  <a:lnTo>
                    <a:pt x="189" y="127"/>
                  </a:lnTo>
                  <a:lnTo>
                    <a:pt x="190" y="129"/>
                  </a:lnTo>
                  <a:lnTo>
                    <a:pt x="191" y="133"/>
                  </a:lnTo>
                  <a:lnTo>
                    <a:pt x="192" y="135"/>
                  </a:lnTo>
                  <a:lnTo>
                    <a:pt x="194" y="135"/>
                  </a:lnTo>
                  <a:lnTo>
                    <a:pt x="196" y="135"/>
                  </a:lnTo>
                  <a:lnTo>
                    <a:pt x="199" y="135"/>
                  </a:lnTo>
                  <a:lnTo>
                    <a:pt x="204" y="136"/>
                  </a:lnTo>
                  <a:lnTo>
                    <a:pt x="209" y="137"/>
                  </a:lnTo>
                  <a:lnTo>
                    <a:pt x="214" y="136"/>
                  </a:lnTo>
                  <a:lnTo>
                    <a:pt x="219" y="135"/>
                  </a:lnTo>
                  <a:lnTo>
                    <a:pt x="224" y="134"/>
                  </a:lnTo>
                  <a:lnTo>
                    <a:pt x="229" y="132"/>
                  </a:lnTo>
                  <a:lnTo>
                    <a:pt x="232" y="132"/>
                  </a:lnTo>
                  <a:lnTo>
                    <a:pt x="234" y="130"/>
                  </a:lnTo>
                  <a:lnTo>
                    <a:pt x="237" y="130"/>
                  </a:lnTo>
                  <a:lnTo>
                    <a:pt x="239" y="128"/>
                  </a:lnTo>
                  <a:lnTo>
                    <a:pt x="240" y="127"/>
                  </a:lnTo>
                  <a:lnTo>
                    <a:pt x="238" y="125"/>
                  </a:lnTo>
                  <a:lnTo>
                    <a:pt x="236" y="125"/>
                  </a:lnTo>
                  <a:lnTo>
                    <a:pt x="233" y="126"/>
                  </a:lnTo>
                  <a:lnTo>
                    <a:pt x="231" y="125"/>
                  </a:lnTo>
                  <a:lnTo>
                    <a:pt x="230" y="125"/>
                  </a:lnTo>
                  <a:lnTo>
                    <a:pt x="230" y="124"/>
                  </a:lnTo>
                  <a:lnTo>
                    <a:pt x="229" y="122"/>
                  </a:lnTo>
                  <a:lnTo>
                    <a:pt x="229" y="119"/>
                  </a:lnTo>
                  <a:lnTo>
                    <a:pt x="228" y="119"/>
                  </a:lnTo>
                  <a:lnTo>
                    <a:pt x="227" y="119"/>
                  </a:lnTo>
                  <a:lnTo>
                    <a:pt x="224" y="119"/>
                  </a:lnTo>
                  <a:lnTo>
                    <a:pt x="221" y="121"/>
                  </a:lnTo>
                  <a:lnTo>
                    <a:pt x="220" y="121"/>
                  </a:lnTo>
                  <a:lnTo>
                    <a:pt x="218" y="121"/>
                  </a:lnTo>
                  <a:lnTo>
                    <a:pt x="217" y="120"/>
                  </a:lnTo>
                  <a:lnTo>
                    <a:pt x="216" y="119"/>
                  </a:lnTo>
                  <a:lnTo>
                    <a:pt x="216" y="116"/>
                  </a:lnTo>
                  <a:lnTo>
                    <a:pt x="215" y="115"/>
                  </a:lnTo>
                  <a:lnTo>
                    <a:pt x="214" y="115"/>
                  </a:lnTo>
                  <a:lnTo>
                    <a:pt x="212" y="116"/>
                  </a:lnTo>
                  <a:lnTo>
                    <a:pt x="210" y="118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8" y="116"/>
                  </a:lnTo>
                  <a:lnTo>
                    <a:pt x="208" y="113"/>
                  </a:lnTo>
                  <a:lnTo>
                    <a:pt x="207" y="111"/>
                  </a:lnTo>
                  <a:lnTo>
                    <a:pt x="209" y="110"/>
                  </a:lnTo>
                  <a:lnTo>
                    <a:pt x="211" y="110"/>
                  </a:lnTo>
                  <a:lnTo>
                    <a:pt x="213" y="113"/>
                  </a:lnTo>
                  <a:lnTo>
                    <a:pt x="214" y="1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8" name="Freeform 1512">
              <a:extLst>
                <a:ext uri="{FF2B5EF4-FFF2-40B4-BE49-F238E27FC236}">
                  <a16:creationId xmlns:a16="http://schemas.microsoft.com/office/drawing/2014/main" id="{7CC610CA-88E3-C545-BC48-E07FF5241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" y="1318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69" name="Freeform 1513">
              <a:extLst>
                <a:ext uri="{FF2B5EF4-FFF2-40B4-BE49-F238E27FC236}">
                  <a16:creationId xmlns:a16="http://schemas.microsoft.com/office/drawing/2014/main" id="{D8ADCE5F-92F0-B542-9F3E-D21BFD7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" y="1262"/>
              <a:ext cx="140" cy="104"/>
            </a:xfrm>
            <a:custGeom>
              <a:avLst/>
              <a:gdLst/>
              <a:ahLst/>
              <a:cxnLst>
                <a:cxn ang="0">
                  <a:pos x="13" y="79"/>
                </a:cxn>
                <a:cxn ang="0">
                  <a:pos x="16" y="87"/>
                </a:cxn>
                <a:cxn ang="0">
                  <a:pos x="24" y="94"/>
                </a:cxn>
                <a:cxn ang="0">
                  <a:pos x="32" y="104"/>
                </a:cxn>
                <a:cxn ang="0">
                  <a:pos x="41" y="103"/>
                </a:cxn>
                <a:cxn ang="0">
                  <a:pos x="44" y="96"/>
                </a:cxn>
                <a:cxn ang="0">
                  <a:pos x="51" y="95"/>
                </a:cxn>
                <a:cxn ang="0">
                  <a:pos x="62" y="92"/>
                </a:cxn>
                <a:cxn ang="0">
                  <a:pos x="69" y="92"/>
                </a:cxn>
                <a:cxn ang="0">
                  <a:pos x="74" y="87"/>
                </a:cxn>
                <a:cxn ang="0">
                  <a:pos x="72" y="85"/>
                </a:cxn>
                <a:cxn ang="0">
                  <a:pos x="78" y="79"/>
                </a:cxn>
                <a:cxn ang="0">
                  <a:pos x="82" y="74"/>
                </a:cxn>
                <a:cxn ang="0">
                  <a:pos x="82" y="71"/>
                </a:cxn>
                <a:cxn ang="0">
                  <a:pos x="85" y="65"/>
                </a:cxn>
                <a:cxn ang="0">
                  <a:pos x="88" y="56"/>
                </a:cxn>
                <a:cxn ang="0">
                  <a:pos x="91" y="56"/>
                </a:cxn>
                <a:cxn ang="0">
                  <a:pos x="104" y="50"/>
                </a:cxn>
                <a:cxn ang="0">
                  <a:pos x="120" y="49"/>
                </a:cxn>
                <a:cxn ang="0">
                  <a:pos x="127" y="43"/>
                </a:cxn>
                <a:cxn ang="0">
                  <a:pos x="136" y="38"/>
                </a:cxn>
                <a:cxn ang="0">
                  <a:pos x="139" y="31"/>
                </a:cxn>
                <a:cxn ang="0">
                  <a:pos x="132" y="24"/>
                </a:cxn>
                <a:cxn ang="0">
                  <a:pos x="120" y="21"/>
                </a:cxn>
                <a:cxn ang="0">
                  <a:pos x="105" y="11"/>
                </a:cxn>
                <a:cxn ang="0">
                  <a:pos x="101" y="8"/>
                </a:cxn>
                <a:cxn ang="0">
                  <a:pos x="101" y="16"/>
                </a:cxn>
                <a:cxn ang="0">
                  <a:pos x="93" y="21"/>
                </a:cxn>
                <a:cxn ang="0">
                  <a:pos x="89" y="19"/>
                </a:cxn>
                <a:cxn ang="0">
                  <a:pos x="92" y="8"/>
                </a:cxn>
                <a:cxn ang="0">
                  <a:pos x="90" y="5"/>
                </a:cxn>
                <a:cxn ang="0">
                  <a:pos x="87" y="8"/>
                </a:cxn>
                <a:cxn ang="0">
                  <a:pos x="81" y="9"/>
                </a:cxn>
                <a:cxn ang="0">
                  <a:pos x="69" y="7"/>
                </a:cxn>
                <a:cxn ang="0">
                  <a:pos x="62" y="2"/>
                </a:cxn>
                <a:cxn ang="0">
                  <a:pos x="46" y="0"/>
                </a:cxn>
                <a:cxn ang="0">
                  <a:pos x="32" y="7"/>
                </a:cxn>
                <a:cxn ang="0">
                  <a:pos x="23" y="15"/>
                </a:cxn>
                <a:cxn ang="0">
                  <a:pos x="14" y="13"/>
                </a:cxn>
                <a:cxn ang="0">
                  <a:pos x="10" y="14"/>
                </a:cxn>
                <a:cxn ang="0">
                  <a:pos x="15" y="21"/>
                </a:cxn>
                <a:cxn ang="0">
                  <a:pos x="20" y="29"/>
                </a:cxn>
                <a:cxn ang="0">
                  <a:pos x="17" y="37"/>
                </a:cxn>
                <a:cxn ang="0">
                  <a:pos x="19" y="42"/>
                </a:cxn>
                <a:cxn ang="0">
                  <a:pos x="21" y="46"/>
                </a:cxn>
                <a:cxn ang="0">
                  <a:pos x="14" y="51"/>
                </a:cxn>
                <a:cxn ang="0">
                  <a:pos x="10" y="64"/>
                </a:cxn>
                <a:cxn ang="0">
                  <a:pos x="1" y="70"/>
                </a:cxn>
                <a:cxn ang="0">
                  <a:pos x="1" y="73"/>
                </a:cxn>
                <a:cxn ang="0">
                  <a:pos x="7" y="77"/>
                </a:cxn>
              </a:cxnLst>
              <a:rect l="0" t="0" r="r" b="b"/>
              <a:pathLst>
                <a:path w="140" h="104">
                  <a:moveTo>
                    <a:pt x="7" y="77"/>
                  </a:moveTo>
                  <a:lnTo>
                    <a:pt x="10" y="78"/>
                  </a:lnTo>
                  <a:lnTo>
                    <a:pt x="13" y="79"/>
                  </a:lnTo>
                  <a:lnTo>
                    <a:pt x="14" y="80"/>
                  </a:lnTo>
                  <a:lnTo>
                    <a:pt x="15" y="83"/>
                  </a:lnTo>
                  <a:lnTo>
                    <a:pt x="16" y="87"/>
                  </a:lnTo>
                  <a:lnTo>
                    <a:pt x="19" y="89"/>
                  </a:lnTo>
                  <a:lnTo>
                    <a:pt x="22" y="91"/>
                  </a:lnTo>
                  <a:lnTo>
                    <a:pt x="24" y="94"/>
                  </a:lnTo>
                  <a:lnTo>
                    <a:pt x="26" y="99"/>
                  </a:lnTo>
                  <a:lnTo>
                    <a:pt x="28" y="102"/>
                  </a:lnTo>
                  <a:lnTo>
                    <a:pt x="32" y="104"/>
                  </a:lnTo>
                  <a:lnTo>
                    <a:pt x="37" y="104"/>
                  </a:lnTo>
                  <a:lnTo>
                    <a:pt x="39" y="104"/>
                  </a:lnTo>
                  <a:lnTo>
                    <a:pt x="41" y="103"/>
                  </a:lnTo>
                  <a:lnTo>
                    <a:pt x="42" y="102"/>
                  </a:lnTo>
                  <a:lnTo>
                    <a:pt x="43" y="100"/>
                  </a:lnTo>
                  <a:lnTo>
                    <a:pt x="44" y="96"/>
                  </a:lnTo>
                  <a:lnTo>
                    <a:pt x="45" y="95"/>
                  </a:lnTo>
                  <a:lnTo>
                    <a:pt x="47" y="95"/>
                  </a:lnTo>
                  <a:lnTo>
                    <a:pt x="51" y="95"/>
                  </a:lnTo>
                  <a:lnTo>
                    <a:pt x="56" y="95"/>
                  </a:lnTo>
                  <a:lnTo>
                    <a:pt x="59" y="93"/>
                  </a:lnTo>
                  <a:lnTo>
                    <a:pt x="62" y="92"/>
                  </a:lnTo>
                  <a:lnTo>
                    <a:pt x="66" y="92"/>
                  </a:lnTo>
                  <a:lnTo>
                    <a:pt x="67" y="93"/>
                  </a:lnTo>
                  <a:lnTo>
                    <a:pt x="69" y="92"/>
                  </a:lnTo>
                  <a:lnTo>
                    <a:pt x="72" y="91"/>
                  </a:lnTo>
                  <a:lnTo>
                    <a:pt x="74" y="89"/>
                  </a:lnTo>
                  <a:lnTo>
                    <a:pt x="74" y="87"/>
                  </a:lnTo>
                  <a:lnTo>
                    <a:pt x="73" y="86"/>
                  </a:lnTo>
                  <a:lnTo>
                    <a:pt x="72" y="86"/>
                  </a:lnTo>
                  <a:lnTo>
                    <a:pt x="72" y="85"/>
                  </a:lnTo>
                  <a:lnTo>
                    <a:pt x="75" y="82"/>
                  </a:lnTo>
                  <a:lnTo>
                    <a:pt x="78" y="80"/>
                  </a:lnTo>
                  <a:lnTo>
                    <a:pt x="78" y="79"/>
                  </a:lnTo>
                  <a:lnTo>
                    <a:pt x="79" y="78"/>
                  </a:lnTo>
                  <a:lnTo>
                    <a:pt x="81" y="75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2" y="72"/>
                  </a:lnTo>
                  <a:lnTo>
                    <a:pt x="82" y="71"/>
                  </a:lnTo>
                  <a:lnTo>
                    <a:pt x="83" y="70"/>
                  </a:lnTo>
                  <a:lnTo>
                    <a:pt x="84" y="68"/>
                  </a:lnTo>
                  <a:lnTo>
                    <a:pt x="85" y="65"/>
                  </a:lnTo>
                  <a:lnTo>
                    <a:pt x="87" y="60"/>
                  </a:lnTo>
                  <a:lnTo>
                    <a:pt x="89" y="56"/>
                  </a:lnTo>
                  <a:lnTo>
                    <a:pt x="88" y="56"/>
                  </a:lnTo>
                  <a:lnTo>
                    <a:pt x="90" y="56"/>
                  </a:lnTo>
                  <a:lnTo>
                    <a:pt x="90" y="55"/>
                  </a:lnTo>
                  <a:lnTo>
                    <a:pt x="91" y="56"/>
                  </a:lnTo>
                  <a:lnTo>
                    <a:pt x="95" y="55"/>
                  </a:lnTo>
                  <a:lnTo>
                    <a:pt x="101" y="52"/>
                  </a:lnTo>
                  <a:lnTo>
                    <a:pt x="104" y="50"/>
                  </a:lnTo>
                  <a:lnTo>
                    <a:pt x="108" y="49"/>
                  </a:lnTo>
                  <a:lnTo>
                    <a:pt x="115" y="49"/>
                  </a:lnTo>
                  <a:lnTo>
                    <a:pt x="120" y="49"/>
                  </a:lnTo>
                  <a:lnTo>
                    <a:pt x="123" y="48"/>
                  </a:lnTo>
                  <a:lnTo>
                    <a:pt x="125" y="46"/>
                  </a:lnTo>
                  <a:lnTo>
                    <a:pt x="127" y="43"/>
                  </a:lnTo>
                  <a:lnTo>
                    <a:pt x="130" y="40"/>
                  </a:lnTo>
                  <a:lnTo>
                    <a:pt x="133" y="39"/>
                  </a:lnTo>
                  <a:lnTo>
                    <a:pt x="136" y="38"/>
                  </a:lnTo>
                  <a:lnTo>
                    <a:pt x="139" y="37"/>
                  </a:lnTo>
                  <a:lnTo>
                    <a:pt x="140" y="35"/>
                  </a:lnTo>
                  <a:lnTo>
                    <a:pt x="139" y="31"/>
                  </a:lnTo>
                  <a:lnTo>
                    <a:pt x="136" y="27"/>
                  </a:lnTo>
                  <a:lnTo>
                    <a:pt x="134" y="25"/>
                  </a:lnTo>
                  <a:lnTo>
                    <a:pt x="132" y="24"/>
                  </a:lnTo>
                  <a:lnTo>
                    <a:pt x="126" y="24"/>
                  </a:lnTo>
                  <a:lnTo>
                    <a:pt x="123" y="23"/>
                  </a:lnTo>
                  <a:lnTo>
                    <a:pt x="120" y="21"/>
                  </a:lnTo>
                  <a:lnTo>
                    <a:pt x="114" y="18"/>
                  </a:lnTo>
                  <a:lnTo>
                    <a:pt x="109" y="14"/>
                  </a:lnTo>
                  <a:lnTo>
                    <a:pt x="105" y="11"/>
                  </a:lnTo>
                  <a:lnTo>
                    <a:pt x="103" y="8"/>
                  </a:lnTo>
                  <a:lnTo>
                    <a:pt x="102" y="7"/>
                  </a:lnTo>
                  <a:lnTo>
                    <a:pt x="101" y="8"/>
                  </a:lnTo>
                  <a:lnTo>
                    <a:pt x="101" y="11"/>
                  </a:lnTo>
                  <a:lnTo>
                    <a:pt x="101" y="13"/>
                  </a:lnTo>
                  <a:lnTo>
                    <a:pt x="101" y="16"/>
                  </a:lnTo>
                  <a:lnTo>
                    <a:pt x="99" y="19"/>
                  </a:lnTo>
                  <a:lnTo>
                    <a:pt x="96" y="20"/>
                  </a:lnTo>
                  <a:lnTo>
                    <a:pt x="93" y="21"/>
                  </a:lnTo>
                  <a:lnTo>
                    <a:pt x="90" y="21"/>
                  </a:lnTo>
                  <a:lnTo>
                    <a:pt x="89" y="21"/>
                  </a:lnTo>
                  <a:lnTo>
                    <a:pt x="89" y="19"/>
                  </a:lnTo>
                  <a:lnTo>
                    <a:pt x="90" y="16"/>
                  </a:lnTo>
                  <a:lnTo>
                    <a:pt x="91" y="13"/>
                  </a:lnTo>
                  <a:lnTo>
                    <a:pt x="92" y="8"/>
                  </a:lnTo>
                  <a:lnTo>
                    <a:pt x="92" y="7"/>
                  </a:lnTo>
                  <a:lnTo>
                    <a:pt x="91" y="5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88" y="7"/>
                  </a:lnTo>
                  <a:lnTo>
                    <a:pt x="87" y="8"/>
                  </a:lnTo>
                  <a:lnTo>
                    <a:pt x="85" y="9"/>
                  </a:lnTo>
                  <a:lnTo>
                    <a:pt x="83" y="9"/>
                  </a:lnTo>
                  <a:lnTo>
                    <a:pt x="81" y="9"/>
                  </a:lnTo>
                  <a:lnTo>
                    <a:pt x="74" y="9"/>
                  </a:lnTo>
                  <a:lnTo>
                    <a:pt x="71" y="9"/>
                  </a:lnTo>
                  <a:lnTo>
                    <a:pt x="69" y="7"/>
                  </a:lnTo>
                  <a:lnTo>
                    <a:pt x="66" y="4"/>
                  </a:lnTo>
                  <a:lnTo>
                    <a:pt x="65" y="2"/>
                  </a:lnTo>
                  <a:lnTo>
                    <a:pt x="62" y="2"/>
                  </a:lnTo>
                  <a:lnTo>
                    <a:pt x="56" y="2"/>
                  </a:lnTo>
                  <a:lnTo>
                    <a:pt x="49" y="1"/>
                  </a:lnTo>
                  <a:lnTo>
                    <a:pt x="46" y="0"/>
                  </a:lnTo>
                  <a:lnTo>
                    <a:pt x="43" y="1"/>
                  </a:lnTo>
                  <a:lnTo>
                    <a:pt x="38" y="4"/>
                  </a:lnTo>
                  <a:lnTo>
                    <a:pt x="32" y="7"/>
                  </a:lnTo>
                  <a:lnTo>
                    <a:pt x="27" y="12"/>
                  </a:lnTo>
                  <a:lnTo>
                    <a:pt x="25" y="14"/>
                  </a:lnTo>
                  <a:lnTo>
                    <a:pt x="23" y="15"/>
                  </a:lnTo>
                  <a:lnTo>
                    <a:pt x="20" y="15"/>
                  </a:lnTo>
                  <a:lnTo>
                    <a:pt x="17" y="14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5" y="21"/>
                  </a:lnTo>
                  <a:lnTo>
                    <a:pt x="18" y="23"/>
                  </a:lnTo>
                  <a:lnTo>
                    <a:pt x="20" y="27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18" y="36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7" y="41"/>
                  </a:lnTo>
                  <a:lnTo>
                    <a:pt x="19" y="42"/>
                  </a:lnTo>
                  <a:lnTo>
                    <a:pt x="20" y="43"/>
                  </a:lnTo>
                  <a:lnTo>
                    <a:pt x="21" y="45"/>
                  </a:lnTo>
                  <a:lnTo>
                    <a:pt x="21" y="46"/>
                  </a:lnTo>
                  <a:lnTo>
                    <a:pt x="20" y="47"/>
                  </a:lnTo>
                  <a:lnTo>
                    <a:pt x="18" y="49"/>
                  </a:lnTo>
                  <a:lnTo>
                    <a:pt x="14" y="51"/>
                  </a:lnTo>
                  <a:lnTo>
                    <a:pt x="13" y="56"/>
                  </a:lnTo>
                  <a:lnTo>
                    <a:pt x="12" y="60"/>
                  </a:lnTo>
                  <a:lnTo>
                    <a:pt x="10" y="64"/>
                  </a:lnTo>
                  <a:lnTo>
                    <a:pt x="7" y="67"/>
                  </a:lnTo>
                  <a:lnTo>
                    <a:pt x="3" y="69"/>
                  </a:lnTo>
                  <a:lnTo>
                    <a:pt x="1" y="70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3" y="74"/>
                  </a:lnTo>
                  <a:lnTo>
                    <a:pt x="6" y="77"/>
                  </a:lnTo>
                  <a:lnTo>
                    <a:pt x="7" y="7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0" name="Freeform 1514">
              <a:extLst>
                <a:ext uri="{FF2B5EF4-FFF2-40B4-BE49-F238E27FC236}">
                  <a16:creationId xmlns:a16="http://schemas.microsoft.com/office/drawing/2014/main" id="{65CCDF33-F690-A544-8DC7-2F7CBB9BB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" y="1190"/>
              <a:ext cx="166" cy="77"/>
            </a:xfrm>
            <a:custGeom>
              <a:avLst/>
              <a:gdLst/>
              <a:ahLst/>
              <a:cxnLst>
                <a:cxn ang="0">
                  <a:pos x="23" y="21"/>
                </a:cxn>
                <a:cxn ang="0">
                  <a:pos x="10" y="23"/>
                </a:cxn>
                <a:cxn ang="0">
                  <a:pos x="25" y="29"/>
                </a:cxn>
                <a:cxn ang="0">
                  <a:pos x="6" y="33"/>
                </a:cxn>
                <a:cxn ang="0">
                  <a:pos x="8" y="40"/>
                </a:cxn>
                <a:cxn ang="0">
                  <a:pos x="9" y="44"/>
                </a:cxn>
                <a:cxn ang="0">
                  <a:pos x="0" y="43"/>
                </a:cxn>
                <a:cxn ang="0">
                  <a:pos x="9" y="50"/>
                </a:cxn>
                <a:cxn ang="0">
                  <a:pos x="25" y="54"/>
                </a:cxn>
                <a:cxn ang="0">
                  <a:pos x="33" y="58"/>
                </a:cxn>
                <a:cxn ang="0">
                  <a:pos x="41" y="51"/>
                </a:cxn>
                <a:cxn ang="0">
                  <a:pos x="38" y="48"/>
                </a:cxn>
                <a:cxn ang="0">
                  <a:pos x="40" y="42"/>
                </a:cxn>
                <a:cxn ang="0">
                  <a:pos x="50" y="45"/>
                </a:cxn>
                <a:cxn ang="0">
                  <a:pos x="53" y="49"/>
                </a:cxn>
                <a:cxn ang="0">
                  <a:pos x="50" y="54"/>
                </a:cxn>
                <a:cxn ang="0">
                  <a:pos x="60" y="53"/>
                </a:cxn>
                <a:cxn ang="0">
                  <a:pos x="65" y="48"/>
                </a:cxn>
                <a:cxn ang="0">
                  <a:pos x="80" y="50"/>
                </a:cxn>
                <a:cxn ang="0">
                  <a:pos x="84" y="54"/>
                </a:cxn>
                <a:cxn ang="0">
                  <a:pos x="69" y="61"/>
                </a:cxn>
                <a:cxn ang="0">
                  <a:pos x="52" y="61"/>
                </a:cxn>
                <a:cxn ang="0">
                  <a:pos x="47" y="70"/>
                </a:cxn>
                <a:cxn ang="0">
                  <a:pos x="58" y="73"/>
                </a:cxn>
                <a:cxn ang="0">
                  <a:pos x="66" y="76"/>
                </a:cxn>
                <a:cxn ang="0">
                  <a:pos x="95" y="65"/>
                </a:cxn>
                <a:cxn ang="0">
                  <a:pos x="104" y="61"/>
                </a:cxn>
                <a:cxn ang="0">
                  <a:pos x="110" y="53"/>
                </a:cxn>
                <a:cxn ang="0">
                  <a:pos x="117" y="55"/>
                </a:cxn>
                <a:cxn ang="0">
                  <a:pos x="127" y="62"/>
                </a:cxn>
                <a:cxn ang="0">
                  <a:pos x="131" y="56"/>
                </a:cxn>
                <a:cxn ang="0">
                  <a:pos x="141" y="57"/>
                </a:cxn>
                <a:cxn ang="0">
                  <a:pos x="160" y="51"/>
                </a:cxn>
                <a:cxn ang="0">
                  <a:pos x="160" y="48"/>
                </a:cxn>
                <a:cxn ang="0">
                  <a:pos x="154" y="44"/>
                </a:cxn>
                <a:cxn ang="0">
                  <a:pos x="154" y="29"/>
                </a:cxn>
                <a:cxn ang="0">
                  <a:pos x="149" y="24"/>
                </a:cxn>
                <a:cxn ang="0">
                  <a:pos x="140" y="24"/>
                </a:cxn>
                <a:cxn ang="0">
                  <a:pos x="134" y="26"/>
                </a:cxn>
                <a:cxn ang="0">
                  <a:pos x="129" y="18"/>
                </a:cxn>
                <a:cxn ang="0">
                  <a:pos x="118" y="7"/>
                </a:cxn>
                <a:cxn ang="0">
                  <a:pos x="114" y="2"/>
                </a:cxn>
                <a:cxn ang="0">
                  <a:pos x="102" y="3"/>
                </a:cxn>
                <a:cxn ang="0">
                  <a:pos x="92" y="18"/>
                </a:cxn>
                <a:cxn ang="0">
                  <a:pos x="108" y="24"/>
                </a:cxn>
                <a:cxn ang="0">
                  <a:pos x="108" y="31"/>
                </a:cxn>
                <a:cxn ang="0">
                  <a:pos x="107" y="38"/>
                </a:cxn>
                <a:cxn ang="0">
                  <a:pos x="84" y="39"/>
                </a:cxn>
                <a:cxn ang="0">
                  <a:pos x="74" y="31"/>
                </a:cxn>
                <a:cxn ang="0">
                  <a:pos x="69" y="29"/>
                </a:cxn>
                <a:cxn ang="0">
                  <a:pos x="74" y="27"/>
                </a:cxn>
                <a:cxn ang="0">
                  <a:pos x="64" y="21"/>
                </a:cxn>
                <a:cxn ang="0">
                  <a:pos x="53" y="17"/>
                </a:cxn>
                <a:cxn ang="0">
                  <a:pos x="44" y="13"/>
                </a:cxn>
                <a:cxn ang="0">
                  <a:pos x="34" y="11"/>
                </a:cxn>
                <a:cxn ang="0">
                  <a:pos x="22" y="13"/>
                </a:cxn>
              </a:cxnLst>
              <a:rect l="0" t="0" r="r" b="b"/>
              <a:pathLst>
                <a:path w="166" h="77">
                  <a:moveTo>
                    <a:pt x="21" y="13"/>
                  </a:moveTo>
                  <a:lnTo>
                    <a:pt x="22" y="14"/>
                  </a:lnTo>
                  <a:lnTo>
                    <a:pt x="23" y="17"/>
                  </a:lnTo>
                  <a:lnTo>
                    <a:pt x="27" y="19"/>
                  </a:lnTo>
                  <a:lnTo>
                    <a:pt x="23" y="21"/>
                  </a:lnTo>
                  <a:lnTo>
                    <a:pt x="19" y="21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1" y="21"/>
                  </a:lnTo>
                  <a:lnTo>
                    <a:pt x="10" y="23"/>
                  </a:lnTo>
                  <a:lnTo>
                    <a:pt x="9" y="26"/>
                  </a:lnTo>
                  <a:lnTo>
                    <a:pt x="10" y="27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25" y="29"/>
                  </a:lnTo>
                  <a:lnTo>
                    <a:pt x="21" y="33"/>
                  </a:lnTo>
                  <a:lnTo>
                    <a:pt x="16" y="34"/>
                  </a:lnTo>
                  <a:lnTo>
                    <a:pt x="12" y="34"/>
                  </a:lnTo>
                  <a:lnTo>
                    <a:pt x="9" y="33"/>
                  </a:lnTo>
                  <a:lnTo>
                    <a:pt x="6" y="33"/>
                  </a:lnTo>
                  <a:lnTo>
                    <a:pt x="3" y="34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10" y="41"/>
                  </a:lnTo>
                  <a:lnTo>
                    <a:pt x="11" y="42"/>
                  </a:lnTo>
                  <a:lnTo>
                    <a:pt x="11" y="43"/>
                  </a:lnTo>
                  <a:lnTo>
                    <a:pt x="10" y="44"/>
                  </a:lnTo>
                  <a:lnTo>
                    <a:pt x="9" y="44"/>
                  </a:lnTo>
                  <a:lnTo>
                    <a:pt x="6" y="44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44"/>
                  </a:lnTo>
                  <a:lnTo>
                    <a:pt x="1" y="46"/>
                  </a:lnTo>
                  <a:lnTo>
                    <a:pt x="3" y="47"/>
                  </a:lnTo>
                  <a:lnTo>
                    <a:pt x="5" y="48"/>
                  </a:lnTo>
                  <a:lnTo>
                    <a:pt x="9" y="50"/>
                  </a:lnTo>
                  <a:lnTo>
                    <a:pt x="15" y="54"/>
                  </a:lnTo>
                  <a:lnTo>
                    <a:pt x="17" y="55"/>
                  </a:lnTo>
                  <a:lnTo>
                    <a:pt x="20" y="55"/>
                  </a:lnTo>
                  <a:lnTo>
                    <a:pt x="22" y="55"/>
                  </a:lnTo>
                  <a:lnTo>
                    <a:pt x="25" y="54"/>
                  </a:lnTo>
                  <a:lnTo>
                    <a:pt x="27" y="53"/>
                  </a:lnTo>
                  <a:lnTo>
                    <a:pt x="30" y="53"/>
                  </a:lnTo>
                  <a:lnTo>
                    <a:pt x="31" y="55"/>
                  </a:lnTo>
                  <a:lnTo>
                    <a:pt x="32" y="57"/>
                  </a:lnTo>
                  <a:lnTo>
                    <a:pt x="33" y="58"/>
                  </a:lnTo>
                  <a:lnTo>
                    <a:pt x="36" y="59"/>
                  </a:lnTo>
                  <a:lnTo>
                    <a:pt x="38" y="58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51"/>
                  </a:lnTo>
                  <a:lnTo>
                    <a:pt x="39" y="54"/>
                  </a:lnTo>
                  <a:lnTo>
                    <a:pt x="40" y="52"/>
                  </a:lnTo>
                  <a:lnTo>
                    <a:pt x="40" y="50"/>
                  </a:lnTo>
                  <a:lnTo>
                    <a:pt x="39" y="49"/>
                  </a:lnTo>
                  <a:lnTo>
                    <a:pt x="38" y="48"/>
                  </a:lnTo>
                  <a:lnTo>
                    <a:pt x="40" y="47"/>
                  </a:lnTo>
                  <a:lnTo>
                    <a:pt x="42" y="46"/>
                  </a:lnTo>
                  <a:lnTo>
                    <a:pt x="41" y="44"/>
                  </a:lnTo>
                  <a:lnTo>
                    <a:pt x="40" y="43"/>
                  </a:lnTo>
                  <a:lnTo>
                    <a:pt x="40" y="42"/>
                  </a:lnTo>
                  <a:lnTo>
                    <a:pt x="42" y="42"/>
                  </a:lnTo>
                  <a:lnTo>
                    <a:pt x="45" y="42"/>
                  </a:lnTo>
                  <a:lnTo>
                    <a:pt x="53" y="42"/>
                  </a:lnTo>
                  <a:lnTo>
                    <a:pt x="51" y="43"/>
                  </a:lnTo>
                  <a:lnTo>
                    <a:pt x="50" y="45"/>
                  </a:lnTo>
                  <a:lnTo>
                    <a:pt x="50" y="46"/>
                  </a:lnTo>
                  <a:lnTo>
                    <a:pt x="51" y="47"/>
                  </a:lnTo>
                  <a:lnTo>
                    <a:pt x="52" y="47"/>
                  </a:lnTo>
                  <a:lnTo>
                    <a:pt x="53" y="48"/>
                  </a:lnTo>
                  <a:lnTo>
                    <a:pt x="53" y="49"/>
                  </a:lnTo>
                  <a:lnTo>
                    <a:pt x="52" y="49"/>
                  </a:lnTo>
                  <a:lnTo>
                    <a:pt x="51" y="50"/>
                  </a:lnTo>
                  <a:lnTo>
                    <a:pt x="51" y="52"/>
                  </a:lnTo>
                  <a:lnTo>
                    <a:pt x="51" y="53"/>
                  </a:lnTo>
                  <a:lnTo>
                    <a:pt x="50" y="54"/>
                  </a:lnTo>
                  <a:lnTo>
                    <a:pt x="51" y="56"/>
                  </a:lnTo>
                  <a:lnTo>
                    <a:pt x="53" y="54"/>
                  </a:lnTo>
                  <a:lnTo>
                    <a:pt x="55" y="53"/>
                  </a:lnTo>
                  <a:lnTo>
                    <a:pt x="58" y="52"/>
                  </a:lnTo>
                  <a:lnTo>
                    <a:pt x="60" y="53"/>
                  </a:lnTo>
                  <a:lnTo>
                    <a:pt x="62" y="53"/>
                  </a:lnTo>
                  <a:lnTo>
                    <a:pt x="63" y="52"/>
                  </a:lnTo>
                  <a:lnTo>
                    <a:pt x="63" y="50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7" y="49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5" y="52"/>
                  </a:lnTo>
                  <a:lnTo>
                    <a:pt x="80" y="50"/>
                  </a:lnTo>
                  <a:lnTo>
                    <a:pt x="82" y="49"/>
                  </a:lnTo>
                  <a:lnTo>
                    <a:pt x="84" y="49"/>
                  </a:lnTo>
                  <a:lnTo>
                    <a:pt x="85" y="50"/>
                  </a:lnTo>
                  <a:lnTo>
                    <a:pt x="85" y="52"/>
                  </a:lnTo>
                  <a:lnTo>
                    <a:pt x="84" y="54"/>
                  </a:lnTo>
                  <a:lnTo>
                    <a:pt x="82" y="55"/>
                  </a:lnTo>
                  <a:lnTo>
                    <a:pt x="77" y="56"/>
                  </a:lnTo>
                  <a:lnTo>
                    <a:pt x="73" y="59"/>
                  </a:lnTo>
                  <a:lnTo>
                    <a:pt x="72" y="61"/>
                  </a:lnTo>
                  <a:lnTo>
                    <a:pt x="69" y="61"/>
                  </a:lnTo>
                  <a:lnTo>
                    <a:pt x="65" y="58"/>
                  </a:lnTo>
                  <a:lnTo>
                    <a:pt x="62" y="57"/>
                  </a:lnTo>
                  <a:lnTo>
                    <a:pt x="60" y="57"/>
                  </a:lnTo>
                  <a:lnTo>
                    <a:pt x="55" y="59"/>
                  </a:lnTo>
                  <a:lnTo>
                    <a:pt x="52" y="61"/>
                  </a:lnTo>
                  <a:lnTo>
                    <a:pt x="42" y="64"/>
                  </a:lnTo>
                  <a:lnTo>
                    <a:pt x="43" y="67"/>
                  </a:lnTo>
                  <a:lnTo>
                    <a:pt x="43" y="68"/>
                  </a:lnTo>
                  <a:lnTo>
                    <a:pt x="44" y="69"/>
                  </a:lnTo>
                  <a:lnTo>
                    <a:pt x="47" y="70"/>
                  </a:lnTo>
                  <a:lnTo>
                    <a:pt x="49" y="70"/>
                  </a:lnTo>
                  <a:lnTo>
                    <a:pt x="50" y="71"/>
                  </a:lnTo>
                  <a:lnTo>
                    <a:pt x="53" y="71"/>
                  </a:lnTo>
                  <a:lnTo>
                    <a:pt x="57" y="71"/>
                  </a:lnTo>
                  <a:lnTo>
                    <a:pt x="58" y="73"/>
                  </a:lnTo>
                  <a:lnTo>
                    <a:pt x="58" y="74"/>
                  </a:lnTo>
                  <a:lnTo>
                    <a:pt x="59" y="75"/>
                  </a:lnTo>
                  <a:lnTo>
                    <a:pt x="60" y="76"/>
                  </a:lnTo>
                  <a:lnTo>
                    <a:pt x="63" y="77"/>
                  </a:lnTo>
                  <a:lnTo>
                    <a:pt x="66" y="76"/>
                  </a:lnTo>
                  <a:lnTo>
                    <a:pt x="70" y="74"/>
                  </a:lnTo>
                  <a:lnTo>
                    <a:pt x="83" y="71"/>
                  </a:lnTo>
                  <a:lnTo>
                    <a:pt x="88" y="69"/>
                  </a:lnTo>
                  <a:lnTo>
                    <a:pt x="93" y="66"/>
                  </a:lnTo>
                  <a:lnTo>
                    <a:pt x="95" y="65"/>
                  </a:lnTo>
                  <a:lnTo>
                    <a:pt x="96" y="64"/>
                  </a:lnTo>
                  <a:lnTo>
                    <a:pt x="96" y="62"/>
                  </a:lnTo>
                  <a:lnTo>
                    <a:pt x="97" y="61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5" y="62"/>
                  </a:lnTo>
                  <a:lnTo>
                    <a:pt x="108" y="62"/>
                  </a:lnTo>
                  <a:lnTo>
                    <a:pt x="109" y="61"/>
                  </a:lnTo>
                  <a:lnTo>
                    <a:pt x="109" y="59"/>
                  </a:lnTo>
                  <a:lnTo>
                    <a:pt x="110" y="53"/>
                  </a:lnTo>
                  <a:lnTo>
                    <a:pt x="111" y="50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5" y="53"/>
                  </a:lnTo>
                  <a:lnTo>
                    <a:pt x="117" y="55"/>
                  </a:lnTo>
                  <a:lnTo>
                    <a:pt x="120" y="57"/>
                  </a:lnTo>
                  <a:lnTo>
                    <a:pt x="123" y="59"/>
                  </a:lnTo>
                  <a:lnTo>
                    <a:pt x="125" y="62"/>
                  </a:lnTo>
                  <a:lnTo>
                    <a:pt x="126" y="62"/>
                  </a:lnTo>
                  <a:lnTo>
                    <a:pt x="127" y="62"/>
                  </a:lnTo>
                  <a:lnTo>
                    <a:pt x="127" y="58"/>
                  </a:lnTo>
                  <a:lnTo>
                    <a:pt x="127" y="56"/>
                  </a:lnTo>
                  <a:lnTo>
                    <a:pt x="128" y="55"/>
                  </a:lnTo>
                  <a:lnTo>
                    <a:pt x="129" y="55"/>
                  </a:lnTo>
                  <a:lnTo>
                    <a:pt x="131" y="56"/>
                  </a:lnTo>
                  <a:lnTo>
                    <a:pt x="132" y="58"/>
                  </a:lnTo>
                  <a:lnTo>
                    <a:pt x="134" y="56"/>
                  </a:lnTo>
                  <a:lnTo>
                    <a:pt x="136" y="55"/>
                  </a:lnTo>
                  <a:lnTo>
                    <a:pt x="139" y="56"/>
                  </a:lnTo>
                  <a:lnTo>
                    <a:pt x="141" y="57"/>
                  </a:lnTo>
                  <a:lnTo>
                    <a:pt x="141" y="58"/>
                  </a:lnTo>
                  <a:lnTo>
                    <a:pt x="145" y="58"/>
                  </a:lnTo>
                  <a:lnTo>
                    <a:pt x="148" y="57"/>
                  </a:lnTo>
                  <a:lnTo>
                    <a:pt x="154" y="54"/>
                  </a:lnTo>
                  <a:lnTo>
                    <a:pt x="160" y="51"/>
                  </a:lnTo>
                  <a:lnTo>
                    <a:pt x="163" y="49"/>
                  </a:lnTo>
                  <a:lnTo>
                    <a:pt x="164" y="48"/>
                  </a:lnTo>
                  <a:lnTo>
                    <a:pt x="166" y="47"/>
                  </a:lnTo>
                  <a:lnTo>
                    <a:pt x="161" y="48"/>
                  </a:lnTo>
                  <a:lnTo>
                    <a:pt x="160" y="48"/>
                  </a:lnTo>
                  <a:lnTo>
                    <a:pt x="159" y="46"/>
                  </a:lnTo>
                  <a:lnTo>
                    <a:pt x="158" y="46"/>
                  </a:lnTo>
                  <a:lnTo>
                    <a:pt x="156" y="46"/>
                  </a:lnTo>
                  <a:lnTo>
                    <a:pt x="155" y="45"/>
                  </a:lnTo>
                  <a:lnTo>
                    <a:pt x="154" y="44"/>
                  </a:lnTo>
                  <a:lnTo>
                    <a:pt x="154" y="42"/>
                  </a:lnTo>
                  <a:lnTo>
                    <a:pt x="154" y="41"/>
                  </a:lnTo>
                  <a:lnTo>
                    <a:pt x="155" y="36"/>
                  </a:lnTo>
                  <a:lnTo>
                    <a:pt x="154" y="32"/>
                  </a:lnTo>
                  <a:lnTo>
                    <a:pt x="154" y="29"/>
                  </a:lnTo>
                  <a:lnTo>
                    <a:pt x="155" y="27"/>
                  </a:lnTo>
                  <a:lnTo>
                    <a:pt x="156" y="24"/>
                  </a:lnTo>
                  <a:lnTo>
                    <a:pt x="155" y="25"/>
                  </a:lnTo>
                  <a:lnTo>
                    <a:pt x="152" y="26"/>
                  </a:lnTo>
                  <a:lnTo>
                    <a:pt x="149" y="24"/>
                  </a:lnTo>
                  <a:lnTo>
                    <a:pt x="147" y="23"/>
                  </a:lnTo>
                  <a:lnTo>
                    <a:pt x="145" y="23"/>
                  </a:lnTo>
                  <a:lnTo>
                    <a:pt x="142" y="23"/>
                  </a:lnTo>
                  <a:lnTo>
                    <a:pt x="141" y="23"/>
                  </a:lnTo>
                  <a:lnTo>
                    <a:pt x="140" y="24"/>
                  </a:lnTo>
                  <a:lnTo>
                    <a:pt x="140" y="25"/>
                  </a:lnTo>
                  <a:lnTo>
                    <a:pt x="139" y="27"/>
                  </a:lnTo>
                  <a:lnTo>
                    <a:pt x="138" y="28"/>
                  </a:lnTo>
                  <a:lnTo>
                    <a:pt x="136" y="27"/>
                  </a:lnTo>
                  <a:lnTo>
                    <a:pt x="134" y="26"/>
                  </a:lnTo>
                  <a:lnTo>
                    <a:pt x="133" y="24"/>
                  </a:lnTo>
                  <a:lnTo>
                    <a:pt x="132" y="23"/>
                  </a:lnTo>
                  <a:lnTo>
                    <a:pt x="131" y="21"/>
                  </a:lnTo>
                  <a:lnTo>
                    <a:pt x="130" y="21"/>
                  </a:lnTo>
                  <a:lnTo>
                    <a:pt x="129" y="18"/>
                  </a:lnTo>
                  <a:lnTo>
                    <a:pt x="129" y="17"/>
                  </a:lnTo>
                  <a:lnTo>
                    <a:pt x="126" y="12"/>
                  </a:lnTo>
                  <a:lnTo>
                    <a:pt x="123" y="9"/>
                  </a:lnTo>
                  <a:lnTo>
                    <a:pt x="122" y="8"/>
                  </a:lnTo>
                  <a:lnTo>
                    <a:pt x="118" y="7"/>
                  </a:lnTo>
                  <a:lnTo>
                    <a:pt x="116" y="7"/>
                  </a:lnTo>
                  <a:lnTo>
                    <a:pt x="115" y="7"/>
                  </a:lnTo>
                  <a:lnTo>
                    <a:pt x="114" y="6"/>
                  </a:lnTo>
                  <a:lnTo>
                    <a:pt x="114" y="4"/>
                  </a:lnTo>
                  <a:lnTo>
                    <a:pt x="114" y="2"/>
                  </a:lnTo>
                  <a:lnTo>
                    <a:pt x="114" y="1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6" y="1"/>
                  </a:lnTo>
                  <a:lnTo>
                    <a:pt x="102" y="3"/>
                  </a:lnTo>
                  <a:lnTo>
                    <a:pt x="98" y="5"/>
                  </a:lnTo>
                  <a:lnTo>
                    <a:pt x="96" y="8"/>
                  </a:lnTo>
                  <a:lnTo>
                    <a:pt x="93" y="11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3" y="19"/>
                  </a:lnTo>
                  <a:lnTo>
                    <a:pt x="96" y="21"/>
                  </a:lnTo>
                  <a:lnTo>
                    <a:pt x="101" y="22"/>
                  </a:lnTo>
                  <a:lnTo>
                    <a:pt x="105" y="22"/>
                  </a:lnTo>
                  <a:lnTo>
                    <a:pt x="108" y="24"/>
                  </a:lnTo>
                  <a:lnTo>
                    <a:pt x="111" y="27"/>
                  </a:lnTo>
                  <a:lnTo>
                    <a:pt x="106" y="28"/>
                  </a:lnTo>
                  <a:lnTo>
                    <a:pt x="105" y="29"/>
                  </a:lnTo>
                  <a:lnTo>
                    <a:pt x="104" y="31"/>
                  </a:lnTo>
                  <a:lnTo>
                    <a:pt x="108" y="31"/>
                  </a:lnTo>
                  <a:lnTo>
                    <a:pt x="110" y="32"/>
                  </a:lnTo>
                  <a:lnTo>
                    <a:pt x="112" y="33"/>
                  </a:lnTo>
                  <a:lnTo>
                    <a:pt x="112" y="35"/>
                  </a:lnTo>
                  <a:lnTo>
                    <a:pt x="111" y="36"/>
                  </a:lnTo>
                  <a:lnTo>
                    <a:pt x="107" y="38"/>
                  </a:lnTo>
                  <a:lnTo>
                    <a:pt x="103" y="39"/>
                  </a:lnTo>
                  <a:lnTo>
                    <a:pt x="97" y="38"/>
                  </a:lnTo>
                  <a:lnTo>
                    <a:pt x="93" y="38"/>
                  </a:lnTo>
                  <a:lnTo>
                    <a:pt x="89" y="39"/>
                  </a:lnTo>
                  <a:lnTo>
                    <a:pt x="84" y="39"/>
                  </a:lnTo>
                  <a:lnTo>
                    <a:pt x="82" y="38"/>
                  </a:lnTo>
                  <a:lnTo>
                    <a:pt x="81" y="36"/>
                  </a:lnTo>
                  <a:lnTo>
                    <a:pt x="79" y="32"/>
                  </a:lnTo>
                  <a:lnTo>
                    <a:pt x="77" y="31"/>
                  </a:lnTo>
                  <a:lnTo>
                    <a:pt x="74" y="31"/>
                  </a:lnTo>
                  <a:lnTo>
                    <a:pt x="71" y="32"/>
                  </a:lnTo>
                  <a:lnTo>
                    <a:pt x="69" y="31"/>
                  </a:lnTo>
                  <a:lnTo>
                    <a:pt x="68" y="31"/>
                  </a:lnTo>
                  <a:lnTo>
                    <a:pt x="68" y="30"/>
                  </a:lnTo>
                  <a:lnTo>
                    <a:pt x="69" y="29"/>
                  </a:lnTo>
                  <a:lnTo>
                    <a:pt x="70" y="29"/>
                  </a:lnTo>
                  <a:lnTo>
                    <a:pt x="72" y="29"/>
                  </a:lnTo>
                  <a:lnTo>
                    <a:pt x="76" y="28"/>
                  </a:lnTo>
                  <a:lnTo>
                    <a:pt x="75" y="27"/>
                  </a:lnTo>
                  <a:lnTo>
                    <a:pt x="74" y="27"/>
                  </a:lnTo>
                  <a:lnTo>
                    <a:pt x="71" y="25"/>
                  </a:lnTo>
                  <a:lnTo>
                    <a:pt x="69" y="22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4" y="21"/>
                  </a:lnTo>
                  <a:lnTo>
                    <a:pt x="61" y="20"/>
                  </a:lnTo>
                  <a:lnTo>
                    <a:pt x="58" y="20"/>
                  </a:lnTo>
                  <a:lnTo>
                    <a:pt x="57" y="18"/>
                  </a:lnTo>
                  <a:lnTo>
                    <a:pt x="55" y="17"/>
                  </a:lnTo>
                  <a:lnTo>
                    <a:pt x="53" y="17"/>
                  </a:lnTo>
                  <a:lnTo>
                    <a:pt x="51" y="18"/>
                  </a:lnTo>
                  <a:lnTo>
                    <a:pt x="48" y="19"/>
                  </a:lnTo>
                  <a:lnTo>
                    <a:pt x="46" y="18"/>
                  </a:lnTo>
                  <a:lnTo>
                    <a:pt x="45" y="17"/>
                  </a:lnTo>
                  <a:lnTo>
                    <a:pt x="44" y="13"/>
                  </a:lnTo>
                  <a:lnTo>
                    <a:pt x="44" y="11"/>
                  </a:lnTo>
                  <a:lnTo>
                    <a:pt x="43" y="10"/>
                  </a:lnTo>
                  <a:lnTo>
                    <a:pt x="41" y="8"/>
                  </a:lnTo>
                  <a:lnTo>
                    <a:pt x="37" y="10"/>
                  </a:lnTo>
                  <a:lnTo>
                    <a:pt x="34" y="11"/>
                  </a:lnTo>
                  <a:lnTo>
                    <a:pt x="32" y="11"/>
                  </a:lnTo>
                  <a:lnTo>
                    <a:pt x="29" y="10"/>
                  </a:lnTo>
                  <a:lnTo>
                    <a:pt x="24" y="11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1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1" name="Freeform 1515">
              <a:extLst>
                <a:ext uri="{FF2B5EF4-FFF2-40B4-BE49-F238E27FC236}">
                  <a16:creationId xmlns:a16="http://schemas.microsoft.com/office/drawing/2014/main" id="{699874D9-3AA6-3245-8EE2-33A1416CA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186"/>
              <a:ext cx="11" cy="10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5" y="9"/>
                </a:cxn>
                <a:cxn ang="0">
                  <a:pos x="5" y="10"/>
                </a:cxn>
                <a:cxn ang="0">
                  <a:pos x="9" y="8"/>
                </a:cxn>
                <a:cxn ang="0">
                  <a:pos x="10" y="7"/>
                </a:cxn>
                <a:cxn ang="0">
                  <a:pos x="10" y="6"/>
                </a:cxn>
                <a:cxn ang="0">
                  <a:pos x="11" y="6"/>
                </a:cxn>
              </a:cxnLst>
              <a:rect l="0" t="0" r="r" b="b"/>
              <a:pathLst>
                <a:path w="11" h="10">
                  <a:moveTo>
                    <a:pt x="11" y="6"/>
                  </a:moveTo>
                  <a:lnTo>
                    <a:pt x="11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5" y="9"/>
                  </a:lnTo>
                  <a:lnTo>
                    <a:pt x="5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2" name="Freeform 1516">
              <a:extLst>
                <a:ext uri="{FF2B5EF4-FFF2-40B4-BE49-F238E27FC236}">
                  <a16:creationId xmlns:a16="http://schemas.microsoft.com/office/drawing/2014/main" id="{E94589CA-1190-DB45-A6B9-86EFDB475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" y="1196"/>
              <a:ext cx="3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2" y="2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3" name="Freeform 1517">
              <a:extLst>
                <a:ext uri="{FF2B5EF4-FFF2-40B4-BE49-F238E27FC236}">
                  <a16:creationId xmlns:a16="http://schemas.microsoft.com/office/drawing/2014/main" id="{D0863C78-D5E2-5C4F-B5AD-99EF22001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" y="1271"/>
              <a:ext cx="91" cy="91"/>
            </a:xfrm>
            <a:custGeom>
              <a:avLst/>
              <a:gdLst/>
              <a:ahLst/>
              <a:cxnLst>
                <a:cxn ang="0">
                  <a:pos x="91" y="58"/>
                </a:cxn>
                <a:cxn ang="0">
                  <a:pos x="89" y="48"/>
                </a:cxn>
                <a:cxn ang="0">
                  <a:pos x="86" y="43"/>
                </a:cxn>
                <a:cxn ang="0">
                  <a:pos x="79" y="50"/>
                </a:cxn>
                <a:cxn ang="0">
                  <a:pos x="78" y="44"/>
                </a:cxn>
                <a:cxn ang="0">
                  <a:pos x="82" y="44"/>
                </a:cxn>
                <a:cxn ang="0">
                  <a:pos x="77" y="42"/>
                </a:cxn>
                <a:cxn ang="0">
                  <a:pos x="79" y="39"/>
                </a:cxn>
                <a:cxn ang="0">
                  <a:pos x="85" y="39"/>
                </a:cxn>
                <a:cxn ang="0">
                  <a:pos x="79" y="34"/>
                </a:cxn>
                <a:cxn ang="0">
                  <a:pos x="73" y="40"/>
                </a:cxn>
                <a:cxn ang="0">
                  <a:pos x="67" y="39"/>
                </a:cxn>
                <a:cxn ang="0">
                  <a:pos x="70" y="43"/>
                </a:cxn>
                <a:cxn ang="0">
                  <a:pos x="65" y="41"/>
                </a:cxn>
                <a:cxn ang="0">
                  <a:pos x="61" y="35"/>
                </a:cxn>
                <a:cxn ang="0">
                  <a:pos x="56" y="31"/>
                </a:cxn>
                <a:cxn ang="0">
                  <a:pos x="63" y="28"/>
                </a:cxn>
                <a:cxn ang="0">
                  <a:pos x="70" y="30"/>
                </a:cxn>
                <a:cxn ang="0">
                  <a:pos x="74" y="25"/>
                </a:cxn>
                <a:cxn ang="0">
                  <a:pos x="74" y="18"/>
                </a:cxn>
                <a:cxn ang="0">
                  <a:pos x="76" y="13"/>
                </a:cxn>
                <a:cxn ang="0">
                  <a:pos x="66" y="10"/>
                </a:cxn>
                <a:cxn ang="0">
                  <a:pos x="63" y="12"/>
                </a:cxn>
                <a:cxn ang="0">
                  <a:pos x="59" y="11"/>
                </a:cxn>
                <a:cxn ang="0">
                  <a:pos x="66" y="7"/>
                </a:cxn>
                <a:cxn ang="0">
                  <a:pos x="72" y="4"/>
                </a:cxn>
                <a:cxn ang="0">
                  <a:pos x="62" y="2"/>
                </a:cxn>
                <a:cxn ang="0">
                  <a:pos x="54" y="8"/>
                </a:cxn>
                <a:cxn ang="0">
                  <a:pos x="46" y="10"/>
                </a:cxn>
                <a:cxn ang="0">
                  <a:pos x="51" y="12"/>
                </a:cxn>
                <a:cxn ang="0">
                  <a:pos x="52" y="16"/>
                </a:cxn>
                <a:cxn ang="0">
                  <a:pos x="47" y="15"/>
                </a:cxn>
                <a:cxn ang="0">
                  <a:pos x="42" y="14"/>
                </a:cxn>
                <a:cxn ang="0">
                  <a:pos x="40" y="11"/>
                </a:cxn>
                <a:cxn ang="0">
                  <a:pos x="34" y="8"/>
                </a:cxn>
                <a:cxn ang="0">
                  <a:pos x="32" y="10"/>
                </a:cxn>
                <a:cxn ang="0">
                  <a:pos x="27" y="9"/>
                </a:cxn>
                <a:cxn ang="0">
                  <a:pos x="19" y="15"/>
                </a:cxn>
                <a:cxn ang="0">
                  <a:pos x="21" y="26"/>
                </a:cxn>
                <a:cxn ang="0">
                  <a:pos x="29" y="30"/>
                </a:cxn>
                <a:cxn ang="0">
                  <a:pos x="36" y="39"/>
                </a:cxn>
                <a:cxn ang="0">
                  <a:pos x="35" y="46"/>
                </a:cxn>
                <a:cxn ang="0">
                  <a:pos x="26" y="40"/>
                </a:cxn>
                <a:cxn ang="0">
                  <a:pos x="18" y="38"/>
                </a:cxn>
                <a:cxn ang="0">
                  <a:pos x="13" y="31"/>
                </a:cxn>
                <a:cxn ang="0">
                  <a:pos x="0" y="41"/>
                </a:cxn>
                <a:cxn ang="0">
                  <a:pos x="7" y="53"/>
                </a:cxn>
                <a:cxn ang="0">
                  <a:pos x="13" y="58"/>
                </a:cxn>
                <a:cxn ang="0">
                  <a:pos x="21" y="64"/>
                </a:cxn>
                <a:cxn ang="0">
                  <a:pos x="33" y="66"/>
                </a:cxn>
                <a:cxn ang="0">
                  <a:pos x="42" y="78"/>
                </a:cxn>
                <a:cxn ang="0">
                  <a:pos x="50" y="91"/>
                </a:cxn>
                <a:cxn ang="0">
                  <a:pos x="60" y="87"/>
                </a:cxn>
                <a:cxn ang="0">
                  <a:pos x="64" y="81"/>
                </a:cxn>
                <a:cxn ang="0">
                  <a:pos x="71" y="83"/>
                </a:cxn>
                <a:cxn ang="0">
                  <a:pos x="85" y="76"/>
                </a:cxn>
                <a:cxn ang="0">
                  <a:pos x="88" y="65"/>
                </a:cxn>
              </a:cxnLst>
              <a:rect l="0" t="0" r="r" b="b"/>
              <a:pathLst>
                <a:path w="91" h="91">
                  <a:moveTo>
                    <a:pt x="89" y="62"/>
                  </a:moveTo>
                  <a:lnTo>
                    <a:pt x="91" y="60"/>
                  </a:lnTo>
                  <a:lnTo>
                    <a:pt x="91" y="59"/>
                  </a:lnTo>
                  <a:lnTo>
                    <a:pt x="91" y="58"/>
                  </a:lnTo>
                  <a:lnTo>
                    <a:pt x="90" y="56"/>
                  </a:lnTo>
                  <a:lnTo>
                    <a:pt x="89" y="54"/>
                  </a:lnTo>
                  <a:lnTo>
                    <a:pt x="89" y="49"/>
                  </a:lnTo>
                  <a:lnTo>
                    <a:pt x="89" y="48"/>
                  </a:lnTo>
                  <a:lnTo>
                    <a:pt x="89" y="46"/>
                  </a:lnTo>
                  <a:lnTo>
                    <a:pt x="88" y="43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5" y="46"/>
                  </a:lnTo>
                  <a:lnTo>
                    <a:pt x="84" y="48"/>
                  </a:lnTo>
                  <a:lnTo>
                    <a:pt x="82" y="49"/>
                  </a:lnTo>
                  <a:lnTo>
                    <a:pt x="79" y="50"/>
                  </a:lnTo>
                  <a:lnTo>
                    <a:pt x="77" y="48"/>
                  </a:lnTo>
                  <a:lnTo>
                    <a:pt x="76" y="47"/>
                  </a:lnTo>
                  <a:lnTo>
                    <a:pt x="77" y="46"/>
                  </a:lnTo>
                  <a:lnTo>
                    <a:pt x="78" y="44"/>
                  </a:lnTo>
                  <a:lnTo>
                    <a:pt x="79" y="46"/>
                  </a:lnTo>
                  <a:lnTo>
                    <a:pt x="80" y="46"/>
                  </a:lnTo>
                  <a:lnTo>
                    <a:pt x="81" y="46"/>
                  </a:lnTo>
                  <a:lnTo>
                    <a:pt x="82" y="44"/>
                  </a:lnTo>
                  <a:lnTo>
                    <a:pt x="82" y="43"/>
                  </a:lnTo>
                  <a:lnTo>
                    <a:pt x="81" y="41"/>
                  </a:lnTo>
                  <a:lnTo>
                    <a:pt x="80" y="41"/>
                  </a:lnTo>
                  <a:lnTo>
                    <a:pt x="77" y="42"/>
                  </a:lnTo>
                  <a:lnTo>
                    <a:pt x="74" y="44"/>
                  </a:lnTo>
                  <a:lnTo>
                    <a:pt x="76" y="40"/>
                  </a:lnTo>
                  <a:lnTo>
                    <a:pt x="77" y="39"/>
                  </a:lnTo>
                  <a:lnTo>
                    <a:pt x="79" y="39"/>
                  </a:lnTo>
                  <a:lnTo>
                    <a:pt x="81" y="41"/>
                  </a:lnTo>
                  <a:lnTo>
                    <a:pt x="83" y="41"/>
                  </a:lnTo>
                  <a:lnTo>
                    <a:pt x="84" y="40"/>
                  </a:lnTo>
                  <a:lnTo>
                    <a:pt x="85" y="39"/>
                  </a:lnTo>
                  <a:lnTo>
                    <a:pt x="84" y="37"/>
                  </a:lnTo>
                  <a:lnTo>
                    <a:pt x="84" y="35"/>
                  </a:lnTo>
                  <a:lnTo>
                    <a:pt x="83" y="34"/>
                  </a:lnTo>
                  <a:lnTo>
                    <a:pt x="79" y="34"/>
                  </a:lnTo>
                  <a:lnTo>
                    <a:pt x="76" y="35"/>
                  </a:lnTo>
                  <a:lnTo>
                    <a:pt x="74" y="36"/>
                  </a:lnTo>
                  <a:lnTo>
                    <a:pt x="74" y="38"/>
                  </a:lnTo>
                  <a:lnTo>
                    <a:pt x="73" y="40"/>
                  </a:lnTo>
                  <a:lnTo>
                    <a:pt x="72" y="39"/>
                  </a:lnTo>
                  <a:lnTo>
                    <a:pt x="69" y="38"/>
                  </a:lnTo>
                  <a:lnTo>
                    <a:pt x="68" y="37"/>
                  </a:lnTo>
                  <a:lnTo>
                    <a:pt x="67" y="39"/>
                  </a:lnTo>
                  <a:lnTo>
                    <a:pt x="68" y="40"/>
                  </a:lnTo>
                  <a:lnTo>
                    <a:pt x="69" y="41"/>
                  </a:lnTo>
                  <a:lnTo>
                    <a:pt x="70" y="42"/>
                  </a:lnTo>
                  <a:lnTo>
                    <a:pt x="70" y="43"/>
                  </a:lnTo>
                  <a:lnTo>
                    <a:pt x="68" y="44"/>
                  </a:lnTo>
                  <a:lnTo>
                    <a:pt x="66" y="44"/>
                  </a:lnTo>
                  <a:lnTo>
                    <a:pt x="65" y="43"/>
                  </a:lnTo>
                  <a:lnTo>
                    <a:pt x="65" y="41"/>
                  </a:lnTo>
                  <a:lnTo>
                    <a:pt x="63" y="40"/>
                  </a:lnTo>
                  <a:lnTo>
                    <a:pt x="62" y="39"/>
                  </a:lnTo>
                  <a:lnTo>
                    <a:pt x="61" y="37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0" y="31"/>
                  </a:lnTo>
                  <a:lnTo>
                    <a:pt x="58" y="31"/>
                  </a:lnTo>
                  <a:lnTo>
                    <a:pt x="56" y="31"/>
                  </a:lnTo>
                  <a:lnTo>
                    <a:pt x="56" y="29"/>
                  </a:lnTo>
                  <a:lnTo>
                    <a:pt x="58" y="28"/>
                  </a:lnTo>
                  <a:lnTo>
                    <a:pt x="60" y="27"/>
                  </a:lnTo>
                  <a:lnTo>
                    <a:pt x="63" y="28"/>
                  </a:lnTo>
                  <a:lnTo>
                    <a:pt x="65" y="29"/>
                  </a:lnTo>
                  <a:lnTo>
                    <a:pt x="67" y="30"/>
                  </a:lnTo>
                  <a:lnTo>
                    <a:pt x="69" y="31"/>
                  </a:lnTo>
                  <a:lnTo>
                    <a:pt x="70" y="30"/>
                  </a:lnTo>
                  <a:lnTo>
                    <a:pt x="71" y="28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4" y="25"/>
                  </a:lnTo>
                  <a:lnTo>
                    <a:pt x="74" y="24"/>
                  </a:lnTo>
                  <a:lnTo>
                    <a:pt x="76" y="21"/>
                  </a:lnTo>
                  <a:lnTo>
                    <a:pt x="76" y="19"/>
                  </a:lnTo>
                  <a:lnTo>
                    <a:pt x="74" y="18"/>
                  </a:lnTo>
                  <a:lnTo>
                    <a:pt x="76" y="17"/>
                  </a:lnTo>
                  <a:lnTo>
                    <a:pt x="79" y="16"/>
                  </a:lnTo>
                  <a:lnTo>
                    <a:pt x="78" y="14"/>
                  </a:lnTo>
                  <a:lnTo>
                    <a:pt x="76" y="13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6" y="11"/>
                  </a:lnTo>
                  <a:lnTo>
                    <a:pt x="66" y="10"/>
                  </a:lnTo>
                  <a:lnTo>
                    <a:pt x="65" y="9"/>
                  </a:lnTo>
                  <a:lnTo>
                    <a:pt x="64" y="10"/>
                  </a:lnTo>
                  <a:lnTo>
                    <a:pt x="63" y="11"/>
                  </a:lnTo>
                  <a:lnTo>
                    <a:pt x="63" y="12"/>
                  </a:lnTo>
                  <a:lnTo>
                    <a:pt x="62" y="14"/>
                  </a:lnTo>
                  <a:lnTo>
                    <a:pt x="60" y="14"/>
                  </a:lnTo>
                  <a:lnTo>
                    <a:pt x="59" y="13"/>
                  </a:lnTo>
                  <a:lnTo>
                    <a:pt x="59" y="11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60" y="9"/>
                  </a:lnTo>
                  <a:lnTo>
                    <a:pt x="66" y="7"/>
                  </a:lnTo>
                  <a:lnTo>
                    <a:pt x="69" y="7"/>
                  </a:lnTo>
                  <a:lnTo>
                    <a:pt x="71" y="6"/>
                  </a:lnTo>
                  <a:lnTo>
                    <a:pt x="72" y="5"/>
                  </a:lnTo>
                  <a:lnTo>
                    <a:pt x="72" y="4"/>
                  </a:lnTo>
                  <a:lnTo>
                    <a:pt x="71" y="3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2" y="2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50" y="13"/>
                  </a:lnTo>
                  <a:lnTo>
                    <a:pt x="51" y="12"/>
                  </a:lnTo>
                  <a:lnTo>
                    <a:pt x="52" y="14"/>
                  </a:lnTo>
                  <a:lnTo>
                    <a:pt x="52" y="15"/>
                  </a:lnTo>
                  <a:lnTo>
                    <a:pt x="51" y="15"/>
                  </a:lnTo>
                  <a:lnTo>
                    <a:pt x="52" y="16"/>
                  </a:lnTo>
                  <a:lnTo>
                    <a:pt x="51" y="17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7" y="15"/>
                  </a:lnTo>
                  <a:lnTo>
                    <a:pt x="45" y="14"/>
                  </a:lnTo>
                  <a:lnTo>
                    <a:pt x="44" y="14"/>
                  </a:lnTo>
                  <a:lnTo>
                    <a:pt x="43" y="14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9" y="14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39" y="10"/>
                  </a:lnTo>
                  <a:lnTo>
                    <a:pt x="36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3" y="10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0" y="18"/>
                  </a:lnTo>
                  <a:lnTo>
                    <a:pt x="20" y="22"/>
                  </a:lnTo>
                  <a:lnTo>
                    <a:pt x="20" y="25"/>
                  </a:lnTo>
                  <a:lnTo>
                    <a:pt x="21" y="26"/>
                  </a:lnTo>
                  <a:lnTo>
                    <a:pt x="22" y="27"/>
                  </a:lnTo>
                  <a:lnTo>
                    <a:pt x="24" y="27"/>
                  </a:lnTo>
                  <a:lnTo>
                    <a:pt x="29" y="28"/>
                  </a:lnTo>
                  <a:lnTo>
                    <a:pt x="29" y="30"/>
                  </a:lnTo>
                  <a:lnTo>
                    <a:pt x="32" y="31"/>
                  </a:lnTo>
                  <a:lnTo>
                    <a:pt x="34" y="31"/>
                  </a:lnTo>
                  <a:lnTo>
                    <a:pt x="35" y="33"/>
                  </a:lnTo>
                  <a:lnTo>
                    <a:pt x="36" y="39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6" y="44"/>
                  </a:lnTo>
                  <a:lnTo>
                    <a:pt x="35" y="46"/>
                  </a:lnTo>
                  <a:lnTo>
                    <a:pt x="34" y="44"/>
                  </a:lnTo>
                  <a:lnTo>
                    <a:pt x="32" y="43"/>
                  </a:lnTo>
                  <a:lnTo>
                    <a:pt x="29" y="42"/>
                  </a:lnTo>
                  <a:lnTo>
                    <a:pt x="26" y="40"/>
                  </a:lnTo>
                  <a:lnTo>
                    <a:pt x="25" y="38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8" y="38"/>
                  </a:lnTo>
                  <a:lnTo>
                    <a:pt x="17" y="32"/>
                  </a:lnTo>
                  <a:lnTo>
                    <a:pt x="16" y="31"/>
                  </a:lnTo>
                  <a:lnTo>
                    <a:pt x="15" y="30"/>
                  </a:lnTo>
                  <a:lnTo>
                    <a:pt x="13" y="31"/>
                  </a:lnTo>
                  <a:lnTo>
                    <a:pt x="7" y="32"/>
                  </a:lnTo>
                  <a:lnTo>
                    <a:pt x="4" y="34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2" y="47"/>
                  </a:lnTo>
                  <a:lnTo>
                    <a:pt x="5" y="50"/>
                  </a:lnTo>
                  <a:lnTo>
                    <a:pt x="7" y="53"/>
                  </a:lnTo>
                  <a:lnTo>
                    <a:pt x="7" y="56"/>
                  </a:lnTo>
                  <a:lnTo>
                    <a:pt x="8" y="57"/>
                  </a:lnTo>
                  <a:lnTo>
                    <a:pt x="9" y="58"/>
                  </a:lnTo>
                  <a:lnTo>
                    <a:pt x="13" y="58"/>
                  </a:lnTo>
                  <a:lnTo>
                    <a:pt x="16" y="59"/>
                  </a:lnTo>
                  <a:lnTo>
                    <a:pt x="17" y="61"/>
                  </a:lnTo>
                  <a:lnTo>
                    <a:pt x="19" y="63"/>
                  </a:lnTo>
                  <a:lnTo>
                    <a:pt x="21" y="64"/>
                  </a:lnTo>
                  <a:lnTo>
                    <a:pt x="24" y="64"/>
                  </a:lnTo>
                  <a:lnTo>
                    <a:pt x="27" y="64"/>
                  </a:lnTo>
                  <a:lnTo>
                    <a:pt x="30" y="64"/>
                  </a:lnTo>
                  <a:lnTo>
                    <a:pt x="33" y="66"/>
                  </a:lnTo>
                  <a:lnTo>
                    <a:pt x="35" y="69"/>
                  </a:lnTo>
                  <a:lnTo>
                    <a:pt x="38" y="74"/>
                  </a:lnTo>
                  <a:lnTo>
                    <a:pt x="40" y="76"/>
                  </a:lnTo>
                  <a:lnTo>
                    <a:pt x="42" y="78"/>
                  </a:lnTo>
                  <a:lnTo>
                    <a:pt x="44" y="80"/>
                  </a:lnTo>
                  <a:lnTo>
                    <a:pt x="47" y="82"/>
                  </a:lnTo>
                  <a:lnTo>
                    <a:pt x="49" y="87"/>
                  </a:lnTo>
                  <a:lnTo>
                    <a:pt x="50" y="91"/>
                  </a:lnTo>
                  <a:lnTo>
                    <a:pt x="51" y="91"/>
                  </a:lnTo>
                  <a:lnTo>
                    <a:pt x="54" y="91"/>
                  </a:lnTo>
                  <a:lnTo>
                    <a:pt x="57" y="90"/>
                  </a:lnTo>
                  <a:lnTo>
                    <a:pt x="60" y="87"/>
                  </a:lnTo>
                  <a:lnTo>
                    <a:pt x="63" y="86"/>
                  </a:lnTo>
                  <a:lnTo>
                    <a:pt x="64" y="84"/>
                  </a:lnTo>
                  <a:lnTo>
                    <a:pt x="63" y="82"/>
                  </a:lnTo>
                  <a:lnTo>
                    <a:pt x="64" y="81"/>
                  </a:lnTo>
                  <a:lnTo>
                    <a:pt x="65" y="81"/>
                  </a:lnTo>
                  <a:lnTo>
                    <a:pt x="67" y="82"/>
                  </a:lnTo>
                  <a:lnTo>
                    <a:pt x="69" y="83"/>
                  </a:lnTo>
                  <a:lnTo>
                    <a:pt x="71" y="83"/>
                  </a:lnTo>
                  <a:lnTo>
                    <a:pt x="73" y="82"/>
                  </a:lnTo>
                  <a:lnTo>
                    <a:pt x="78" y="79"/>
                  </a:lnTo>
                  <a:lnTo>
                    <a:pt x="83" y="76"/>
                  </a:lnTo>
                  <a:lnTo>
                    <a:pt x="85" y="76"/>
                  </a:lnTo>
                  <a:lnTo>
                    <a:pt x="87" y="74"/>
                  </a:lnTo>
                  <a:lnTo>
                    <a:pt x="88" y="71"/>
                  </a:lnTo>
                  <a:lnTo>
                    <a:pt x="89" y="68"/>
                  </a:lnTo>
                  <a:lnTo>
                    <a:pt x="88" y="65"/>
                  </a:lnTo>
                  <a:lnTo>
                    <a:pt x="88" y="63"/>
                  </a:lnTo>
                  <a:lnTo>
                    <a:pt x="88" y="62"/>
                  </a:lnTo>
                  <a:lnTo>
                    <a:pt x="89" y="6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4" name="Freeform 1518">
              <a:extLst>
                <a:ext uri="{FF2B5EF4-FFF2-40B4-BE49-F238E27FC236}">
                  <a16:creationId xmlns:a16="http://schemas.microsoft.com/office/drawing/2014/main" id="{4349381C-450B-D24B-B4FE-4ACB00338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" y="1189"/>
              <a:ext cx="155" cy="69"/>
            </a:xfrm>
            <a:custGeom>
              <a:avLst/>
              <a:gdLst/>
              <a:ahLst/>
              <a:cxnLst>
                <a:cxn ang="0">
                  <a:pos x="145" y="39"/>
                </a:cxn>
                <a:cxn ang="0">
                  <a:pos x="130" y="36"/>
                </a:cxn>
                <a:cxn ang="0">
                  <a:pos x="119" y="36"/>
                </a:cxn>
                <a:cxn ang="0">
                  <a:pos x="107" y="39"/>
                </a:cxn>
                <a:cxn ang="0">
                  <a:pos x="98" y="36"/>
                </a:cxn>
                <a:cxn ang="0">
                  <a:pos x="88" y="33"/>
                </a:cxn>
                <a:cxn ang="0">
                  <a:pos x="95" y="27"/>
                </a:cxn>
                <a:cxn ang="0">
                  <a:pos x="92" y="20"/>
                </a:cxn>
                <a:cxn ang="0">
                  <a:pos x="94" y="8"/>
                </a:cxn>
                <a:cxn ang="0">
                  <a:pos x="90" y="5"/>
                </a:cxn>
                <a:cxn ang="0">
                  <a:pos x="85" y="1"/>
                </a:cxn>
                <a:cxn ang="0">
                  <a:pos x="80" y="6"/>
                </a:cxn>
                <a:cxn ang="0">
                  <a:pos x="68" y="3"/>
                </a:cxn>
                <a:cxn ang="0">
                  <a:pos x="58" y="3"/>
                </a:cxn>
                <a:cxn ang="0">
                  <a:pos x="56" y="9"/>
                </a:cxn>
                <a:cxn ang="0">
                  <a:pos x="67" y="14"/>
                </a:cxn>
                <a:cxn ang="0">
                  <a:pos x="72" y="22"/>
                </a:cxn>
                <a:cxn ang="0">
                  <a:pos x="69" y="26"/>
                </a:cxn>
                <a:cxn ang="0">
                  <a:pos x="60" y="22"/>
                </a:cxn>
                <a:cxn ang="0">
                  <a:pos x="52" y="17"/>
                </a:cxn>
                <a:cxn ang="0">
                  <a:pos x="53" y="11"/>
                </a:cxn>
                <a:cxn ang="0">
                  <a:pos x="42" y="11"/>
                </a:cxn>
                <a:cxn ang="0">
                  <a:pos x="47" y="26"/>
                </a:cxn>
                <a:cxn ang="0">
                  <a:pos x="35" y="23"/>
                </a:cxn>
                <a:cxn ang="0">
                  <a:pos x="30" y="12"/>
                </a:cxn>
                <a:cxn ang="0">
                  <a:pos x="17" y="7"/>
                </a:cxn>
                <a:cxn ang="0">
                  <a:pos x="7" y="4"/>
                </a:cxn>
                <a:cxn ang="0">
                  <a:pos x="2" y="10"/>
                </a:cxn>
                <a:cxn ang="0">
                  <a:pos x="13" y="17"/>
                </a:cxn>
                <a:cxn ang="0">
                  <a:pos x="17" y="23"/>
                </a:cxn>
                <a:cxn ang="0">
                  <a:pos x="20" y="30"/>
                </a:cxn>
                <a:cxn ang="0">
                  <a:pos x="23" y="36"/>
                </a:cxn>
                <a:cxn ang="0">
                  <a:pos x="31" y="28"/>
                </a:cxn>
                <a:cxn ang="0">
                  <a:pos x="29" y="37"/>
                </a:cxn>
                <a:cxn ang="0">
                  <a:pos x="45" y="35"/>
                </a:cxn>
                <a:cxn ang="0">
                  <a:pos x="55" y="36"/>
                </a:cxn>
                <a:cxn ang="0">
                  <a:pos x="60" y="46"/>
                </a:cxn>
                <a:cxn ang="0">
                  <a:pos x="57" y="54"/>
                </a:cxn>
                <a:cxn ang="0">
                  <a:pos x="71" y="57"/>
                </a:cxn>
                <a:cxn ang="0">
                  <a:pos x="88" y="57"/>
                </a:cxn>
                <a:cxn ang="0">
                  <a:pos x="98" y="56"/>
                </a:cxn>
                <a:cxn ang="0">
                  <a:pos x="99" y="53"/>
                </a:cxn>
                <a:cxn ang="0">
                  <a:pos x="95" y="43"/>
                </a:cxn>
                <a:cxn ang="0">
                  <a:pos x="102" y="45"/>
                </a:cxn>
                <a:cxn ang="0">
                  <a:pos x="110" y="45"/>
                </a:cxn>
                <a:cxn ang="0">
                  <a:pos x="118" y="41"/>
                </a:cxn>
                <a:cxn ang="0">
                  <a:pos x="125" y="45"/>
                </a:cxn>
                <a:cxn ang="0">
                  <a:pos x="119" y="48"/>
                </a:cxn>
                <a:cxn ang="0">
                  <a:pos x="112" y="57"/>
                </a:cxn>
                <a:cxn ang="0">
                  <a:pos x="120" y="66"/>
                </a:cxn>
                <a:cxn ang="0">
                  <a:pos x="131" y="65"/>
                </a:cxn>
                <a:cxn ang="0">
                  <a:pos x="138" y="67"/>
                </a:cxn>
                <a:cxn ang="0">
                  <a:pos x="152" y="65"/>
                </a:cxn>
                <a:cxn ang="0">
                  <a:pos x="155" y="51"/>
                </a:cxn>
              </a:cxnLst>
              <a:rect l="0" t="0" r="r" b="b"/>
              <a:pathLst>
                <a:path w="155" h="69">
                  <a:moveTo>
                    <a:pt x="153" y="48"/>
                  </a:moveTo>
                  <a:lnTo>
                    <a:pt x="151" y="47"/>
                  </a:lnTo>
                  <a:lnTo>
                    <a:pt x="149" y="47"/>
                  </a:lnTo>
                  <a:lnTo>
                    <a:pt x="147" y="43"/>
                  </a:lnTo>
                  <a:lnTo>
                    <a:pt x="145" y="40"/>
                  </a:lnTo>
                  <a:lnTo>
                    <a:pt x="145" y="39"/>
                  </a:lnTo>
                  <a:lnTo>
                    <a:pt x="144" y="37"/>
                  </a:lnTo>
                  <a:lnTo>
                    <a:pt x="142" y="37"/>
                  </a:lnTo>
                  <a:lnTo>
                    <a:pt x="140" y="37"/>
                  </a:lnTo>
                  <a:lnTo>
                    <a:pt x="137" y="36"/>
                  </a:lnTo>
                  <a:lnTo>
                    <a:pt x="134" y="35"/>
                  </a:lnTo>
                  <a:lnTo>
                    <a:pt x="130" y="36"/>
                  </a:lnTo>
                  <a:lnTo>
                    <a:pt x="125" y="37"/>
                  </a:lnTo>
                  <a:lnTo>
                    <a:pt x="124" y="39"/>
                  </a:lnTo>
                  <a:lnTo>
                    <a:pt x="122" y="39"/>
                  </a:lnTo>
                  <a:lnTo>
                    <a:pt x="121" y="37"/>
                  </a:lnTo>
                  <a:lnTo>
                    <a:pt x="120" y="36"/>
                  </a:lnTo>
                  <a:lnTo>
                    <a:pt x="119" y="36"/>
                  </a:lnTo>
                  <a:lnTo>
                    <a:pt x="116" y="37"/>
                  </a:lnTo>
                  <a:lnTo>
                    <a:pt x="115" y="37"/>
                  </a:lnTo>
                  <a:lnTo>
                    <a:pt x="114" y="36"/>
                  </a:lnTo>
                  <a:lnTo>
                    <a:pt x="112" y="35"/>
                  </a:lnTo>
                  <a:lnTo>
                    <a:pt x="109" y="36"/>
                  </a:lnTo>
                  <a:lnTo>
                    <a:pt x="107" y="39"/>
                  </a:lnTo>
                  <a:lnTo>
                    <a:pt x="106" y="40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1" y="39"/>
                  </a:lnTo>
                  <a:lnTo>
                    <a:pt x="100" y="36"/>
                  </a:lnTo>
                  <a:lnTo>
                    <a:pt x="98" y="36"/>
                  </a:lnTo>
                  <a:lnTo>
                    <a:pt x="97" y="36"/>
                  </a:lnTo>
                  <a:lnTo>
                    <a:pt x="97" y="37"/>
                  </a:lnTo>
                  <a:lnTo>
                    <a:pt x="95" y="35"/>
                  </a:lnTo>
                  <a:lnTo>
                    <a:pt x="93" y="35"/>
                  </a:lnTo>
                  <a:lnTo>
                    <a:pt x="91" y="35"/>
                  </a:lnTo>
                  <a:lnTo>
                    <a:pt x="88" y="33"/>
                  </a:lnTo>
                  <a:lnTo>
                    <a:pt x="88" y="32"/>
                  </a:lnTo>
                  <a:lnTo>
                    <a:pt x="90" y="32"/>
                  </a:lnTo>
                  <a:lnTo>
                    <a:pt x="93" y="32"/>
                  </a:lnTo>
                  <a:lnTo>
                    <a:pt x="95" y="31"/>
                  </a:lnTo>
                  <a:lnTo>
                    <a:pt x="95" y="30"/>
                  </a:lnTo>
                  <a:lnTo>
                    <a:pt x="95" y="27"/>
                  </a:lnTo>
                  <a:lnTo>
                    <a:pt x="96" y="24"/>
                  </a:lnTo>
                  <a:lnTo>
                    <a:pt x="96" y="22"/>
                  </a:lnTo>
                  <a:lnTo>
                    <a:pt x="96" y="21"/>
                  </a:lnTo>
                  <a:lnTo>
                    <a:pt x="95" y="20"/>
                  </a:lnTo>
                  <a:lnTo>
                    <a:pt x="94" y="20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93" y="14"/>
                  </a:lnTo>
                  <a:lnTo>
                    <a:pt x="95" y="13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4" y="8"/>
                  </a:lnTo>
                  <a:lnTo>
                    <a:pt x="93" y="8"/>
                  </a:lnTo>
                  <a:lnTo>
                    <a:pt x="93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1" y="4"/>
                  </a:lnTo>
                  <a:lnTo>
                    <a:pt x="90" y="5"/>
                  </a:lnTo>
                  <a:lnTo>
                    <a:pt x="88" y="6"/>
                  </a:lnTo>
                  <a:lnTo>
                    <a:pt x="87" y="5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1"/>
                  </a:lnTo>
                  <a:lnTo>
                    <a:pt x="85" y="1"/>
                  </a:lnTo>
                  <a:lnTo>
                    <a:pt x="84" y="1"/>
                  </a:lnTo>
                  <a:lnTo>
                    <a:pt x="81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0" y="6"/>
                  </a:lnTo>
                  <a:lnTo>
                    <a:pt x="78" y="7"/>
                  </a:lnTo>
                  <a:lnTo>
                    <a:pt x="76" y="8"/>
                  </a:lnTo>
                  <a:lnTo>
                    <a:pt x="74" y="6"/>
                  </a:lnTo>
                  <a:lnTo>
                    <a:pt x="72" y="3"/>
                  </a:lnTo>
                  <a:lnTo>
                    <a:pt x="70" y="3"/>
                  </a:lnTo>
                  <a:lnTo>
                    <a:pt x="68" y="3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3" y="4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58" y="3"/>
                  </a:lnTo>
                  <a:lnTo>
                    <a:pt x="57" y="4"/>
                  </a:lnTo>
                  <a:lnTo>
                    <a:pt x="56" y="6"/>
                  </a:lnTo>
                  <a:lnTo>
                    <a:pt x="57" y="6"/>
                  </a:lnTo>
                  <a:lnTo>
                    <a:pt x="56" y="7"/>
                  </a:lnTo>
                  <a:lnTo>
                    <a:pt x="55" y="8"/>
                  </a:lnTo>
                  <a:lnTo>
                    <a:pt x="56" y="9"/>
                  </a:lnTo>
                  <a:lnTo>
                    <a:pt x="58" y="10"/>
                  </a:lnTo>
                  <a:lnTo>
                    <a:pt x="60" y="10"/>
                  </a:lnTo>
                  <a:lnTo>
                    <a:pt x="62" y="11"/>
                  </a:lnTo>
                  <a:lnTo>
                    <a:pt x="63" y="13"/>
                  </a:lnTo>
                  <a:lnTo>
                    <a:pt x="66" y="13"/>
                  </a:lnTo>
                  <a:lnTo>
                    <a:pt x="67" y="14"/>
                  </a:lnTo>
                  <a:lnTo>
                    <a:pt x="68" y="15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68" y="19"/>
                  </a:lnTo>
                  <a:lnTo>
                    <a:pt x="71" y="20"/>
                  </a:lnTo>
                  <a:lnTo>
                    <a:pt x="72" y="22"/>
                  </a:lnTo>
                  <a:lnTo>
                    <a:pt x="73" y="24"/>
                  </a:lnTo>
                  <a:lnTo>
                    <a:pt x="74" y="26"/>
                  </a:lnTo>
                  <a:lnTo>
                    <a:pt x="74" y="28"/>
                  </a:lnTo>
                  <a:lnTo>
                    <a:pt x="73" y="28"/>
                  </a:lnTo>
                  <a:lnTo>
                    <a:pt x="71" y="30"/>
                  </a:lnTo>
                  <a:lnTo>
                    <a:pt x="69" y="26"/>
                  </a:lnTo>
                  <a:lnTo>
                    <a:pt x="68" y="23"/>
                  </a:lnTo>
                  <a:lnTo>
                    <a:pt x="67" y="21"/>
                  </a:lnTo>
                  <a:lnTo>
                    <a:pt x="65" y="21"/>
                  </a:lnTo>
                  <a:lnTo>
                    <a:pt x="63" y="22"/>
                  </a:lnTo>
                  <a:lnTo>
                    <a:pt x="62" y="23"/>
                  </a:lnTo>
                  <a:lnTo>
                    <a:pt x="60" y="22"/>
                  </a:lnTo>
                  <a:lnTo>
                    <a:pt x="59" y="21"/>
                  </a:lnTo>
                  <a:lnTo>
                    <a:pt x="56" y="18"/>
                  </a:lnTo>
                  <a:lnTo>
                    <a:pt x="55" y="17"/>
                  </a:lnTo>
                  <a:lnTo>
                    <a:pt x="53" y="15"/>
                  </a:lnTo>
                  <a:lnTo>
                    <a:pt x="53" y="17"/>
                  </a:lnTo>
                  <a:lnTo>
                    <a:pt x="52" y="17"/>
                  </a:lnTo>
                  <a:lnTo>
                    <a:pt x="51" y="14"/>
                  </a:lnTo>
                  <a:lnTo>
                    <a:pt x="53" y="13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3" y="11"/>
                  </a:lnTo>
                  <a:lnTo>
                    <a:pt x="52" y="11"/>
                  </a:lnTo>
                  <a:lnTo>
                    <a:pt x="48" y="10"/>
                  </a:lnTo>
                  <a:lnTo>
                    <a:pt x="45" y="8"/>
                  </a:lnTo>
                  <a:lnTo>
                    <a:pt x="43" y="8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5" y="15"/>
                  </a:lnTo>
                  <a:lnTo>
                    <a:pt x="47" y="19"/>
                  </a:lnTo>
                  <a:lnTo>
                    <a:pt x="48" y="23"/>
                  </a:lnTo>
                  <a:lnTo>
                    <a:pt x="48" y="25"/>
                  </a:lnTo>
                  <a:lnTo>
                    <a:pt x="47" y="26"/>
                  </a:lnTo>
                  <a:lnTo>
                    <a:pt x="45" y="27"/>
                  </a:lnTo>
                  <a:lnTo>
                    <a:pt x="44" y="26"/>
                  </a:lnTo>
                  <a:lnTo>
                    <a:pt x="42" y="24"/>
                  </a:lnTo>
                  <a:lnTo>
                    <a:pt x="38" y="22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3" y="26"/>
                  </a:lnTo>
                  <a:lnTo>
                    <a:pt x="32" y="21"/>
                  </a:lnTo>
                  <a:lnTo>
                    <a:pt x="29" y="18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8" y="10"/>
                  </a:lnTo>
                  <a:lnTo>
                    <a:pt x="25" y="10"/>
                  </a:lnTo>
                  <a:lnTo>
                    <a:pt x="21" y="9"/>
                  </a:lnTo>
                  <a:lnTo>
                    <a:pt x="19" y="9"/>
                  </a:lnTo>
                  <a:lnTo>
                    <a:pt x="17" y="7"/>
                  </a:lnTo>
                  <a:lnTo>
                    <a:pt x="16" y="5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1" y="5"/>
                  </a:lnTo>
                  <a:lnTo>
                    <a:pt x="9" y="4"/>
                  </a:lnTo>
                  <a:lnTo>
                    <a:pt x="7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6" y="19"/>
                  </a:lnTo>
                  <a:lnTo>
                    <a:pt x="10" y="15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2" y="19"/>
                  </a:lnTo>
                  <a:lnTo>
                    <a:pt x="12" y="21"/>
                  </a:lnTo>
                  <a:lnTo>
                    <a:pt x="12" y="22"/>
                  </a:lnTo>
                  <a:lnTo>
                    <a:pt x="13" y="23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2" y="24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4" y="32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22" y="35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6" y="35"/>
                  </a:lnTo>
                  <a:lnTo>
                    <a:pt x="29" y="32"/>
                  </a:lnTo>
                  <a:lnTo>
                    <a:pt x="30" y="31"/>
                  </a:lnTo>
                  <a:lnTo>
                    <a:pt x="30" y="29"/>
                  </a:lnTo>
                  <a:lnTo>
                    <a:pt x="31" y="28"/>
                  </a:lnTo>
                  <a:lnTo>
                    <a:pt x="33" y="29"/>
                  </a:lnTo>
                  <a:lnTo>
                    <a:pt x="34" y="30"/>
                  </a:lnTo>
                  <a:lnTo>
                    <a:pt x="33" y="32"/>
                  </a:lnTo>
                  <a:lnTo>
                    <a:pt x="30" y="35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32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9" y="39"/>
                  </a:lnTo>
                  <a:lnTo>
                    <a:pt x="43" y="36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49" y="40"/>
                  </a:lnTo>
                  <a:lnTo>
                    <a:pt x="51" y="39"/>
                  </a:lnTo>
                  <a:lnTo>
                    <a:pt x="53" y="37"/>
                  </a:lnTo>
                  <a:lnTo>
                    <a:pt x="55" y="36"/>
                  </a:lnTo>
                  <a:lnTo>
                    <a:pt x="57" y="35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9" y="43"/>
                  </a:lnTo>
                  <a:lnTo>
                    <a:pt x="59" y="45"/>
                  </a:lnTo>
                  <a:lnTo>
                    <a:pt x="60" y="46"/>
                  </a:lnTo>
                  <a:lnTo>
                    <a:pt x="62" y="48"/>
                  </a:lnTo>
                  <a:lnTo>
                    <a:pt x="62" y="49"/>
                  </a:lnTo>
                  <a:lnTo>
                    <a:pt x="60" y="50"/>
                  </a:lnTo>
                  <a:lnTo>
                    <a:pt x="58" y="51"/>
                  </a:lnTo>
                  <a:lnTo>
                    <a:pt x="56" y="53"/>
                  </a:lnTo>
                  <a:lnTo>
                    <a:pt x="57" y="54"/>
                  </a:lnTo>
                  <a:lnTo>
                    <a:pt x="59" y="54"/>
                  </a:lnTo>
                  <a:lnTo>
                    <a:pt x="64" y="54"/>
                  </a:lnTo>
                  <a:lnTo>
                    <a:pt x="66" y="54"/>
                  </a:lnTo>
                  <a:lnTo>
                    <a:pt x="67" y="56"/>
                  </a:lnTo>
                  <a:lnTo>
                    <a:pt x="69" y="57"/>
                  </a:lnTo>
                  <a:lnTo>
                    <a:pt x="71" y="57"/>
                  </a:lnTo>
                  <a:lnTo>
                    <a:pt x="74" y="56"/>
                  </a:lnTo>
                  <a:lnTo>
                    <a:pt x="78" y="57"/>
                  </a:lnTo>
                  <a:lnTo>
                    <a:pt x="82" y="58"/>
                  </a:lnTo>
                  <a:lnTo>
                    <a:pt x="85" y="57"/>
                  </a:lnTo>
                  <a:lnTo>
                    <a:pt x="86" y="56"/>
                  </a:lnTo>
                  <a:lnTo>
                    <a:pt x="88" y="57"/>
                  </a:lnTo>
                  <a:lnTo>
                    <a:pt x="91" y="59"/>
                  </a:lnTo>
                  <a:lnTo>
                    <a:pt x="94" y="59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7" y="56"/>
                  </a:lnTo>
                  <a:lnTo>
                    <a:pt x="98" y="56"/>
                  </a:lnTo>
                  <a:lnTo>
                    <a:pt x="97" y="55"/>
                  </a:lnTo>
                  <a:lnTo>
                    <a:pt x="95" y="53"/>
                  </a:lnTo>
                  <a:lnTo>
                    <a:pt x="94" y="53"/>
                  </a:lnTo>
                  <a:lnTo>
                    <a:pt x="93" y="52"/>
                  </a:lnTo>
                  <a:lnTo>
                    <a:pt x="96" y="52"/>
                  </a:lnTo>
                  <a:lnTo>
                    <a:pt x="99" y="53"/>
                  </a:lnTo>
                  <a:lnTo>
                    <a:pt x="100" y="51"/>
                  </a:lnTo>
                  <a:lnTo>
                    <a:pt x="99" y="50"/>
                  </a:lnTo>
                  <a:lnTo>
                    <a:pt x="98" y="49"/>
                  </a:lnTo>
                  <a:lnTo>
                    <a:pt x="97" y="48"/>
                  </a:lnTo>
                  <a:lnTo>
                    <a:pt x="95" y="45"/>
                  </a:lnTo>
                  <a:lnTo>
                    <a:pt x="95" y="43"/>
                  </a:lnTo>
                  <a:lnTo>
                    <a:pt x="94" y="40"/>
                  </a:lnTo>
                  <a:lnTo>
                    <a:pt x="96" y="42"/>
                  </a:lnTo>
                  <a:lnTo>
                    <a:pt x="97" y="43"/>
                  </a:lnTo>
                  <a:lnTo>
                    <a:pt x="98" y="43"/>
                  </a:lnTo>
                  <a:lnTo>
                    <a:pt x="101" y="43"/>
                  </a:lnTo>
                  <a:lnTo>
                    <a:pt x="102" y="45"/>
                  </a:lnTo>
                  <a:lnTo>
                    <a:pt x="103" y="44"/>
                  </a:lnTo>
                  <a:lnTo>
                    <a:pt x="104" y="44"/>
                  </a:lnTo>
                  <a:lnTo>
                    <a:pt x="107" y="43"/>
                  </a:lnTo>
                  <a:lnTo>
                    <a:pt x="108" y="43"/>
                  </a:lnTo>
                  <a:lnTo>
                    <a:pt x="109" y="43"/>
                  </a:lnTo>
                  <a:lnTo>
                    <a:pt x="110" y="45"/>
                  </a:lnTo>
                  <a:lnTo>
                    <a:pt x="111" y="45"/>
                  </a:lnTo>
                  <a:lnTo>
                    <a:pt x="112" y="45"/>
                  </a:lnTo>
                  <a:lnTo>
                    <a:pt x="113" y="44"/>
                  </a:lnTo>
                  <a:lnTo>
                    <a:pt x="114" y="42"/>
                  </a:lnTo>
                  <a:lnTo>
                    <a:pt x="117" y="41"/>
                  </a:lnTo>
                  <a:lnTo>
                    <a:pt x="118" y="41"/>
                  </a:lnTo>
                  <a:lnTo>
                    <a:pt x="120" y="42"/>
                  </a:lnTo>
                  <a:lnTo>
                    <a:pt x="122" y="43"/>
                  </a:lnTo>
                  <a:lnTo>
                    <a:pt x="125" y="42"/>
                  </a:lnTo>
                  <a:lnTo>
                    <a:pt x="124" y="44"/>
                  </a:lnTo>
                  <a:lnTo>
                    <a:pt x="124" y="45"/>
                  </a:lnTo>
                  <a:lnTo>
                    <a:pt x="125" y="45"/>
                  </a:lnTo>
                  <a:lnTo>
                    <a:pt x="125" y="43"/>
                  </a:lnTo>
                  <a:lnTo>
                    <a:pt x="125" y="45"/>
                  </a:lnTo>
                  <a:lnTo>
                    <a:pt x="124" y="48"/>
                  </a:lnTo>
                  <a:lnTo>
                    <a:pt x="124" y="49"/>
                  </a:lnTo>
                  <a:lnTo>
                    <a:pt x="121" y="48"/>
                  </a:lnTo>
                  <a:lnTo>
                    <a:pt x="119" y="48"/>
                  </a:lnTo>
                  <a:lnTo>
                    <a:pt x="118" y="48"/>
                  </a:lnTo>
                  <a:lnTo>
                    <a:pt x="116" y="50"/>
                  </a:lnTo>
                  <a:lnTo>
                    <a:pt x="115" y="51"/>
                  </a:lnTo>
                  <a:lnTo>
                    <a:pt x="114" y="54"/>
                  </a:lnTo>
                  <a:lnTo>
                    <a:pt x="115" y="56"/>
                  </a:lnTo>
                  <a:lnTo>
                    <a:pt x="112" y="57"/>
                  </a:lnTo>
                  <a:lnTo>
                    <a:pt x="113" y="59"/>
                  </a:lnTo>
                  <a:lnTo>
                    <a:pt x="114" y="60"/>
                  </a:lnTo>
                  <a:lnTo>
                    <a:pt x="116" y="62"/>
                  </a:lnTo>
                  <a:lnTo>
                    <a:pt x="119" y="63"/>
                  </a:lnTo>
                  <a:lnTo>
                    <a:pt x="120" y="64"/>
                  </a:lnTo>
                  <a:lnTo>
                    <a:pt x="120" y="66"/>
                  </a:lnTo>
                  <a:lnTo>
                    <a:pt x="122" y="68"/>
                  </a:lnTo>
                  <a:lnTo>
                    <a:pt x="124" y="68"/>
                  </a:lnTo>
                  <a:lnTo>
                    <a:pt x="125" y="68"/>
                  </a:lnTo>
                  <a:lnTo>
                    <a:pt x="128" y="67"/>
                  </a:lnTo>
                  <a:lnTo>
                    <a:pt x="129" y="65"/>
                  </a:lnTo>
                  <a:lnTo>
                    <a:pt x="131" y="65"/>
                  </a:lnTo>
                  <a:lnTo>
                    <a:pt x="132" y="66"/>
                  </a:lnTo>
                  <a:lnTo>
                    <a:pt x="133" y="68"/>
                  </a:lnTo>
                  <a:lnTo>
                    <a:pt x="135" y="69"/>
                  </a:lnTo>
                  <a:lnTo>
                    <a:pt x="136" y="69"/>
                  </a:lnTo>
                  <a:lnTo>
                    <a:pt x="137" y="68"/>
                  </a:lnTo>
                  <a:lnTo>
                    <a:pt x="138" y="67"/>
                  </a:lnTo>
                  <a:lnTo>
                    <a:pt x="140" y="67"/>
                  </a:lnTo>
                  <a:lnTo>
                    <a:pt x="143" y="67"/>
                  </a:lnTo>
                  <a:lnTo>
                    <a:pt x="147" y="68"/>
                  </a:lnTo>
                  <a:lnTo>
                    <a:pt x="150" y="68"/>
                  </a:lnTo>
                  <a:lnTo>
                    <a:pt x="152" y="68"/>
                  </a:lnTo>
                  <a:lnTo>
                    <a:pt x="152" y="65"/>
                  </a:lnTo>
                  <a:lnTo>
                    <a:pt x="152" y="63"/>
                  </a:lnTo>
                  <a:lnTo>
                    <a:pt x="151" y="60"/>
                  </a:lnTo>
                  <a:lnTo>
                    <a:pt x="150" y="59"/>
                  </a:lnTo>
                  <a:lnTo>
                    <a:pt x="152" y="55"/>
                  </a:lnTo>
                  <a:lnTo>
                    <a:pt x="155" y="52"/>
                  </a:lnTo>
                  <a:lnTo>
                    <a:pt x="155" y="51"/>
                  </a:lnTo>
                  <a:lnTo>
                    <a:pt x="154" y="50"/>
                  </a:lnTo>
                  <a:lnTo>
                    <a:pt x="154" y="48"/>
                  </a:lnTo>
                  <a:lnTo>
                    <a:pt x="153" y="4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5" name="Freeform 1519">
              <a:extLst>
                <a:ext uri="{FF2B5EF4-FFF2-40B4-BE49-F238E27FC236}">
                  <a16:creationId xmlns:a16="http://schemas.microsoft.com/office/drawing/2014/main" id="{D8A9FF1A-CD1B-7F4C-89EA-1D37DD344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" y="1230"/>
              <a:ext cx="19" cy="15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3" y="3"/>
                </a:cxn>
                <a:cxn ang="0">
                  <a:pos x="2" y="5"/>
                </a:cxn>
                <a:cxn ang="0">
                  <a:pos x="2" y="8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8" y="13"/>
                </a:cxn>
                <a:cxn ang="0">
                  <a:pos x="8" y="14"/>
                </a:cxn>
                <a:cxn ang="0">
                  <a:pos x="9" y="15"/>
                </a:cxn>
                <a:cxn ang="0">
                  <a:pos x="11" y="15"/>
                </a:cxn>
                <a:cxn ang="0">
                  <a:pos x="12" y="14"/>
                </a:cxn>
                <a:cxn ang="0">
                  <a:pos x="16" y="11"/>
                </a:cxn>
                <a:cxn ang="0">
                  <a:pos x="19" y="7"/>
                </a:cxn>
                <a:cxn ang="0">
                  <a:pos x="17" y="7"/>
                </a:cxn>
                <a:cxn ang="0">
                  <a:pos x="16" y="6"/>
                </a:cxn>
                <a:cxn ang="0">
                  <a:pos x="13" y="3"/>
                </a:cxn>
                <a:cxn ang="0">
                  <a:pos x="11" y="3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5" y="1"/>
                </a:cxn>
              </a:cxnLst>
              <a:rect l="0" t="0" r="r" b="b"/>
              <a:pathLst>
                <a:path w="19" h="15">
                  <a:moveTo>
                    <a:pt x="5" y="1"/>
                  </a:moveTo>
                  <a:lnTo>
                    <a:pt x="3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12" y="14"/>
                  </a:lnTo>
                  <a:lnTo>
                    <a:pt x="16" y="11"/>
                  </a:lnTo>
                  <a:lnTo>
                    <a:pt x="19" y="7"/>
                  </a:lnTo>
                  <a:lnTo>
                    <a:pt x="17" y="7"/>
                  </a:lnTo>
                  <a:lnTo>
                    <a:pt x="16" y="6"/>
                  </a:lnTo>
                  <a:lnTo>
                    <a:pt x="13" y="3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6" name="Freeform 1520">
              <a:extLst>
                <a:ext uri="{FF2B5EF4-FFF2-40B4-BE49-F238E27FC236}">
                  <a16:creationId xmlns:a16="http://schemas.microsoft.com/office/drawing/2014/main" id="{675EA1CD-8007-DE42-AABD-7D3C0C410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" y="1152"/>
              <a:ext cx="19" cy="28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5" y="20"/>
                </a:cxn>
                <a:cxn ang="0">
                  <a:pos x="6" y="23"/>
                </a:cxn>
                <a:cxn ang="0">
                  <a:pos x="8" y="25"/>
                </a:cxn>
                <a:cxn ang="0">
                  <a:pos x="9" y="26"/>
                </a:cxn>
                <a:cxn ang="0">
                  <a:pos x="12" y="28"/>
                </a:cxn>
                <a:cxn ang="0">
                  <a:pos x="15" y="28"/>
                </a:cxn>
                <a:cxn ang="0">
                  <a:pos x="16" y="27"/>
                </a:cxn>
                <a:cxn ang="0">
                  <a:pos x="16" y="25"/>
                </a:cxn>
                <a:cxn ang="0">
                  <a:pos x="16" y="23"/>
                </a:cxn>
                <a:cxn ang="0">
                  <a:pos x="17" y="25"/>
                </a:cxn>
                <a:cxn ang="0">
                  <a:pos x="16" y="22"/>
                </a:cxn>
                <a:cxn ang="0">
                  <a:pos x="16" y="21"/>
                </a:cxn>
                <a:cxn ang="0">
                  <a:pos x="16" y="20"/>
                </a:cxn>
                <a:cxn ang="0">
                  <a:pos x="17" y="20"/>
                </a:cxn>
                <a:cxn ang="0">
                  <a:pos x="18" y="20"/>
                </a:cxn>
                <a:cxn ang="0">
                  <a:pos x="18" y="19"/>
                </a:cxn>
                <a:cxn ang="0">
                  <a:pos x="19" y="18"/>
                </a:cxn>
                <a:cxn ang="0">
                  <a:pos x="18" y="17"/>
                </a:cxn>
                <a:cxn ang="0">
                  <a:pos x="16" y="16"/>
                </a:cxn>
                <a:cxn ang="0">
                  <a:pos x="14" y="17"/>
                </a:cxn>
                <a:cxn ang="0">
                  <a:pos x="15" y="14"/>
                </a:cxn>
                <a:cxn ang="0">
                  <a:pos x="16" y="13"/>
                </a:cxn>
                <a:cxn ang="0">
                  <a:pos x="16" y="12"/>
                </a:cxn>
                <a:cxn ang="0">
                  <a:pos x="15" y="10"/>
                </a:cxn>
                <a:cxn ang="0">
                  <a:pos x="14" y="8"/>
                </a:cxn>
                <a:cxn ang="0">
                  <a:pos x="13" y="7"/>
                </a:cxn>
                <a:cxn ang="0">
                  <a:pos x="13" y="5"/>
                </a:cxn>
                <a:cxn ang="0">
                  <a:pos x="13" y="2"/>
                </a:cxn>
                <a:cxn ang="0">
                  <a:pos x="13" y="1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3" y="14"/>
                </a:cxn>
                <a:cxn ang="0">
                  <a:pos x="3" y="15"/>
                </a:cxn>
                <a:cxn ang="0">
                  <a:pos x="3" y="17"/>
                </a:cxn>
                <a:cxn ang="0">
                  <a:pos x="4" y="17"/>
                </a:cxn>
              </a:cxnLst>
              <a:rect l="0" t="0" r="r" b="b"/>
              <a:pathLst>
                <a:path w="19" h="28">
                  <a:moveTo>
                    <a:pt x="4" y="17"/>
                  </a:moveTo>
                  <a:lnTo>
                    <a:pt x="5" y="20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9" y="26"/>
                  </a:lnTo>
                  <a:lnTo>
                    <a:pt x="12" y="28"/>
                  </a:lnTo>
                  <a:lnTo>
                    <a:pt x="15" y="28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6" y="23"/>
                  </a:lnTo>
                  <a:lnTo>
                    <a:pt x="17" y="25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9" y="18"/>
                  </a:lnTo>
                  <a:lnTo>
                    <a:pt x="18" y="17"/>
                  </a:lnTo>
                  <a:lnTo>
                    <a:pt x="16" y="16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6" y="13"/>
                  </a:lnTo>
                  <a:lnTo>
                    <a:pt x="16" y="12"/>
                  </a:lnTo>
                  <a:lnTo>
                    <a:pt x="15" y="10"/>
                  </a:lnTo>
                  <a:lnTo>
                    <a:pt x="14" y="8"/>
                  </a:lnTo>
                  <a:lnTo>
                    <a:pt x="13" y="7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4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4" y="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7" name="Freeform 1521">
              <a:extLst>
                <a:ext uri="{FF2B5EF4-FFF2-40B4-BE49-F238E27FC236}">
                  <a16:creationId xmlns:a16="http://schemas.microsoft.com/office/drawing/2014/main" id="{ABECFF4F-403D-E54C-81FE-64110B84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" y="1209"/>
              <a:ext cx="23" cy="26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5" y="10"/>
                </a:cxn>
                <a:cxn ang="0">
                  <a:pos x="5" y="11"/>
                </a:cxn>
                <a:cxn ang="0">
                  <a:pos x="5" y="13"/>
                </a:cxn>
                <a:cxn ang="0">
                  <a:pos x="4" y="14"/>
                </a:cxn>
                <a:cxn ang="0">
                  <a:pos x="1" y="16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1" y="21"/>
                </a:cxn>
                <a:cxn ang="0">
                  <a:pos x="3" y="21"/>
                </a:cxn>
                <a:cxn ang="0">
                  <a:pos x="4" y="22"/>
                </a:cxn>
                <a:cxn ang="0">
                  <a:pos x="5" y="23"/>
                </a:cxn>
                <a:cxn ang="0">
                  <a:pos x="6" y="26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10" y="24"/>
                </a:cxn>
                <a:cxn ang="0">
                  <a:pos x="10" y="23"/>
                </a:cxn>
                <a:cxn ang="0">
                  <a:pos x="11" y="21"/>
                </a:cxn>
                <a:cxn ang="0">
                  <a:pos x="12" y="20"/>
                </a:cxn>
                <a:cxn ang="0">
                  <a:pos x="16" y="17"/>
                </a:cxn>
                <a:cxn ang="0">
                  <a:pos x="17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2" y="9"/>
                </a:cxn>
                <a:cxn ang="0">
                  <a:pos x="23" y="8"/>
                </a:cxn>
                <a:cxn ang="0">
                  <a:pos x="23" y="6"/>
                </a:cxn>
                <a:cxn ang="0">
                  <a:pos x="22" y="2"/>
                </a:cxn>
                <a:cxn ang="0">
                  <a:pos x="21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5" y="3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9" y="3"/>
                </a:cxn>
                <a:cxn ang="0">
                  <a:pos x="9" y="4"/>
                </a:cxn>
                <a:cxn ang="0">
                  <a:pos x="10" y="6"/>
                </a:cxn>
                <a:cxn ang="0">
                  <a:pos x="11" y="7"/>
                </a:cxn>
                <a:cxn ang="0">
                  <a:pos x="9" y="8"/>
                </a:cxn>
                <a:cxn ang="0">
                  <a:pos x="7" y="8"/>
                </a:cxn>
                <a:cxn ang="0">
                  <a:pos x="7" y="9"/>
                </a:cxn>
                <a:cxn ang="0">
                  <a:pos x="6" y="9"/>
                </a:cxn>
              </a:cxnLst>
              <a:rect l="0" t="0" r="r" b="b"/>
              <a:pathLst>
                <a:path w="23" h="26">
                  <a:moveTo>
                    <a:pt x="6" y="9"/>
                  </a:moveTo>
                  <a:lnTo>
                    <a:pt x="5" y="10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4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5" y="23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2" y="20"/>
                  </a:lnTo>
                  <a:lnTo>
                    <a:pt x="16" y="17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2" y="9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2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9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8" name="Freeform 1522">
              <a:extLst>
                <a:ext uri="{FF2B5EF4-FFF2-40B4-BE49-F238E27FC236}">
                  <a16:creationId xmlns:a16="http://schemas.microsoft.com/office/drawing/2014/main" id="{8C5182F0-548A-B345-B5BD-A890B6E3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1145"/>
              <a:ext cx="59" cy="2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42" y="2"/>
                </a:cxn>
                <a:cxn ang="0">
                  <a:pos x="39" y="2"/>
                </a:cxn>
                <a:cxn ang="0">
                  <a:pos x="35" y="4"/>
                </a:cxn>
                <a:cxn ang="0">
                  <a:pos x="23" y="8"/>
                </a:cxn>
                <a:cxn ang="0">
                  <a:pos x="18" y="10"/>
                </a:cxn>
                <a:cxn ang="0">
                  <a:pos x="17" y="9"/>
                </a:cxn>
                <a:cxn ang="0">
                  <a:pos x="15" y="8"/>
                </a:cxn>
                <a:cxn ang="0">
                  <a:pos x="16" y="9"/>
                </a:cxn>
                <a:cxn ang="0">
                  <a:pos x="12" y="9"/>
                </a:cxn>
                <a:cxn ang="0">
                  <a:pos x="5" y="11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3" y="20"/>
                </a:cxn>
                <a:cxn ang="0">
                  <a:pos x="7" y="18"/>
                </a:cxn>
                <a:cxn ang="0">
                  <a:pos x="8" y="19"/>
                </a:cxn>
                <a:cxn ang="0">
                  <a:pos x="8" y="23"/>
                </a:cxn>
                <a:cxn ang="0">
                  <a:pos x="11" y="25"/>
                </a:cxn>
                <a:cxn ang="0">
                  <a:pos x="14" y="24"/>
                </a:cxn>
                <a:cxn ang="0">
                  <a:pos x="17" y="24"/>
                </a:cxn>
                <a:cxn ang="0">
                  <a:pos x="20" y="24"/>
                </a:cxn>
                <a:cxn ang="0">
                  <a:pos x="23" y="26"/>
                </a:cxn>
                <a:cxn ang="0">
                  <a:pos x="25" y="24"/>
                </a:cxn>
                <a:cxn ang="0">
                  <a:pos x="30" y="23"/>
                </a:cxn>
                <a:cxn ang="0">
                  <a:pos x="35" y="21"/>
                </a:cxn>
                <a:cxn ang="0">
                  <a:pos x="40" y="20"/>
                </a:cxn>
                <a:cxn ang="0">
                  <a:pos x="44" y="17"/>
                </a:cxn>
                <a:cxn ang="0">
                  <a:pos x="52" y="17"/>
                </a:cxn>
                <a:cxn ang="0">
                  <a:pos x="55" y="17"/>
                </a:cxn>
                <a:cxn ang="0">
                  <a:pos x="59" y="12"/>
                </a:cxn>
                <a:cxn ang="0">
                  <a:pos x="56" y="10"/>
                </a:cxn>
                <a:cxn ang="0">
                  <a:pos x="51" y="7"/>
                </a:cxn>
                <a:cxn ang="0">
                  <a:pos x="54" y="6"/>
                </a:cxn>
                <a:cxn ang="0">
                  <a:pos x="58" y="6"/>
                </a:cxn>
                <a:cxn ang="0">
                  <a:pos x="59" y="4"/>
                </a:cxn>
                <a:cxn ang="0">
                  <a:pos x="58" y="2"/>
                </a:cxn>
                <a:cxn ang="0">
                  <a:pos x="56" y="1"/>
                </a:cxn>
              </a:cxnLst>
              <a:rect l="0" t="0" r="r" b="b"/>
              <a:pathLst>
                <a:path w="59" h="26">
                  <a:moveTo>
                    <a:pt x="56" y="1"/>
                  </a:moveTo>
                  <a:lnTo>
                    <a:pt x="56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8" y="1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9" y="2"/>
                  </a:lnTo>
                  <a:lnTo>
                    <a:pt x="37" y="3"/>
                  </a:lnTo>
                  <a:lnTo>
                    <a:pt x="35" y="4"/>
                  </a:lnTo>
                  <a:lnTo>
                    <a:pt x="28" y="5"/>
                  </a:lnTo>
                  <a:lnTo>
                    <a:pt x="23" y="8"/>
                  </a:lnTo>
                  <a:lnTo>
                    <a:pt x="21" y="9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8"/>
                  </a:lnTo>
                  <a:lnTo>
                    <a:pt x="12" y="9"/>
                  </a:lnTo>
                  <a:lnTo>
                    <a:pt x="8" y="10"/>
                  </a:lnTo>
                  <a:lnTo>
                    <a:pt x="5" y="11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19"/>
                  </a:lnTo>
                  <a:lnTo>
                    <a:pt x="3" y="20"/>
                  </a:lnTo>
                  <a:lnTo>
                    <a:pt x="5" y="19"/>
                  </a:lnTo>
                  <a:lnTo>
                    <a:pt x="7" y="18"/>
                  </a:lnTo>
                  <a:lnTo>
                    <a:pt x="10" y="18"/>
                  </a:lnTo>
                  <a:lnTo>
                    <a:pt x="8" y="1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10" y="25"/>
                  </a:lnTo>
                  <a:lnTo>
                    <a:pt x="11" y="25"/>
                  </a:lnTo>
                  <a:lnTo>
                    <a:pt x="12" y="25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7" y="24"/>
                  </a:lnTo>
                  <a:lnTo>
                    <a:pt x="18" y="23"/>
                  </a:lnTo>
                  <a:lnTo>
                    <a:pt x="20" y="24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4" y="25"/>
                  </a:lnTo>
                  <a:lnTo>
                    <a:pt x="25" y="24"/>
                  </a:lnTo>
                  <a:lnTo>
                    <a:pt x="28" y="23"/>
                  </a:lnTo>
                  <a:lnTo>
                    <a:pt x="30" y="23"/>
                  </a:lnTo>
                  <a:lnTo>
                    <a:pt x="33" y="21"/>
                  </a:lnTo>
                  <a:lnTo>
                    <a:pt x="35" y="21"/>
                  </a:lnTo>
                  <a:lnTo>
                    <a:pt x="38" y="21"/>
                  </a:lnTo>
                  <a:lnTo>
                    <a:pt x="40" y="20"/>
                  </a:lnTo>
                  <a:lnTo>
                    <a:pt x="42" y="18"/>
                  </a:lnTo>
                  <a:lnTo>
                    <a:pt x="44" y="17"/>
                  </a:lnTo>
                  <a:lnTo>
                    <a:pt x="50" y="18"/>
                  </a:lnTo>
                  <a:lnTo>
                    <a:pt x="52" y="17"/>
                  </a:lnTo>
                  <a:lnTo>
                    <a:pt x="54" y="15"/>
                  </a:lnTo>
                  <a:lnTo>
                    <a:pt x="55" y="17"/>
                  </a:lnTo>
                  <a:lnTo>
                    <a:pt x="59" y="14"/>
                  </a:lnTo>
                  <a:lnTo>
                    <a:pt x="59" y="12"/>
                  </a:lnTo>
                  <a:lnTo>
                    <a:pt x="58" y="11"/>
                  </a:lnTo>
                  <a:lnTo>
                    <a:pt x="56" y="10"/>
                  </a:lnTo>
                  <a:lnTo>
                    <a:pt x="55" y="9"/>
                  </a:lnTo>
                  <a:lnTo>
                    <a:pt x="51" y="7"/>
                  </a:lnTo>
                  <a:lnTo>
                    <a:pt x="52" y="7"/>
                  </a:lnTo>
                  <a:lnTo>
                    <a:pt x="54" y="6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59" y="4"/>
                  </a:lnTo>
                  <a:lnTo>
                    <a:pt x="59" y="3"/>
                  </a:lnTo>
                  <a:lnTo>
                    <a:pt x="58" y="2"/>
                  </a:lnTo>
                  <a:lnTo>
                    <a:pt x="57" y="1"/>
                  </a:lnTo>
                  <a:lnTo>
                    <a:pt x="56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79" name="Freeform 1523">
              <a:extLst>
                <a:ext uri="{FF2B5EF4-FFF2-40B4-BE49-F238E27FC236}">
                  <a16:creationId xmlns:a16="http://schemas.microsoft.com/office/drawing/2014/main" id="{843BCAFF-6CB2-9A43-B259-286C63C06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1153"/>
              <a:ext cx="1" cy="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0" name="Freeform 1524">
              <a:extLst>
                <a:ext uri="{FF2B5EF4-FFF2-40B4-BE49-F238E27FC236}">
                  <a16:creationId xmlns:a16="http://schemas.microsoft.com/office/drawing/2014/main" id="{39106BC2-3161-4645-A178-A0A10B141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9" y="1121"/>
              <a:ext cx="73" cy="19"/>
            </a:xfrm>
            <a:custGeom>
              <a:avLst/>
              <a:gdLst/>
              <a:ahLst/>
              <a:cxnLst>
                <a:cxn ang="0">
                  <a:pos x="10" y="19"/>
                </a:cxn>
                <a:cxn ang="0">
                  <a:pos x="15" y="17"/>
                </a:cxn>
                <a:cxn ang="0">
                  <a:pos x="19" y="16"/>
                </a:cxn>
                <a:cxn ang="0">
                  <a:pos x="24" y="15"/>
                </a:cxn>
                <a:cxn ang="0">
                  <a:pos x="29" y="15"/>
                </a:cxn>
                <a:cxn ang="0">
                  <a:pos x="33" y="17"/>
                </a:cxn>
                <a:cxn ang="0">
                  <a:pos x="39" y="17"/>
                </a:cxn>
                <a:cxn ang="0">
                  <a:pos x="43" y="17"/>
                </a:cxn>
                <a:cxn ang="0">
                  <a:pos x="51" y="19"/>
                </a:cxn>
                <a:cxn ang="0">
                  <a:pos x="55" y="16"/>
                </a:cxn>
                <a:cxn ang="0">
                  <a:pos x="60" y="17"/>
                </a:cxn>
                <a:cxn ang="0">
                  <a:pos x="70" y="15"/>
                </a:cxn>
                <a:cxn ang="0">
                  <a:pos x="73" y="13"/>
                </a:cxn>
                <a:cxn ang="0">
                  <a:pos x="68" y="11"/>
                </a:cxn>
                <a:cxn ang="0">
                  <a:pos x="66" y="9"/>
                </a:cxn>
                <a:cxn ang="0">
                  <a:pos x="64" y="5"/>
                </a:cxn>
                <a:cxn ang="0">
                  <a:pos x="53" y="4"/>
                </a:cxn>
                <a:cxn ang="0">
                  <a:pos x="48" y="0"/>
                </a:cxn>
                <a:cxn ang="0">
                  <a:pos x="45" y="0"/>
                </a:cxn>
                <a:cxn ang="0">
                  <a:pos x="35" y="4"/>
                </a:cxn>
                <a:cxn ang="0">
                  <a:pos x="29" y="5"/>
                </a:cxn>
                <a:cxn ang="0">
                  <a:pos x="25" y="4"/>
                </a:cxn>
                <a:cxn ang="0">
                  <a:pos x="20" y="6"/>
                </a:cxn>
                <a:cxn ang="0">
                  <a:pos x="16" y="6"/>
                </a:cxn>
                <a:cxn ang="0">
                  <a:pos x="8" y="10"/>
                </a:cxn>
                <a:cxn ang="0">
                  <a:pos x="7" y="11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4" y="19"/>
                </a:cxn>
              </a:cxnLst>
              <a:rect l="0" t="0" r="r" b="b"/>
              <a:pathLst>
                <a:path w="73" h="19">
                  <a:moveTo>
                    <a:pt x="5" y="19"/>
                  </a:moveTo>
                  <a:lnTo>
                    <a:pt x="10" y="19"/>
                  </a:lnTo>
                  <a:lnTo>
                    <a:pt x="13" y="19"/>
                  </a:lnTo>
                  <a:lnTo>
                    <a:pt x="15" y="17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4" y="15"/>
                  </a:lnTo>
                  <a:lnTo>
                    <a:pt x="27" y="14"/>
                  </a:lnTo>
                  <a:lnTo>
                    <a:pt x="29" y="15"/>
                  </a:lnTo>
                  <a:lnTo>
                    <a:pt x="31" y="16"/>
                  </a:lnTo>
                  <a:lnTo>
                    <a:pt x="33" y="17"/>
                  </a:lnTo>
                  <a:lnTo>
                    <a:pt x="36" y="17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7" y="19"/>
                  </a:lnTo>
                  <a:lnTo>
                    <a:pt x="51" y="19"/>
                  </a:lnTo>
                  <a:lnTo>
                    <a:pt x="53" y="17"/>
                  </a:lnTo>
                  <a:lnTo>
                    <a:pt x="55" y="16"/>
                  </a:lnTo>
                  <a:lnTo>
                    <a:pt x="58" y="17"/>
                  </a:lnTo>
                  <a:lnTo>
                    <a:pt x="60" y="17"/>
                  </a:lnTo>
                  <a:lnTo>
                    <a:pt x="66" y="16"/>
                  </a:lnTo>
                  <a:lnTo>
                    <a:pt x="70" y="15"/>
                  </a:lnTo>
                  <a:lnTo>
                    <a:pt x="72" y="14"/>
                  </a:lnTo>
                  <a:lnTo>
                    <a:pt x="73" y="13"/>
                  </a:lnTo>
                  <a:lnTo>
                    <a:pt x="70" y="12"/>
                  </a:lnTo>
                  <a:lnTo>
                    <a:pt x="68" y="11"/>
                  </a:lnTo>
                  <a:lnTo>
                    <a:pt x="66" y="11"/>
                  </a:lnTo>
                  <a:lnTo>
                    <a:pt x="66" y="9"/>
                  </a:lnTo>
                  <a:lnTo>
                    <a:pt x="65" y="7"/>
                  </a:lnTo>
                  <a:lnTo>
                    <a:pt x="64" y="5"/>
                  </a:lnTo>
                  <a:lnTo>
                    <a:pt x="62" y="5"/>
                  </a:lnTo>
                  <a:lnTo>
                    <a:pt x="53" y="4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1" y="2"/>
                  </a:lnTo>
                  <a:lnTo>
                    <a:pt x="35" y="4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1" y="7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9"/>
                  </a:lnTo>
                  <a:lnTo>
                    <a:pt x="5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1" name="Freeform 1525">
              <a:extLst>
                <a:ext uri="{FF2B5EF4-FFF2-40B4-BE49-F238E27FC236}">
                  <a16:creationId xmlns:a16="http://schemas.microsoft.com/office/drawing/2014/main" id="{5A067672-B489-B34E-87F6-6CB7C4A3F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" y="1144"/>
              <a:ext cx="21" cy="12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9" y="11"/>
                </a:cxn>
                <a:cxn ang="0">
                  <a:pos x="12" y="12"/>
                </a:cxn>
                <a:cxn ang="0">
                  <a:pos x="14" y="12"/>
                </a:cxn>
                <a:cxn ang="0">
                  <a:pos x="14" y="11"/>
                </a:cxn>
                <a:cxn ang="0">
                  <a:pos x="17" y="9"/>
                </a:cxn>
                <a:cxn ang="0">
                  <a:pos x="20" y="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2" y="8"/>
                </a:cxn>
                <a:cxn ang="0">
                  <a:pos x="4" y="9"/>
                </a:cxn>
                <a:cxn ang="0">
                  <a:pos x="6" y="9"/>
                </a:cxn>
              </a:cxnLst>
              <a:rect l="0" t="0" r="r" b="b"/>
              <a:pathLst>
                <a:path w="21" h="12">
                  <a:moveTo>
                    <a:pt x="6" y="9"/>
                  </a:moveTo>
                  <a:lnTo>
                    <a:pt x="9" y="11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1"/>
                  </a:lnTo>
                  <a:lnTo>
                    <a:pt x="17" y="9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8"/>
                  </a:lnTo>
                  <a:lnTo>
                    <a:pt x="4" y="9"/>
                  </a:lnTo>
                  <a:lnTo>
                    <a:pt x="6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2" name="Freeform 1526">
              <a:extLst>
                <a:ext uri="{FF2B5EF4-FFF2-40B4-BE49-F238E27FC236}">
                  <a16:creationId xmlns:a16="http://schemas.microsoft.com/office/drawing/2014/main" id="{8E33AD51-A270-8E45-8003-6BED1CD25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" y="1158"/>
              <a:ext cx="114" cy="66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9" y="57"/>
                </a:cxn>
                <a:cxn ang="0">
                  <a:pos x="12" y="59"/>
                </a:cxn>
                <a:cxn ang="0">
                  <a:pos x="20" y="59"/>
                </a:cxn>
                <a:cxn ang="0">
                  <a:pos x="30" y="66"/>
                </a:cxn>
                <a:cxn ang="0">
                  <a:pos x="33" y="57"/>
                </a:cxn>
                <a:cxn ang="0">
                  <a:pos x="35" y="50"/>
                </a:cxn>
                <a:cxn ang="0">
                  <a:pos x="40" y="54"/>
                </a:cxn>
                <a:cxn ang="0">
                  <a:pos x="46" y="59"/>
                </a:cxn>
                <a:cxn ang="0">
                  <a:pos x="50" y="62"/>
                </a:cxn>
                <a:cxn ang="0">
                  <a:pos x="56" y="53"/>
                </a:cxn>
                <a:cxn ang="0">
                  <a:pos x="64" y="44"/>
                </a:cxn>
                <a:cxn ang="0">
                  <a:pos x="60" y="40"/>
                </a:cxn>
                <a:cxn ang="0">
                  <a:pos x="67" y="38"/>
                </a:cxn>
                <a:cxn ang="0">
                  <a:pos x="74" y="37"/>
                </a:cxn>
                <a:cxn ang="0">
                  <a:pos x="73" y="32"/>
                </a:cxn>
                <a:cxn ang="0">
                  <a:pos x="83" y="31"/>
                </a:cxn>
                <a:cxn ang="0">
                  <a:pos x="81" y="37"/>
                </a:cxn>
                <a:cxn ang="0">
                  <a:pos x="86" y="46"/>
                </a:cxn>
                <a:cxn ang="0">
                  <a:pos x="90" y="43"/>
                </a:cxn>
                <a:cxn ang="0">
                  <a:pos x="88" y="36"/>
                </a:cxn>
                <a:cxn ang="0">
                  <a:pos x="94" y="36"/>
                </a:cxn>
                <a:cxn ang="0">
                  <a:pos x="98" y="38"/>
                </a:cxn>
                <a:cxn ang="0">
                  <a:pos x="106" y="36"/>
                </a:cxn>
                <a:cxn ang="0">
                  <a:pos x="112" y="29"/>
                </a:cxn>
                <a:cxn ang="0">
                  <a:pos x="112" y="27"/>
                </a:cxn>
                <a:cxn ang="0">
                  <a:pos x="109" y="22"/>
                </a:cxn>
                <a:cxn ang="0">
                  <a:pos x="108" y="17"/>
                </a:cxn>
                <a:cxn ang="0">
                  <a:pos x="111" y="14"/>
                </a:cxn>
                <a:cxn ang="0">
                  <a:pos x="111" y="7"/>
                </a:cxn>
                <a:cxn ang="0">
                  <a:pos x="108" y="4"/>
                </a:cxn>
                <a:cxn ang="0">
                  <a:pos x="106" y="4"/>
                </a:cxn>
                <a:cxn ang="0">
                  <a:pos x="100" y="2"/>
                </a:cxn>
                <a:cxn ang="0">
                  <a:pos x="93" y="2"/>
                </a:cxn>
                <a:cxn ang="0">
                  <a:pos x="90" y="4"/>
                </a:cxn>
                <a:cxn ang="0">
                  <a:pos x="87" y="12"/>
                </a:cxn>
                <a:cxn ang="0">
                  <a:pos x="81" y="16"/>
                </a:cxn>
                <a:cxn ang="0">
                  <a:pos x="76" y="10"/>
                </a:cxn>
                <a:cxn ang="0">
                  <a:pos x="62" y="12"/>
                </a:cxn>
                <a:cxn ang="0">
                  <a:pos x="52" y="16"/>
                </a:cxn>
                <a:cxn ang="0">
                  <a:pos x="44" y="21"/>
                </a:cxn>
                <a:cxn ang="0">
                  <a:pos x="34" y="28"/>
                </a:cxn>
                <a:cxn ang="0">
                  <a:pos x="28" y="34"/>
                </a:cxn>
                <a:cxn ang="0">
                  <a:pos x="21" y="34"/>
                </a:cxn>
                <a:cxn ang="0">
                  <a:pos x="25" y="37"/>
                </a:cxn>
                <a:cxn ang="0">
                  <a:pos x="21" y="39"/>
                </a:cxn>
                <a:cxn ang="0">
                  <a:pos x="12" y="46"/>
                </a:cxn>
                <a:cxn ang="0">
                  <a:pos x="3" y="45"/>
                </a:cxn>
                <a:cxn ang="0">
                  <a:pos x="1" y="52"/>
                </a:cxn>
              </a:cxnLst>
              <a:rect l="0" t="0" r="r" b="b"/>
              <a:pathLst>
                <a:path w="114" h="66">
                  <a:moveTo>
                    <a:pt x="2" y="53"/>
                  </a:moveTo>
                  <a:lnTo>
                    <a:pt x="4" y="52"/>
                  </a:lnTo>
                  <a:lnTo>
                    <a:pt x="6" y="51"/>
                  </a:lnTo>
                  <a:lnTo>
                    <a:pt x="8" y="52"/>
                  </a:lnTo>
                  <a:lnTo>
                    <a:pt x="10" y="55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12" y="59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8" y="58"/>
                  </a:lnTo>
                  <a:lnTo>
                    <a:pt x="20" y="59"/>
                  </a:lnTo>
                  <a:lnTo>
                    <a:pt x="23" y="59"/>
                  </a:lnTo>
                  <a:lnTo>
                    <a:pt x="25" y="60"/>
                  </a:lnTo>
                  <a:lnTo>
                    <a:pt x="27" y="62"/>
                  </a:lnTo>
                  <a:lnTo>
                    <a:pt x="30" y="66"/>
                  </a:lnTo>
                  <a:lnTo>
                    <a:pt x="34" y="64"/>
                  </a:lnTo>
                  <a:lnTo>
                    <a:pt x="35" y="62"/>
                  </a:lnTo>
                  <a:lnTo>
                    <a:pt x="35" y="60"/>
                  </a:lnTo>
                  <a:lnTo>
                    <a:pt x="33" y="57"/>
                  </a:lnTo>
                  <a:lnTo>
                    <a:pt x="31" y="54"/>
                  </a:lnTo>
                  <a:lnTo>
                    <a:pt x="31" y="53"/>
                  </a:lnTo>
                  <a:lnTo>
                    <a:pt x="32" y="52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40" y="52"/>
                  </a:lnTo>
                  <a:lnTo>
                    <a:pt x="39" y="54"/>
                  </a:lnTo>
                  <a:lnTo>
                    <a:pt x="40" y="54"/>
                  </a:lnTo>
                  <a:lnTo>
                    <a:pt x="40" y="55"/>
                  </a:lnTo>
                  <a:lnTo>
                    <a:pt x="42" y="55"/>
                  </a:lnTo>
                  <a:lnTo>
                    <a:pt x="44" y="56"/>
                  </a:lnTo>
                  <a:lnTo>
                    <a:pt x="46" y="59"/>
                  </a:lnTo>
                  <a:lnTo>
                    <a:pt x="47" y="61"/>
                  </a:lnTo>
                  <a:lnTo>
                    <a:pt x="47" y="62"/>
                  </a:lnTo>
                  <a:lnTo>
                    <a:pt x="48" y="63"/>
                  </a:lnTo>
                  <a:lnTo>
                    <a:pt x="50" y="62"/>
                  </a:lnTo>
                  <a:lnTo>
                    <a:pt x="51" y="61"/>
                  </a:lnTo>
                  <a:lnTo>
                    <a:pt x="53" y="59"/>
                  </a:lnTo>
                  <a:lnTo>
                    <a:pt x="55" y="56"/>
                  </a:lnTo>
                  <a:lnTo>
                    <a:pt x="56" y="53"/>
                  </a:lnTo>
                  <a:lnTo>
                    <a:pt x="59" y="50"/>
                  </a:lnTo>
                  <a:lnTo>
                    <a:pt x="62" y="48"/>
                  </a:lnTo>
                  <a:lnTo>
                    <a:pt x="63" y="46"/>
                  </a:lnTo>
                  <a:lnTo>
                    <a:pt x="64" y="44"/>
                  </a:lnTo>
                  <a:lnTo>
                    <a:pt x="63" y="43"/>
                  </a:lnTo>
                  <a:lnTo>
                    <a:pt x="62" y="42"/>
                  </a:lnTo>
                  <a:lnTo>
                    <a:pt x="61" y="41"/>
                  </a:lnTo>
                  <a:lnTo>
                    <a:pt x="60" y="40"/>
                  </a:lnTo>
                  <a:lnTo>
                    <a:pt x="61" y="38"/>
                  </a:lnTo>
                  <a:lnTo>
                    <a:pt x="63" y="37"/>
                  </a:lnTo>
                  <a:lnTo>
                    <a:pt x="65" y="38"/>
                  </a:lnTo>
                  <a:lnTo>
                    <a:pt x="67" y="38"/>
                  </a:lnTo>
                  <a:lnTo>
                    <a:pt x="69" y="39"/>
                  </a:lnTo>
                  <a:lnTo>
                    <a:pt x="71" y="39"/>
                  </a:lnTo>
                  <a:lnTo>
                    <a:pt x="73" y="38"/>
                  </a:lnTo>
                  <a:lnTo>
                    <a:pt x="74" y="37"/>
                  </a:lnTo>
                  <a:lnTo>
                    <a:pt x="73" y="36"/>
                  </a:lnTo>
                  <a:lnTo>
                    <a:pt x="72" y="34"/>
                  </a:lnTo>
                  <a:lnTo>
                    <a:pt x="72" y="33"/>
                  </a:lnTo>
                  <a:lnTo>
                    <a:pt x="73" y="32"/>
                  </a:lnTo>
                  <a:lnTo>
                    <a:pt x="75" y="32"/>
                  </a:lnTo>
                  <a:lnTo>
                    <a:pt x="77" y="32"/>
                  </a:lnTo>
                  <a:lnTo>
                    <a:pt x="81" y="31"/>
                  </a:lnTo>
                  <a:lnTo>
                    <a:pt x="83" y="31"/>
                  </a:lnTo>
                  <a:lnTo>
                    <a:pt x="85" y="32"/>
                  </a:lnTo>
                  <a:lnTo>
                    <a:pt x="82" y="34"/>
                  </a:lnTo>
                  <a:lnTo>
                    <a:pt x="81" y="35"/>
                  </a:lnTo>
                  <a:lnTo>
                    <a:pt x="81" y="37"/>
                  </a:lnTo>
                  <a:lnTo>
                    <a:pt x="81" y="41"/>
                  </a:lnTo>
                  <a:lnTo>
                    <a:pt x="81" y="43"/>
                  </a:lnTo>
                  <a:lnTo>
                    <a:pt x="82" y="45"/>
                  </a:lnTo>
                  <a:lnTo>
                    <a:pt x="86" y="46"/>
                  </a:lnTo>
                  <a:lnTo>
                    <a:pt x="88" y="46"/>
                  </a:lnTo>
                  <a:lnTo>
                    <a:pt x="90" y="4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88" y="41"/>
                  </a:lnTo>
                  <a:lnTo>
                    <a:pt x="87" y="40"/>
                  </a:lnTo>
                  <a:lnTo>
                    <a:pt x="86" y="38"/>
                  </a:lnTo>
                  <a:lnTo>
                    <a:pt x="88" y="36"/>
                  </a:lnTo>
                  <a:lnTo>
                    <a:pt x="89" y="35"/>
                  </a:lnTo>
                  <a:lnTo>
                    <a:pt x="91" y="35"/>
                  </a:lnTo>
                  <a:lnTo>
                    <a:pt x="93" y="35"/>
                  </a:lnTo>
                  <a:lnTo>
                    <a:pt x="94" y="36"/>
                  </a:lnTo>
                  <a:lnTo>
                    <a:pt x="95" y="38"/>
                  </a:lnTo>
                  <a:lnTo>
                    <a:pt x="96" y="39"/>
                  </a:lnTo>
                  <a:lnTo>
                    <a:pt x="97" y="39"/>
                  </a:lnTo>
                  <a:lnTo>
                    <a:pt x="98" y="38"/>
                  </a:lnTo>
                  <a:lnTo>
                    <a:pt x="100" y="38"/>
                  </a:lnTo>
                  <a:lnTo>
                    <a:pt x="102" y="37"/>
                  </a:lnTo>
                  <a:lnTo>
                    <a:pt x="104" y="37"/>
                  </a:lnTo>
                  <a:lnTo>
                    <a:pt x="106" y="36"/>
                  </a:lnTo>
                  <a:lnTo>
                    <a:pt x="107" y="34"/>
                  </a:lnTo>
                  <a:lnTo>
                    <a:pt x="107" y="30"/>
                  </a:lnTo>
                  <a:lnTo>
                    <a:pt x="110" y="30"/>
                  </a:lnTo>
                  <a:lnTo>
                    <a:pt x="112" y="29"/>
                  </a:lnTo>
                  <a:lnTo>
                    <a:pt x="113" y="29"/>
                  </a:lnTo>
                  <a:lnTo>
                    <a:pt x="114" y="28"/>
                  </a:lnTo>
                  <a:lnTo>
                    <a:pt x="113" y="26"/>
                  </a:lnTo>
                  <a:lnTo>
                    <a:pt x="112" y="27"/>
                  </a:lnTo>
                  <a:lnTo>
                    <a:pt x="110" y="27"/>
                  </a:lnTo>
                  <a:lnTo>
                    <a:pt x="110" y="26"/>
                  </a:lnTo>
                  <a:lnTo>
                    <a:pt x="111" y="23"/>
                  </a:lnTo>
                  <a:lnTo>
                    <a:pt x="109" y="22"/>
                  </a:lnTo>
                  <a:lnTo>
                    <a:pt x="106" y="21"/>
                  </a:lnTo>
                  <a:lnTo>
                    <a:pt x="104" y="20"/>
                  </a:lnTo>
                  <a:lnTo>
                    <a:pt x="107" y="18"/>
                  </a:lnTo>
                  <a:lnTo>
                    <a:pt x="108" y="17"/>
                  </a:lnTo>
                  <a:lnTo>
                    <a:pt x="108" y="15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11" y="14"/>
                  </a:lnTo>
                  <a:lnTo>
                    <a:pt x="113" y="13"/>
                  </a:lnTo>
                  <a:lnTo>
                    <a:pt x="114" y="12"/>
                  </a:lnTo>
                  <a:lnTo>
                    <a:pt x="113" y="10"/>
                  </a:lnTo>
                  <a:lnTo>
                    <a:pt x="111" y="7"/>
                  </a:lnTo>
                  <a:lnTo>
                    <a:pt x="110" y="6"/>
                  </a:lnTo>
                  <a:lnTo>
                    <a:pt x="108" y="6"/>
                  </a:lnTo>
                  <a:lnTo>
                    <a:pt x="108" y="5"/>
                  </a:lnTo>
                  <a:lnTo>
                    <a:pt x="108" y="4"/>
                  </a:lnTo>
                  <a:lnTo>
                    <a:pt x="110" y="2"/>
                  </a:lnTo>
                  <a:lnTo>
                    <a:pt x="109" y="0"/>
                  </a:lnTo>
                  <a:lnTo>
                    <a:pt x="108" y="2"/>
                  </a:lnTo>
                  <a:lnTo>
                    <a:pt x="106" y="4"/>
                  </a:lnTo>
                  <a:lnTo>
                    <a:pt x="105" y="2"/>
                  </a:lnTo>
                  <a:lnTo>
                    <a:pt x="104" y="2"/>
                  </a:lnTo>
                  <a:lnTo>
                    <a:pt x="102" y="2"/>
                  </a:lnTo>
                  <a:lnTo>
                    <a:pt x="100" y="2"/>
                  </a:lnTo>
                  <a:lnTo>
                    <a:pt x="99" y="2"/>
                  </a:lnTo>
                  <a:lnTo>
                    <a:pt x="98" y="1"/>
                  </a:lnTo>
                  <a:lnTo>
                    <a:pt x="96" y="1"/>
                  </a:lnTo>
                  <a:lnTo>
                    <a:pt x="93" y="2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90" y="4"/>
                  </a:lnTo>
                  <a:lnTo>
                    <a:pt x="92" y="8"/>
                  </a:lnTo>
                  <a:lnTo>
                    <a:pt x="89" y="8"/>
                  </a:lnTo>
                  <a:lnTo>
                    <a:pt x="88" y="9"/>
                  </a:lnTo>
                  <a:lnTo>
                    <a:pt x="87" y="12"/>
                  </a:lnTo>
                  <a:lnTo>
                    <a:pt x="87" y="13"/>
                  </a:lnTo>
                  <a:lnTo>
                    <a:pt x="86" y="14"/>
                  </a:lnTo>
                  <a:lnTo>
                    <a:pt x="84" y="15"/>
                  </a:lnTo>
                  <a:lnTo>
                    <a:pt x="81" y="16"/>
                  </a:lnTo>
                  <a:lnTo>
                    <a:pt x="79" y="14"/>
                  </a:lnTo>
                  <a:lnTo>
                    <a:pt x="78" y="12"/>
                  </a:lnTo>
                  <a:lnTo>
                    <a:pt x="77" y="11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1" y="10"/>
                  </a:lnTo>
                  <a:lnTo>
                    <a:pt x="67" y="11"/>
                  </a:lnTo>
                  <a:lnTo>
                    <a:pt x="62" y="12"/>
                  </a:lnTo>
                  <a:lnTo>
                    <a:pt x="60" y="11"/>
                  </a:lnTo>
                  <a:lnTo>
                    <a:pt x="57" y="11"/>
                  </a:lnTo>
                  <a:lnTo>
                    <a:pt x="54" y="13"/>
                  </a:lnTo>
                  <a:lnTo>
                    <a:pt x="52" y="16"/>
                  </a:lnTo>
                  <a:lnTo>
                    <a:pt x="49" y="19"/>
                  </a:lnTo>
                  <a:lnTo>
                    <a:pt x="48" y="20"/>
                  </a:lnTo>
                  <a:lnTo>
                    <a:pt x="46" y="21"/>
                  </a:lnTo>
                  <a:lnTo>
                    <a:pt x="44" y="21"/>
                  </a:lnTo>
                  <a:lnTo>
                    <a:pt x="42" y="22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4" y="28"/>
                  </a:lnTo>
                  <a:lnTo>
                    <a:pt x="32" y="29"/>
                  </a:lnTo>
                  <a:lnTo>
                    <a:pt x="31" y="30"/>
                  </a:lnTo>
                  <a:lnTo>
                    <a:pt x="30" y="32"/>
                  </a:lnTo>
                  <a:lnTo>
                    <a:pt x="28" y="34"/>
                  </a:lnTo>
                  <a:lnTo>
                    <a:pt x="27" y="35"/>
                  </a:lnTo>
                  <a:lnTo>
                    <a:pt x="25" y="34"/>
                  </a:lnTo>
                  <a:lnTo>
                    <a:pt x="23" y="33"/>
                  </a:lnTo>
                  <a:lnTo>
                    <a:pt x="21" y="34"/>
                  </a:lnTo>
                  <a:lnTo>
                    <a:pt x="20" y="36"/>
                  </a:lnTo>
                  <a:lnTo>
                    <a:pt x="22" y="35"/>
                  </a:lnTo>
                  <a:lnTo>
                    <a:pt x="24" y="36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24" y="40"/>
                  </a:lnTo>
                  <a:lnTo>
                    <a:pt x="23" y="40"/>
                  </a:lnTo>
                  <a:lnTo>
                    <a:pt x="21" y="39"/>
                  </a:lnTo>
                  <a:lnTo>
                    <a:pt x="20" y="39"/>
                  </a:lnTo>
                  <a:lnTo>
                    <a:pt x="18" y="41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9" y="46"/>
                  </a:lnTo>
                  <a:lnTo>
                    <a:pt x="7" y="46"/>
                  </a:lnTo>
                  <a:lnTo>
                    <a:pt x="4" y="45"/>
                  </a:lnTo>
                  <a:lnTo>
                    <a:pt x="3" y="45"/>
                  </a:lnTo>
                  <a:lnTo>
                    <a:pt x="2" y="46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2" y="5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3" name="Freeform 1527">
              <a:extLst>
                <a:ext uri="{FF2B5EF4-FFF2-40B4-BE49-F238E27FC236}">
                  <a16:creationId xmlns:a16="http://schemas.microsoft.com/office/drawing/2014/main" id="{BF71E471-1BD8-7141-A0E7-FE69FED62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153"/>
              <a:ext cx="5" cy="5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1" y="4"/>
                </a:cxn>
                <a:cxn ang="0">
                  <a:pos x="4" y="2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2" y="3"/>
                </a:cxn>
              </a:cxnLst>
              <a:rect l="0" t="0" r="r" b="b"/>
              <a:pathLst>
                <a:path w="5" h="5">
                  <a:moveTo>
                    <a:pt x="2" y="3"/>
                  </a:moveTo>
                  <a:lnTo>
                    <a:pt x="1" y="4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4" name="Freeform 1528">
              <a:extLst>
                <a:ext uri="{FF2B5EF4-FFF2-40B4-BE49-F238E27FC236}">
                  <a16:creationId xmlns:a16="http://schemas.microsoft.com/office/drawing/2014/main" id="{EBD85831-7A7A-4E49-8658-1E0236ED4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094"/>
              <a:ext cx="149" cy="59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25"/>
                </a:cxn>
                <a:cxn ang="0">
                  <a:pos x="27" y="18"/>
                </a:cxn>
                <a:cxn ang="0">
                  <a:pos x="26" y="27"/>
                </a:cxn>
                <a:cxn ang="0">
                  <a:pos x="35" y="26"/>
                </a:cxn>
                <a:cxn ang="0">
                  <a:pos x="31" y="31"/>
                </a:cxn>
                <a:cxn ang="0">
                  <a:pos x="20" y="33"/>
                </a:cxn>
                <a:cxn ang="0">
                  <a:pos x="16" y="38"/>
                </a:cxn>
                <a:cxn ang="0">
                  <a:pos x="30" y="39"/>
                </a:cxn>
                <a:cxn ang="0">
                  <a:pos x="44" y="38"/>
                </a:cxn>
                <a:cxn ang="0">
                  <a:pos x="49" y="48"/>
                </a:cxn>
                <a:cxn ang="0">
                  <a:pos x="58" y="49"/>
                </a:cxn>
                <a:cxn ang="0">
                  <a:pos x="59" y="38"/>
                </a:cxn>
                <a:cxn ang="0">
                  <a:pos x="62" y="39"/>
                </a:cxn>
                <a:cxn ang="0">
                  <a:pos x="70" y="38"/>
                </a:cxn>
                <a:cxn ang="0">
                  <a:pos x="74" y="42"/>
                </a:cxn>
                <a:cxn ang="0">
                  <a:pos x="76" y="51"/>
                </a:cxn>
                <a:cxn ang="0">
                  <a:pos x="85" y="59"/>
                </a:cxn>
                <a:cxn ang="0">
                  <a:pos x="93" y="59"/>
                </a:cxn>
                <a:cxn ang="0">
                  <a:pos x="98" y="51"/>
                </a:cxn>
                <a:cxn ang="0">
                  <a:pos x="106" y="57"/>
                </a:cxn>
                <a:cxn ang="0">
                  <a:pos x="117" y="55"/>
                </a:cxn>
                <a:cxn ang="0">
                  <a:pos x="134" y="52"/>
                </a:cxn>
                <a:cxn ang="0">
                  <a:pos x="138" y="54"/>
                </a:cxn>
                <a:cxn ang="0">
                  <a:pos x="145" y="49"/>
                </a:cxn>
                <a:cxn ang="0">
                  <a:pos x="143" y="43"/>
                </a:cxn>
                <a:cxn ang="0">
                  <a:pos x="149" y="38"/>
                </a:cxn>
                <a:cxn ang="0">
                  <a:pos x="140" y="34"/>
                </a:cxn>
                <a:cxn ang="0">
                  <a:pos x="140" y="30"/>
                </a:cxn>
                <a:cxn ang="0">
                  <a:pos x="127" y="25"/>
                </a:cxn>
                <a:cxn ang="0">
                  <a:pos x="113" y="19"/>
                </a:cxn>
                <a:cxn ang="0">
                  <a:pos x="110" y="30"/>
                </a:cxn>
                <a:cxn ang="0">
                  <a:pos x="110" y="36"/>
                </a:cxn>
                <a:cxn ang="0">
                  <a:pos x="107" y="38"/>
                </a:cxn>
                <a:cxn ang="0">
                  <a:pos x="103" y="49"/>
                </a:cxn>
                <a:cxn ang="0">
                  <a:pos x="100" y="47"/>
                </a:cxn>
                <a:cxn ang="0">
                  <a:pos x="90" y="37"/>
                </a:cxn>
                <a:cxn ang="0">
                  <a:pos x="82" y="29"/>
                </a:cxn>
                <a:cxn ang="0">
                  <a:pos x="79" y="17"/>
                </a:cxn>
                <a:cxn ang="0">
                  <a:pos x="69" y="25"/>
                </a:cxn>
                <a:cxn ang="0">
                  <a:pos x="71" y="19"/>
                </a:cxn>
                <a:cxn ang="0">
                  <a:pos x="67" y="13"/>
                </a:cxn>
                <a:cxn ang="0">
                  <a:pos x="63" y="6"/>
                </a:cxn>
                <a:cxn ang="0">
                  <a:pos x="50" y="7"/>
                </a:cxn>
                <a:cxn ang="0">
                  <a:pos x="51" y="13"/>
                </a:cxn>
                <a:cxn ang="0">
                  <a:pos x="44" y="10"/>
                </a:cxn>
                <a:cxn ang="0">
                  <a:pos x="35" y="10"/>
                </a:cxn>
                <a:cxn ang="0">
                  <a:pos x="26" y="0"/>
                </a:cxn>
                <a:cxn ang="0">
                  <a:pos x="4" y="3"/>
                </a:cxn>
                <a:cxn ang="0">
                  <a:pos x="2" y="12"/>
                </a:cxn>
              </a:cxnLst>
              <a:rect l="0" t="0" r="r" b="b"/>
              <a:pathLst>
                <a:path w="149" h="59">
                  <a:moveTo>
                    <a:pt x="7" y="14"/>
                  </a:moveTo>
                  <a:lnTo>
                    <a:pt x="10" y="14"/>
                  </a:lnTo>
                  <a:lnTo>
                    <a:pt x="12" y="15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5" y="25"/>
                  </a:lnTo>
                  <a:lnTo>
                    <a:pt x="16" y="25"/>
                  </a:lnTo>
                  <a:lnTo>
                    <a:pt x="18" y="24"/>
                  </a:lnTo>
                  <a:lnTo>
                    <a:pt x="22" y="19"/>
                  </a:lnTo>
                  <a:lnTo>
                    <a:pt x="24" y="18"/>
                  </a:lnTo>
                  <a:lnTo>
                    <a:pt x="27" y="18"/>
                  </a:lnTo>
                  <a:lnTo>
                    <a:pt x="26" y="19"/>
                  </a:lnTo>
                  <a:lnTo>
                    <a:pt x="25" y="21"/>
                  </a:lnTo>
                  <a:lnTo>
                    <a:pt x="25" y="24"/>
                  </a:lnTo>
                  <a:lnTo>
                    <a:pt x="26" y="27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9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1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23" y="32"/>
                  </a:lnTo>
                  <a:lnTo>
                    <a:pt x="20" y="33"/>
                  </a:lnTo>
                  <a:lnTo>
                    <a:pt x="17" y="32"/>
                  </a:lnTo>
                  <a:lnTo>
                    <a:pt x="15" y="33"/>
                  </a:lnTo>
                  <a:lnTo>
                    <a:pt x="14" y="35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27" y="39"/>
                  </a:lnTo>
                  <a:lnTo>
                    <a:pt x="30" y="39"/>
                  </a:lnTo>
                  <a:lnTo>
                    <a:pt x="33" y="39"/>
                  </a:lnTo>
                  <a:lnTo>
                    <a:pt x="38" y="39"/>
                  </a:lnTo>
                  <a:lnTo>
                    <a:pt x="41" y="39"/>
                  </a:lnTo>
                  <a:lnTo>
                    <a:pt x="44" y="38"/>
                  </a:lnTo>
                  <a:lnTo>
                    <a:pt x="46" y="39"/>
                  </a:lnTo>
                  <a:lnTo>
                    <a:pt x="48" y="41"/>
                  </a:lnTo>
                  <a:lnTo>
                    <a:pt x="48" y="44"/>
                  </a:lnTo>
                  <a:lnTo>
                    <a:pt x="49" y="48"/>
                  </a:lnTo>
                  <a:lnTo>
                    <a:pt x="51" y="49"/>
                  </a:lnTo>
                  <a:lnTo>
                    <a:pt x="53" y="50"/>
                  </a:lnTo>
                  <a:lnTo>
                    <a:pt x="55" y="50"/>
                  </a:lnTo>
                  <a:lnTo>
                    <a:pt x="58" y="49"/>
                  </a:lnTo>
                  <a:lnTo>
                    <a:pt x="59" y="47"/>
                  </a:lnTo>
                  <a:lnTo>
                    <a:pt x="59" y="42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60" y="37"/>
                  </a:lnTo>
                  <a:lnTo>
                    <a:pt x="61" y="36"/>
                  </a:lnTo>
                  <a:lnTo>
                    <a:pt x="61" y="37"/>
                  </a:lnTo>
                  <a:lnTo>
                    <a:pt x="62" y="39"/>
                  </a:lnTo>
                  <a:lnTo>
                    <a:pt x="64" y="41"/>
                  </a:lnTo>
                  <a:lnTo>
                    <a:pt x="66" y="41"/>
                  </a:lnTo>
                  <a:lnTo>
                    <a:pt x="68" y="39"/>
                  </a:lnTo>
                  <a:lnTo>
                    <a:pt x="70" y="38"/>
                  </a:lnTo>
                  <a:lnTo>
                    <a:pt x="72" y="38"/>
                  </a:lnTo>
                  <a:lnTo>
                    <a:pt x="73" y="39"/>
                  </a:lnTo>
                  <a:lnTo>
                    <a:pt x="74" y="40"/>
                  </a:lnTo>
                  <a:lnTo>
                    <a:pt x="74" y="42"/>
                  </a:lnTo>
                  <a:lnTo>
                    <a:pt x="74" y="43"/>
                  </a:lnTo>
                  <a:lnTo>
                    <a:pt x="78" y="48"/>
                  </a:lnTo>
                  <a:lnTo>
                    <a:pt x="78" y="50"/>
                  </a:lnTo>
                  <a:lnTo>
                    <a:pt x="76" y="51"/>
                  </a:lnTo>
                  <a:lnTo>
                    <a:pt x="76" y="52"/>
                  </a:lnTo>
                  <a:lnTo>
                    <a:pt x="76" y="53"/>
                  </a:lnTo>
                  <a:lnTo>
                    <a:pt x="80" y="57"/>
                  </a:lnTo>
                  <a:lnTo>
                    <a:pt x="85" y="59"/>
                  </a:lnTo>
                  <a:lnTo>
                    <a:pt x="86" y="58"/>
                  </a:lnTo>
                  <a:lnTo>
                    <a:pt x="88" y="58"/>
                  </a:lnTo>
                  <a:lnTo>
                    <a:pt x="91" y="59"/>
                  </a:lnTo>
                  <a:lnTo>
                    <a:pt x="93" y="59"/>
                  </a:lnTo>
                  <a:lnTo>
                    <a:pt x="95" y="58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8" y="51"/>
                  </a:lnTo>
                  <a:lnTo>
                    <a:pt x="101" y="52"/>
                  </a:lnTo>
                  <a:lnTo>
                    <a:pt x="104" y="54"/>
                  </a:lnTo>
                  <a:lnTo>
                    <a:pt x="105" y="56"/>
                  </a:lnTo>
                  <a:lnTo>
                    <a:pt x="106" y="57"/>
                  </a:lnTo>
                  <a:lnTo>
                    <a:pt x="108" y="58"/>
                  </a:lnTo>
                  <a:lnTo>
                    <a:pt x="109" y="57"/>
                  </a:lnTo>
                  <a:lnTo>
                    <a:pt x="111" y="56"/>
                  </a:lnTo>
                  <a:lnTo>
                    <a:pt x="117" y="55"/>
                  </a:lnTo>
                  <a:lnTo>
                    <a:pt x="122" y="54"/>
                  </a:lnTo>
                  <a:lnTo>
                    <a:pt x="128" y="54"/>
                  </a:lnTo>
                  <a:lnTo>
                    <a:pt x="134" y="54"/>
                  </a:lnTo>
                  <a:lnTo>
                    <a:pt x="134" y="52"/>
                  </a:lnTo>
                  <a:lnTo>
                    <a:pt x="135" y="51"/>
                  </a:lnTo>
                  <a:lnTo>
                    <a:pt x="136" y="51"/>
                  </a:lnTo>
                  <a:lnTo>
                    <a:pt x="137" y="52"/>
                  </a:lnTo>
                  <a:lnTo>
                    <a:pt x="138" y="54"/>
                  </a:lnTo>
                  <a:lnTo>
                    <a:pt x="141" y="53"/>
                  </a:lnTo>
                  <a:lnTo>
                    <a:pt x="144" y="52"/>
                  </a:lnTo>
                  <a:lnTo>
                    <a:pt x="145" y="50"/>
                  </a:lnTo>
                  <a:lnTo>
                    <a:pt x="145" y="49"/>
                  </a:lnTo>
                  <a:lnTo>
                    <a:pt x="144" y="48"/>
                  </a:lnTo>
                  <a:lnTo>
                    <a:pt x="143" y="47"/>
                  </a:lnTo>
                  <a:lnTo>
                    <a:pt x="143" y="46"/>
                  </a:lnTo>
                  <a:lnTo>
                    <a:pt x="143" y="43"/>
                  </a:lnTo>
                  <a:lnTo>
                    <a:pt x="145" y="42"/>
                  </a:lnTo>
                  <a:lnTo>
                    <a:pt x="147" y="41"/>
                  </a:lnTo>
                  <a:lnTo>
                    <a:pt x="149" y="39"/>
                  </a:lnTo>
                  <a:lnTo>
                    <a:pt x="149" y="38"/>
                  </a:lnTo>
                  <a:lnTo>
                    <a:pt x="148" y="37"/>
                  </a:lnTo>
                  <a:lnTo>
                    <a:pt x="145" y="36"/>
                  </a:lnTo>
                  <a:lnTo>
                    <a:pt x="138" y="36"/>
                  </a:lnTo>
                  <a:lnTo>
                    <a:pt x="140" y="34"/>
                  </a:lnTo>
                  <a:lnTo>
                    <a:pt x="141" y="33"/>
                  </a:lnTo>
                  <a:lnTo>
                    <a:pt x="143" y="32"/>
                  </a:lnTo>
                  <a:lnTo>
                    <a:pt x="141" y="30"/>
                  </a:lnTo>
                  <a:lnTo>
                    <a:pt x="140" y="30"/>
                  </a:lnTo>
                  <a:lnTo>
                    <a:pt x="137" y="29"/>
                  </a:lnTo>
                  <a:lnTo>
                    <a:pt x="133" y="28"/>
                  </a:lnTo>
                  <a:lnTo>
                    <a:pt x="129" y="27"/>
                  </a:lnTo>
                  <a:lnTo>
                    <a:pt x="127" y="25"/>
                  </a:lnTo>
                  <a:lnTo>
                    <a:pt x="125" y="21"/>
                  </a:lnTo>
                  <a:lnTo>
                    <a:pt x="123" y="20"/>
                  </a:lnTo>
                  <a:lnTo>
                    <a:pt x="119" y="19"/>
                  </a:lnTo>
                  <a:lnTo>
                    <a:pt x="113" y="19"/>
                  </a:lnTo>
                  <a:lnTo>
                    <a:pt x="110" y="20"/>
                  </a:lnTo>
                  <a:lnTo>
                    <a:pt x="109" y="21"/>
                  </a:lnTo>
                  <a:lnTo>
                    <a:pt x="109" y="24"/>
                  </a:lnTo>
                  <a:lnTo>
                    <a:pt x="110" y="30"/>
                  </a:lnTo>
                  <a:lnTo>
                    <a:pt x="111" y="33"/>
                  </a:lnTo>
                  <a:lnTo>
                    <a:pt x="112" y="35"/>
                  </a:lnTo>
                  <a:lnTo>
                    <a:pt x="111" y="36"/>
                  </a:lnTo>
                  <a:lnTo>
                    <a:pt x="110" y="36"/>
                  </a:lnTo>
                  <a:lnTo>
                    <a:pt x="109" y="36"/>
                  </a:lnTo>
                  <a:lnTo>
                    <a:pt x="107" y="37"/>
                  </a:lnTo>
                  <a:lnTo>
                    <a:pt x="106" y="37"/>
                  </a:lnTo>
                  <a:lnTo>
                    <a:pt x="107" y="38"/>
                  </a:lnTo>
                  <a:lnTo>
                    <a:pt x="108" y="39"/>
                  </a:lnTo>
                  <a:lnTo>
                    <a:pt x="107" y="42"/>
                  </a:lnTo>
                  <a:lnTo>
                    <a:pt x="105" y="47"/>
                  </a:lnTo>
                  <a:lnTo>
                    <a:pt x="103" y="49"/>
                  </a:lnTo>
                  <a:lnTo>
                    <a:pt x="102" y="50"/>
                  </a:lnTo>
                  <a:lnTo>
                    <a:pt x="101" y="50"/>
                  </a:lnTo>
                  <a:lnTo>
                    <a:pt x="100" y="49"/>
                  </a:lnTo>
                  <a:lnTo>
                    <a:pt x="100" y="47"/>
                  </a:lnTo>
                  <a:lnTo>
                    <a:pt x="100" y="43"/>
                  </a:lnTo>
                  <a:lnTo>
                    <a:pt x="97" y="41"/>
                  </a:lnTo>
                  <a:lnTo>
                    <a:pt x="95" y="39"/>
                  </a:lnTo>
                  <a:lnTo>
                    <a:pt x="90" y="37"/>
                  </a:lnTo>
                  <a:lnTo>
                    <a:pt x="88" y="35"/>
                  </a:lnTo>
                  <a:lnTo>
                    <a:pt x="86" y="32"/>
                  </a:lnTo>
                  <a:lnTo>
                    <a:pt x="84" y="31"/>
                  </a:lnTo>
                  <a:lnTo>
                    <a:pt x="82" y="29"/>
                  </a:lnTo>
                  <a:lnTo>
                    <a:pt x="82" y="25"/>
                  </a:lnTo>
                  <a:lnTo>
                    <a:pt x="81" y="21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5" y="19"/>
                  </a:lnTo>
                  <a:lnTo>
                    <a:pt x="73" y="22"/>
                  </a:lnTo>
                  <a:lnTo>
                    <a:pt x="71" y="24"/>
                  </a:lnTo>
                  <a:lnTo>
                    <a:pt x="69" y="25"/>
                  </a:lnTo>
                  <a:lnTo>
                    <a:pt x="67" y="25"/>
                  </a:lnTo>
                  <a:lnTo>
                    <a:pt x="66" y="22"/>
                  </a:lnTo>
                  <a:lnTo>
                    <a:pt x="68" y="20"/>
                  </a:lnTo>
                  <a:lnTo>
                    <a:pt x="71" y="19"/>
                  </a:lnTo>
                  <a:lnTo>
                    <a:pt x="72" y="17"/>
                  </a:lnTo>
                  <a:lnTo>
                    <a:pt x="71" y="16"/>
                  </a:lnTo>
                  <a:lnTo>
                    <a:pt x="68" y="15"/>
                  </a:lnTo>
                  <a:lnTo>
                    <a:pt x="67" y="13"/>
                  </a:lnTo>
                  <a:lnTo>
                    <a:pt x="66" y="10"/>
                  </a:lnTo>
                  <a:lnTo>
                    <a:pt x="65" y="8"/>
                  </a:lnTo>
                  <a:lnTo>
                    <a:pt x="64" y="7"/>
                  </a:lnTo>
                  <a:lnTo>
                    <a:pt x="63" y="6"/>
                  </a:lnTo>
                  <a:lnTo>
                    <a:pt x="60" y="7"/>
                  </a:lnTo>
                  <a:lnTo>
                    <a:pt x="57" y="8"/>
                  </a:lnTo>
                  <a:lnTo>
                    <a:pt x="53" y="7"/>
                  </a:lnTo>
                  <a:lnTo>
                    <a:pt x="50" y="7"/>
                  </a:lnTo>
                  <a:lnTo>
                    <a:pt x="52" y="9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51" y="13"/>
                  </a:lnTo>
                  <a:lnTo>
                    <a:pt x="50" y="13"/>
                  </a:lnTo>
                  <a:lnTo>
                    <a:pt x="47" y="13"/>
                  </a:lnTo>
                  <a:lnTo>
                    <a:pt x="45" y="11"/>
                  </a:lnTo>
                  <a:lnTo>
                    <a:pt x="44" y="10"/>
                  </a:lnTo>
                  <a:lnTo>
                    <a:pt x="42" y="10"/>
                  </a:lnTo>
                  <a:lnTo>
                    <a:pt x="40" y="11"/>
                  </a:lnTo>
                  <a:lnTo>
                    <a:pt x="37" y="11"/>
                  </a:lnTo>
                  <a:lnTo>
                    <a:pt x="35" y="10"/>
                  </a:lnTo>
                  <a:lnTo>
                    <a:pt x="33" y="8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3"/>
                  </a:lnTo>
                  <a:lnTo>
                    <a:pt x="10" y="4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5" name="Freeform 1529">
              <a:extLst>
                <a:ext uri="{FF2B5EF4-FFF2-40B4-BE49-F238E27FC236}">
                  <a16:creationId xmlns:a16="http://schemas.microsoft.com/office/drawing/2014/main" id="{F0D73793-FD87-B349-8BB9-E6B942BDF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173"/>
              <a:ext cx="3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6" name="Freeform 1530">
              <a:extLst>
                <a:ext uri="{FF2B5EF4-FFF2-40B4-BE49-F238E27FC236}">
                  <a16:creationId xmlns:a16="http://schemas.microsoft.com/office/drawing/2014/main" id="{A2A888E8-5A17-6A4C-ACD9-8FAD66C5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" y="950"/>
              <a:ext cx="494" cy="320"/>
            </a:xfrm>
            <a:custGeom>
              <a:avLst/>
              <a:gdLst/>
              <a:ahLst/>
              <a:cxnLst>
                <a:cxn ang="0">
                  <a:pos x="112" y="89"/>
                </a:cxn>
                <a:cxn ang="0">
                  <a:pos x="138" y="96"/>
                </a:cxn>
                <a:cxn ang="0">
                  <a:pos x="178" y="83"/>
                </a:cxn>
                <a:cxn ang="0">
                  <a:pos x="224" y="91"/>
                </a:cxn>
                <a:cxn ang="0">
                  <a:pos x="246" y="89"/>
                </a:cxn>
                <a:cxn ang="0">
                  <a:pos x="236" y="106"/>
                </a:cxn>
                <a:cxn ang="0">
                  <a:pos x="208" y="126"/>
                </a:cxn>
                <a:cxn ang="0">
                  <a:pos x="166" y="109"/>
                </a:cxn>
                <a:cxn ang="0">
                  <a:pos x="150" y="131"/>
                </a:cxn>
                <a:cxn ang="0">
                  <a:pos x="189" y="150"/>
                </a:cxn>
                <a:cxn ang="0">
                  <a:pos x="207" y="164"/>
                </a:cxn>
                <a:cxn ang="0">
                  <a:pos x="192" y="171"/>
                </a:cxn>
                <a:cxn ang="0">
                  <a:pos x="148" y="191"/>
                </a:cxn>
                <a:cxn ang="0">
                  <a:pos x="161" y="201"/>
                </a:cxn>
                <a:cxn ang="0">
                  <a:pos x="195" y="191"/>
                </a:cxn>
                <a:cxn ang="0">
                  <a:pos x="163" y="213"/>
                </a:cxn>
                <a:cxn ang="0">
                  <a:pos x="125" y="218"/>
                </a:cxn>
                <a:cxn ang="0">
                  <a:pos x="102" y="247"/>
                </a:cxn>
                <a:cxn ang="0">
                  <a:pos x="91" y="250"/>
                </a:cxn>
                <a:cxn ang="0">
                  <a:pos x="76" y="242"/>
                </a:cxn>
                <a:cxn ang="0">
                  <a:pos x="26" y="230"/>
                </a:cxn>
                <a:cxn ang="0">
                  <a:pos x="17" y="248"/>
                </a:cxn>
                <a:cxn ang="0">
                  <a:pos x="48" y="253"/>
                </a:cxn>
                <a:cxn ang="0">
                  <a:pos x="74" y="283"/>
                </a:cxn>
                <a:cxn ang="0">
                  <a:pos x="104" y="308"/>
                </a:cxn>
                <a:cxn ang="0">
                  <a:pos x="163" y="317"/>
                </a:cxn>
                <a:cxn ang="0">
                  <a:pos x="207" y="311"/>
                </a:cxn>
                <a:cxn ang="0">
                  <a:pos x="237" y="302"/>
                </a:cxn>
                <a:cxn ang="0">
                  <a:pos x="220" y="267"/>
                </a:cxn>
                <a:cxn ang="0">
                  <a:pos x="131" y="276"/>
                </a:cxn>
                <a:cxn ang="0">
                  <a:pos x="90" y="260"/>
                </a:cxn>
                <a:cxn ang="0">
                  <a:pos x="117" y="247"/>
                </a:cxn>
                <a:cxn ang="0">
                  <a:pos x="142" y="253"/>
                </a:cxn>
                <a:cxn ang="0">
                  <a:pos x="175" y="257"/>
                </a:cxn>
                <a:cxn ang="0">
                  <a:pos x="182" y="243"/>
                </a:cxn>
                <a:cxn ang="0">
                  <a:pos x="190" y="238"/>
                </a:cxn>
                <a:cxn ang="0">
                  <a:pos x="217" y="243"/>
                </a:cxn>
                <a:cxn ang="0">
                  <a:pos x="251" y="234"/>
                </a:cxn>
                <a:cxn ang="0">
                  <a:pos x="216" y="216"/>
                </a:cxn>
                <a:cxn ang="0">
                  <a:pos x="265" y="201"/>
                </a:cxn>
                <a:cxn ang="0">
                  <a:pos x="308" y="182"/>
                </a:cxn>
                <a:cxn ang="0">
                  <a:pos x="281" y="162"/>
                </a:cxn>
                <a:cxn ang="0">
                  <a:pos x="251" y="158"/>
                </a:cxn>
                <a:cxn ang="0">
                  <a:pos x="268" y="150"/>
                </a:cxn>
                <a:cxn ang="0">
                  <a:pos x="287" y="139"/>
                </a:cxn>
                <a:cxn ang="0">
                  <a:pos x="311" y="133"/>
                </a:cxn>
                <a:cxn ang="0">
                  <a:pos x="347" y="126"/>
                </a:cxn>
                <a:cxn ang="0">
                  <a:pos x="424" y="77"/>
                </a:cxn>
                <a:cxn ang="0">
                  <a:pos x="383" y="77"/>
                </a:cxn>
                <a:cxn ang="0">
                  <a:pos x="391" y="64"/>
                </a:cxn>
                <a:cxn ang="0">
                  <a:pos x="455" y="59"/>
                </a:cxn>
                <a:cxn ang="0">
                  <a:pos x="474" y="26"/>
                </a:cxn>
                <a:cxn ang="0">
                  <a:pos x="434" y="18"/>
                </a:cxn>
                <a:cxn ang="0">
                  <a:pos x="383" y="4"/>
                </a:cxn>
                <a:cxn ang="0">
                  <a:pos x="335" y="0"/>
                </a:cxn>
                <a:cxn ang="0">
                  <a:pos x="270" y="7"/>
                </a:cxn>
                <a:cxn ang="0">
                  <a:pos x="215" y="19"/>
                </a:cxn>
                <a:cxn ang="0">
                  <a:pos x="186" y="33"/>
                </a:cxn>
                <a:cxn ang="0">
                  <a:pos x="147" y="46"/>
                </a:cxn>
                <a:cxn ang="0">
                  <a:pos x="102" y="54"/>
                </a:cxn>
                <a:cxn ang="0">
                  <a:pos x="82" y="67"/>
                </a:cxn>
              </a:cxnLst>
              <a:rect l="0" t="0" r="r" b="b"/>
              <a:pathLst>
                <a:path w="494" h="320">
                  <a:moveTo>
                    <a:pt x="86" y="65"/>
                  </a:moveTo>
                  <a:lnTo>
                    <a:pt x="90" y="64"/>
                  </a:lnTo>
                  <a:lnTo>
                    <a:pt x="92" y="64"/>
                  </a:lnTo>
                  <a:lnTo>
                    <a:pt x="93" y="66"/>
                  </a:lnTo>
                  <a:lnTo>
                    <a:pt x="95" y="69"/>
                  </a:lnTo>
                  <a:lnTo>
                    <a:pt x="98" y="70"/>
                  </a:lnTo>
                  <a:lnTo>
                    <a:pt x="102" y="68"/>
                  </a:lnTo>
                  <a:lnTo>
                    <a:pt x="101" y="72"/>
                  </a:lnTo>
                  <a:lnTo>
                    <a:pt x="100" y="77"/>
                  </a:lnTo>
                  <a:lnTo>
                    <a:pt x="99" y="78"/>
                  </a:lnTo>
                  <a:lnTo>
                    <a:pt x="97" y="78"/>
                  </a:lnTo>
                  <a:lnTo>
                    <a:pt x="94" y="80"/>
                  </a:lnTo>
                  <a:lnTo>
                    <a:pt x="96" y="83"/>
                  </a:lnTo>
                  <a:lnTo>
                    <a:pt x="99" y="86"/>
                  </a:lnTo>
                  <a:lnTo>
                    <a:pt x="102" y="88"/>
                  </a:lnTo>
                  <a:lnTo>
                    <a:pt x="104" y="88"/>
                  </a:lnTo>
                  <a:lnTo>
                    <a:pt x="107" y="88"/>
                  </a:lnTo>
                  <a:lnTo>
                    <a:pt x="107" y="89"/>
                  </a:lnTo>
                  <a:lnTo>
                    <a:pt x="108" y="90"/>
                  </a:lnTo>
                  <a:lnTo>
                    <a:pt x="112" y="89"/>
                  </a:lnTo>
                  <a:lnTo>
                    <a:pt x="116" y="85"/>
                  </a:lnTo>
                  <a:lnTo>
                    <a:pt x="116" y="86"/>
                  </a:lnTo>
                  <a:lnTo>
                    <a:pt x="115" y="88"/>
                  </a:lnTo>
                  <a:lnTo>
                    <a:pt x="116" y="89"/>
                  </a:lnTo>
                  <a:lnTo>
                    <a:pt x="116" y="90"/>
                  </a:lnTo>
                  <a:lnTo>
                    <a:pt x="114" y="95"/>
                  </a:lnTo>
                  <a:lnTo>
                    <a:pt x="114" y="96"/>
                  </a:lnTo>
                  <a:lnTo>
                    <a:pt x="114" y="97"/>
                  </a:lnTo>
                  <a:lnTo>
                    <a:pt x="117" y="97"/>
                  </a:lnTo>
                  <a:lnTo>
                    <a:pt x="121" y="97"/>
                  </a:lnTo>
                  <a:lnTo>
                    <a:pt x="123" y="96"/>
                  </a:lnTo>
                  <a:lnTo>
                    <a:pt x="124" y="95"/>
                  </a:lnTo>
                  <a:lnTo>
                    <a:pt x="126" y="96"/>
                  </a:lnTo>
                  <a:lnTo>
                    <a:pt x="126" y="98"/>
                  </a:lnTo>
                  <a:lnTo>
                    <a:pt x="127" y="100"/>
                  </a:lnTo>
                  <a:lnTo>
                    <a:pt x="128" y="102"/>
                  </a:lnTo>
                  <a:lnTo>
                    <a:pt x="130" y="102"/>
                  </a:lnTo>
                  <a:lnTo>
                    <a:pt x="133" y="100"/>
                  </a:lnTo>
                  <a:lnTo>
                    <a:pt x="137" y="97"/>
                  </a:lnTo>
                  <a:lnTo>
                    <a:pt x="138" y="96"/>
                  </a:lnTo>
                  <a:lnTo>
                    <a:pt x="138" y="94"/>
                  </a:lnTo>
                  <a:lnTo>
                    <a:pt x="140" y="91"/>
                  </a:lnTo>
                  <a:lnTo>
                    <a:pt x="139" y="88"/>
                  </a:lnTo>
                  <a:lnTo>
                    <a:pt x="140" y="87"/>
                  </a:lnTo>
                  <a:lnTo>
                    <a:pt x="143" y="82"/>
                  </a:lnTo>
                  <a:lnTo>
                    <a:pt x="145" y="84"/>
                  </a:lnTo>
                  <a:lnTo>
                    <a:pt x="147" y="88"/>
                  </a:lnTo>
                  <a:lnTo>
                    <a:pt x="148" y="91"/>
                  </a:lnTo>
                  <a:lnTo>
                    <a:pt x="148" y="93"/>
                  </a:lnTo>
                  <a:lnTo>
                    <a:pt x="147" y="95"/>
                  </a:lnTo>
                  <a:lnTo>
                    <a:pt x="147" y="98"/>
                  </a:lnTo>
                  <a:lnTo>
                    <a:pt x="149" y="98"/>
                  </a:lnTo>
                  <a:lnTo>
                    <a:pt x="153" y="97"/>
                  </a:lnTo>
                  <a:lnTo>
                    <a:pt x="162" y="95"/>
                  </a:lnTo>
                  <a:lnTo>
                    <a:pt x="171" y="95"/>
                  </a:lnTo>
                  <a:lnTo>
                    <a:pt x="175" y="94"/>
                  </a:lnTo>
                  <a:lnTo>
                    <a:pt x="177" y="92"/>
                  </a:lnTo>
                  <a:lnTo>
                    <a:pt x="178" y="90"/>
                  </a:lnTo>
                  <a:lnTo>
                    <a:pt x="179" y="86"/>
                  </a:lnTo>
                  <a:lnTo>
                    <a:pt x="178" y="83"/>
                  </a:lnTo>
                  <a:lnTo>
                    <a:pt x="177" y="81"/>
                  </a:lnTo>
                  <a:lnTo>
                    <a:pt x="179" y="80"/>
                  </a:lnTo>
                  <a:lnTo>
                    <a:pt x="182" y="81"/>
                  </a:lnTo>
                  <a:lnTo>
                    <a:pt x="184" y="87"/>
                  </a:lnTo>
                  <a:lnTo>
                    <a:pt x="185" y="89"/>
                  </a:lnTo>
                  <a:lnTo>
                    <a:pt x="187" y="91"/>
                  </a:lnTo>
                  <a:lnTo>
                    <a:pt x="190" y="90"/>
                  </a:lnTo>
                  <a:lnTo>
                    <a:pt x="191" y="90"/>
                  </a:lnTo>
                  <a:lnTo>
                    <a:pt x="192" y="90"/>
                  </a:lnTo>
                  <a:lnTo>
                    <a:pt x="192" y="92"/>
                  </a:lnTo>
                  <a:lnTo>
                    <a:pt x="191" y="93"/>
                  </a:lnTo>
                  <a:lnTo>
                    <a:pt x="191" y="94"/>
                  </a:lnTo>
                  <a:lnTo>
                    <a:pt x="191" y="96"/>
                  </a:lnTo>
                  <a:lnTo>
                    <a:pt x="192" y="96"/>
                  </a:lnTo>
                  <a:lnTo>
                    <a:pt x="194" y="97"/>
                  </a:lnTo>
                  <a:lnTo>
                    <a:pt x="198" y="97"/>
                  </a:lnTo>
                  <a:lnTo>
                    <a:pt x="204" y="96"/>
                  </a:lnTo>
                  <a:lnTo>
                    <a:pt x="211" y="95"/>
                  </a:lnTo>
                  <a:lnTo>
                    <a:pt x="218" y="94"/>
                  </a:lnTo>
                  <a:lnTo>
                    <a:pt x="224" y="91"/>
                  </a:lnTo>
                  <a:lnTo>
                    <a:pt x="227" y="90"/>
                  </a:lnTo>
                  <a:lnTo>
                    <a:pt x="229" y="88"/>
                  </a:lnTo>
                  <a:lnTo>
                    <a:pt x="230" y="86"/>
                  </a:lnTo>
                  <a:lnTo>
                    <a:pt x="231" y="84"/>
                  </a:lnTo>
                  <a:lnTo>
                    <a:pt x="236" y="81"/>
                  </a:lnTo>
                  <a:lnTo>
                    <a:pt x="239" y="77"/>
                  </a:lnTo>
                  <a:lnTo>
                    <a:pt x="243" y="75"/>
                  </a:lnTo>
                  <a:lnTo>
                    <a:pt x="245" y="75"/>
                  </a:lnTo>
                  <a:lnTo>
                    <a:pt x="248" y="74"/>
                  </a:lnTo>
                  <a:lnTo>
                    <a:pt x="251" y="74"/>
                  </a:lnTo>
                  <a:lnTo>
                    <a:pt x="257" y="75"/>
                  </a:lnTo>
                  <a:lnTo>
                    <a:pt x="254" y="77"/>
                  </a:lnTo>
                  <a:lnTo>
                    <a:pt x="250" y="78"/>
                  </a:lnTo>
                  <a:lnTo>
                    <a:pt x="247" y="80"/>
                  </a:lnTo>
                  <a:lnTo>
                    <a:pt x="245" y="80"/>
                  </a:lnTo>
                  <a:lnTo>
                    <a:pt x="244" y="81"/>
                  </a:lnTo>
                  <a:lnTo>
                    <a:pt x="243" y="83"/>
                  </a:lnTo>
                  <a:lnTo>
                    <a:pt x="243" y="85"/>
                  </a:lnTo>
                  <a:lnTo>
                    <a:pt x="244" y="88"/>
                  </a:lnTo>
                  <a:lnTo>
                    <a:pt x="246" y="89"/>
                  </a:lnTo>
                  <a:lnTo>
                    <a:pt x="248" y="90"/>
                  </a:lnTo>
                  <a:lnTo>
                    <a:pt x="252" y="89"/>
                  </a:lnTo>
                  <a:lnTo>
                    <a:pt x="259" y="88"/>
                  </a:lnTo>
                  <a:lnTo>
                    <a:pt x="264" y="87"/>
                  </a:lnTo>
                  <a:lnTo>
                    <a:pt x="268" y="87"/>
                  </a:lnTo>
                  <a:lnTo>
                    <a:pt x="270" y="88"/>
                  </a:lnTo>
                  <a:lnTo>
                    <a:pt x="273" y="90"/>
                  </a:lnTo>
                  <a:lnTo>
                    <a:pt x="275" y="94"/>
                  </a:lnTo>
                  <a:lnTo>
                    <a:pt x="275" y="95"/>
                  </a:lnTo>
                  <a:lnTo>
                    <a:pt x="275" y="96"/>
                  </a:lnTo>
                  <a:lnTo>
                    <a:pt x="274" y="97"/>
                  </a:lnTo>
                  <a:lnTo>
                    <a:pt x="272" y="98"/>
                  </a:lnTo>
                  <a:lnTo>
                    <a:pt x="268" y="98"/>
                  </a:lnTo>
                  <a:lnTo>
                    <a:pt x="259" y="98"/>
                  </a:lnTo>
                  <a:lnTo>
                    <a:pt x="251" y="98"/>
                  </a:lnTo>
                  <a:lnTo>
                    <a:pt x="247" y="99"/>
                  </a:lnTo>
                  <a:lnTo>
                    <a:pt x="244" y="100"/>
                  </a:lnTo>
                  <a:lnTo>
                    <a:pt x="242" y="104"/>
                  </a:lnTo>
                  <a:lnTo>
                    <a:pt x="238" y="106"/>
                  </a:lnTo>
                  <a:lnTo>
                    <a:pt x="236" y="106"/>
                  </a:lnTo>
                  <a:lnTo>
                    <a:pt x="234" y="106"/>
                  </a:lnTo>
                  <a:lnTo>
                    <a:pt x="230" y="104"/>
                  </a:lnTo>
                  <a:lnTo>
                    <a:pt x="227" y="104"/>
                  </a:lnTo>
                  <a:lnTo>
                    <a:pt x="223" y="103"/>
                  </a:lnTo>
                  <a:lnTo>
                    <a:pt x="215" y="105"/>
                  </a:lnTo>
                  <a:lnTo>
                    <a:pt x="207" y="106"/>
                  </a:lnTo>
                  <a:lnTo>
                    <a:pt x="202" y="106"/>
                  </a:lnTo>
                  <a:lnTo>
                    <a:pt x="200" y="107"/>
                  </a:lnTo>
                  <a:lnTo>
                    <a:pt x="198" y="107"/>
                  </a:lnTo>
                  <a:lnTo>
                    <a:pt x="199" y="108"/>
                  </a:lnTo>
                  <a:lnTo>
                    <a:pt x="200" y="109"/>
                  </a:lnTo>
                  <a:lnTo>
                    <a:pt x="204" y="110"/>
                  </a:lnTo>
                  <a:lnTo>
                    <a:pt x="211" y="113"/>
                  </a:lnTo>
                  <a:lnTo>
                    <a:pt x="210" y="114"/>
                  </a:lnTo>
                  <a:lnTo>
                    <a:pt x="209" y="116"/>
                  </a:lnTo>
                  <a:lnTo>
                    <a:pt x="209" y="118"/>
                  </a:lnTo>
                  <a:lnTo>
                    <a:pt x="208" y="120"/>
                  </a:lnTo>
                  <a:lnTo>
                    <a:pt x="206" y="124"/>
                  </a:lnTo>
                  <a:lnTo>
                    <a:pt x="206" y="125"/>
                  </a:lnTo>
                  <a:lnTo>
                    <a:pt x="208" y="126"/>
                  </a:lnTo>
                  <a:lnTo>
                    <a:pt x="211" y="127"/>
                  </a:lnTo>
                  <a:lnTo>
                    <a:pt x="214" y="130"/>
                  </a:lnTo>
                  <a:lnTo>
                    <a:pt x="216" y="132"/>
                  </a:lnTo>
                  <a:lnTo>
                    <a:pt x="217" y="135"/>
                  </a:lnTo>
                  <a:lnTo>
                    <a:pt x="213" y="137"/>
                  </a:lnTo>
                  <a:lnTo>
                    <a:pt x="210" y="137"/>
                  </a:lnTo>
                  <a:lnTo>
                    <a:pt x="208" y="133"/>
                  </a:lnTo>
                  <a:lnTo>
                    <a:pt x="206" y="130"/>
                  </a:lnTo>
                  <a:lnTo>
                    <a:pt x="201" y="124"/>
                  </a:lnTo>
                  <a:lnTo>
                    <a:pt x="196" y="120"/>
                  </a:lnTo>
                  <a:lnTo>
                    <a:pt x="195" y="118"/>
                  </a:lnTo>
                  <a:lnTo>
                    <a:pt x="194" y="115"/>
                  </a:lnTo>
                  <a:lnTo>
                    <a:pt x="192" y="114"/>
                  </a:lnTo>
                  <a:lnTo>
                    <a:pt x="189" y="114"/>
                  </a:lnTo>
                  <a:lnTo>
                    <a:pt x="184" y="113"/>
                  </a:lnTo>
                  <a:lnTo>
                    <a:pt x="179" y="114"/>
                  </a:lnTo>
                  <a:lnTo>
                    <a:pt x="173" y="114"/>
                  </a:lnTo>
                  <a:lnTo>
                    <a:pt x="171" y="113"/>
                  </a:lnTo>
                  <a:lnTo>
                    <a:pt x="169" y="112"/>
                  </a:lnTo>
                  <a:lnTo>
                    <a:pt x="166" y="109"/>
                  </a:lnTo>
                  <a:lnTo>
                    <a:pt x="162" y="108"/>
                  </a:lnTo>
                  <a:lnTo>
                    <a:pt x="157" y="109"/>
                  </a:lnTo>
                  <a:lnTo>
                    <a:pt x="151" y="111"/>
                  </a:lnTo>
                  <a:lnTo>
                    <a:pt x="147" y="113"/>
                  </a:lnTo>
                  <a:lnTo>
                    <a:pt x="151" y="112"/>
                  </a:lnTo>
                  <a:lnTo>
                    <a:pt x="155" y="113"/>
                  </a:lnTo>
                  <a:lnTo>
                    <a:pt x="156" y="113"/>
                  </a:lnTo>
                  <a:lnTo>
                    <a:pt x="157" y="114"/>
                  </a:lnTo>
                  <a:lnTo>
                    <a:pt x="157" y="115"/>
                  </a:lnTo>
                  <a:lnTo>
                    <a:pt x="156" y="116"/>
                  </a:lnTo>
                  <a:lnTo>
                    <a:pt x="153" y="118"/>
                  </a:lnTo>
                  <a:lnTo>
                    <a:pt x="153" y="119"/>
                  </a:lnTo>
                  <a:lnTo>
                    <a:pt x="153" y="120"/>
                  </a:lnTo>
                  <a:lnTo>
                    <a:pt x="157" y="121"/>
                  </a:lnTo>
                  <a:lnTo>
                    <a:pt x="158" y="122"/>
                  </a:lnTo>
                  <a:lnTo>
                    <a:pt x="157" y="125"/>
                  </a:lnTo>
                  <a:lnTo>
                    <a:pt x="153" y="126"/>
                  </a:lnTo>
                  <a:lnTo>
                    <a:pt x="152" y="127"/>
                  </a:lnTo>
                  <a:lnTo>
                    <a:pt x="152" y="129"/>
                  </a:lnTo>
                  <a:lnTo>
                    <a:pt x="150" y="131"/>
                  </a:lnTo>
                  <a:lnTo>
                    <a:pt x="149" y="133"/>
                  </a:lnTo>
                  <a:lnTo>
                    <a:pt x="149" y="134"/>
                  </a:lnTo>
                  <a:lnTo>
                    <a:pt x="150" y="135"/>
                  </a:lnTo>
                  <a:lnTo>
                    <a:pt x="153" y="134"/>
                  </a:lnTo>
                  <a:lnTo>
                    <a:pt x="159" y="133"/>
                  </a:lnTo>
                  <a:lnTo>
                    <a:pt x="159" y="134"/>
                  </a:lnTo>
                  <a:lnTo>
                    <a:pt x="159" y="136"/>
                  </a:lnTo>
                  <a:lnTo>
                    <a:pt x="161" y="138"/>
                  </a:lnTo>
                  <a:lnTo>
                    <a:pt x="161" y="140"/>
                  </a:lnTo>
                  <a:lnTo>
                    <a:pt x="162" y="142"/>
                  </a:lnTo>
                  <a:lnTo>
                    <a:pt x="163" y="146"/>
                  </a:lnTo>
                  <a:lnTo>
                    <a:pt x="165" y="148"/>
                  </a:lnTo>
                  <a:lnTo>
                    <a:pt x="169" y="152"/>
                  </a:lnTo>
                  <a:lnTo>
                    <a:pt x="171" y="153"/>
                  </a:lnTo>
                  <a:lnTo>
                    <a:pt x="173" y="154"/>
                  </a:lnTo>
                  <a:lnTo>
                    <a:pt x="177" y="153"/>
                  </a:lnTo>
                  <a:lnTo>
                    <a:pt x="179" y="153"/>
                  </a:lnTo>
                  <a:lnTo>
                    <a:pt x="184" y="151"/>
                  </a:lnTo>
                  <a:lnTo>
                    <a:pt x="187" y="151"/>
                  </a:lnTo>
                  <a:lnTo>
                    <a:pt x="189" y="150"/>
                  </a:lnTo>
                  <a:lnTo>
                    <a:pt x="191" y="152"/>
                  </a:lnTo>
                  <a:lnTo>
                    <a:pt x="194" y="154"/>
                  </a:lnTo>
                  <a:lnTo>
                    <a:pt x="195" y="157"/>
                  </a:lnTo>
                  <a:lnTo>
                    <a:pt x="195" y="160"/>
                  </a:lnTo>
                  <a:lnTo>
                    <a:pt x="200" y="161"/>
                  </a:lnTo>
                  <a:lnTo>
                    <a:pt x="205" y="161"/>
                  </a:lnTo>
                  <a:lnTo>
                    <a:pt x="209" y="159"/>
                  </a:lnTo>
                  <a:lnTo>
                    <a:pt x="212" y="158"/>
                  </a:lnTo>
                  <a:lnTo>
                    <a:pt x="217" y="158"/>
                  </a:lnTo>
                  <a:lnTo>
                    <a:pt x="221" y="159"/>
                  </a:lnTo>
                  <a:lnTo>
                    <a:pt x="222" y="160"/>
                  </a:lnTo>
                  <a:lnTo>
                    <a:pt x="223" y="161"/>
                  </a:lnTo>
                  <a:lnTo>
                    <a:pt x="223" y="163"/>
                  </a:lnTo>
                  <a:lnTo>
                    <a:pt x="222" y="166"/>
                  </a:lnTo>
                  <a:lnTo>
                    <a:pt x="220" y="169"/>
                  </a:lnTo>
                  <a:lnTo>
                    <a:pt x="217" y="169"/>
                  </a:lnTo>
                  <a:lnTo>
                    <a:pt x="215" y="169"/>
                  </a:lnTo>
                  <a:lnTo>
                    <a:pt x="212" y="165"/>
                  </a:lnTo>
                  <a:lnTo>
                    <a:pt x="210" y="164"/>
                  </a:lnTo>
                  <a:lnTo>
                    <a:pt x="207" y="164"/>
                  </a:lnTo>
                  <a:lnTo>
                    <a:pt x="203" y="164"/>
                  </a:lnTo>
                  <a:lnTo>
                    <a:pt x="201" y="164"/>
                  </a:lnTo>
                  <a:lnTo>
                    <a:pt x="198" y="164"/>
                  </a:lnTo>
                  <a:lnTo>
                    <a:pt x="194" y="161"/>
                  </a:lnTo>
                  <a:lnTo>
                    <a:pt x="191" y="160"/>
                  </a:lnTo>
                  <a:lnTo>
                    <a:pt x="189" y="160"/>
                  </a:lnTo>
                  <a:lnTo>
                    <a:pt x="188" y="160"/>
                  </a:lnTo>
                  <a:lnTo>
                    <a:pt x="187" y="161"/>
                  </a:lnTo>
                  <a:lnTo>
                    <a:pt x="187" y="163"/>
                  </a:lnTo>
                  <a:lnTo>
                    <a:pt x="188" y="164"/>
                  </a:lnTo>
                  <a:lnTo>
                    <a:pt x="190" y="165"/>
                  </a:lnTo>
                  <a:lnTo>
                    <a:pt x="193" y="165"/>
                  </a:lnTo>
                  <a:lnTo>
                    <a:pt x="196" y="165"/>
                  </a:lnTo>
                  <a:lnTo>
                    <a:pt x="199" y="165"/>
                  </a:lnTo>
                  <a:lnTo>
                    <a:pt x="202" y="168"/>
                  </a:lnTo>
                  <a:lnTo>
                    <a:pt x="202" y="169"/>
                  </a:lnTo>
                  <a:lnTo>
                    <a:pt x="201" y="171"/>
                  </a:lnTo>
                  <a:lnTo>
                    <a:pt x="200" y="172"/>
                  </a:lnTo>
                  <a:lnTo>
                    <a:pt x="196" y="172"/>
                  </a:lnTo>
                  <a:lnTo>
                    <a:pt x="192" y="171"/>
                  </a:lnTo>
                  <a:lnTo>
                    <a:pt x="188" y="170"/>
                  </a:lnTo>
                  <a:lnTo>
                    <a:pt x="185" y="168"/>
                  </a:lnTo>
                  <a:lnTo>
                    <a:pt x="182" y="165"/>
                  </a:lnTo>
                  <a:lnTo>
                    <a:pt x="178" y="162"/>
                  </a:lnTo>
                  <a:lnTo>
                    <a:pt x="173" y="162"/>
                  </a:lnTo>
                  <a:lnTo>
                    <a:pt x="170" y="163"/>
                  </a:lnTo>
                  <a:lnTo>
                    <a:pt x="162" y="166"/>
                  </a:lnTo>
                  <a:lnTo>
                    <a:pt x="157" y="168"/>
                  </a:lnTo>
                  <a:lnTo>
                    <a:pt x="151" y="170"/>
                  </a:lnTo>
                  <a:lnTo>
                    <a:pt x="148" y="173"/>
                  </a:lnTo>
                  <a:lnTo>
                    <a:pt x="146" y="175"/>
                  </a:lnTo>
                  <a:lnTo>
                    <a:pt x="139" y="180"/>
                  </a:lnTo>
                  <a:lnTo>
                    <a:pt x="136" y="183"/>
                  </a:lnTo>
                  <a:lnTo>
                    <a:pt x="135" y="187"/>
                  </a:lnTo>
                  <a:lnTo>
                    <a:pt x="137" y="188"/>
                  </a:lnTo>
                  <a:lnTo>
                    <a:pt x="138" y="188"/>
                  </a:lnTo>
                  <a:lnTo>
                    <a:pt x="142" y="187"/>
                  </a:lnTo>
                  <a:lnTo>
                    <a:pt x="144" y="188"/>
                  </a:lnTo>
                  <a:lnTo>
                    <a:pt x="145" y="188"/>
                  </a:lnTo>
                  <a:lnTo>
                    <a:pt x="148" y="191"/>
                  </a:lnTo>
                  <a:lnTo>
                    <a:pt x="151" y="192"/>
                  </a:lnTo>
                  <a:lnTo>
                    <a:pt x="153" y="192"/>
                  </a:lnTo>
                  <a:lnTo>
                    <a:pt x="156" y="191"/>
                  </a:lnTo>
                  <a:lnTo>
                    <a:pt x="157" y="188"/>
                  </a:lnTo>
                  <a:lnTo>
                    <a:pt x="157" y="186"/>
                  </a:lnTo>
                  <a:lnTo>
                    <a:pt x="157" y="184"/>
                  </a:lnTo>
                  <a:lnTo>
                    <a:pt x="157" y="182"/>
                  </a:lnTo>
                  <a:lnTo>
                    <a:pt x="158" y="180"/>
                  </a:lnTo>
                  <a:lnTo>
                    <a:pt x="159" y="179"/>
                  </a:lnTo>
                  <a:lnTo>
                    <a:pt x="163" y="178"/>
                  </a:lnTo>
                  <a:lnTo>
                    <a:pt x="165" y="178"/>
                  </a:lnTo>
                  <a:lnTo>
                    <a:pt x="166" y="179"/>
                  </a:lnTo>
                  <a:lnTo>
                    <a:pt x="166" y="181"/>
                  </a:lnTo>
                  <a:lnTo>
                    <a:pt x="166" y="183"/>
                  </a:lnTo>
                  <a:lnTo>
                    <a:pt x="164" y="186"/>
                  </a:lnTo>
                  <a:lnTo>
                    <a:pt x="162" y="190"/>
                  </a:lnTo>
                  <a:lnTo>
                    <a:pt x="161" y="191"/>
                  </a:lnTo>
                  <a:lnTo>
                    <a:pt x="161" y="193"/>
                  </a:lnTo>
                  <a:lnTo>
                    <a:pt x="161" y="197"/>
                  </a:lnTo>
                  <a:lnTo>
                    <a:pt x="161" y="201"/>
                  </a:lnTo>
                  <a:lnTo>
                    <a:pt x="161" y="203"/>
                  </a:lnTo>
                  <a:lnTo>
                    <a:pt x="162" y="204"/>
                  </a:lnTo>
                  <a:lnTo>
                    <a:pt x="163" y="205"/>
                  </a:lnTo>
                  <a:lnTo>
                    <a:pt x="165" y="204"/>
                  </a:lnTo>
                  <a:lnTo>
                    <a:pt x="167" y="203"/>
                  </a:lnTo>
                  <a:lnTo>
                    <a:pt x="168" y="203"/>
                  </a:lnTo>
                  <a:lnTo>
                    <a:pt x="170" y="204"/>
                  </a:lnTo>
                  <a:lnTo>
                    <a:pt x="170" y="206"/>
                  </a:lnTo>
                  <a:lnTo>
                    <a:pt x="172" y="209"/>
                  </a:lnTo>
                  <a:lnTo>
                    <a:pt x="175" y="212"/>
                  </a:lnTo>
                  <a:lnTo>
                    <a:pt x="180" y="213"/>
                  </a:lnTo>
                  <a:lnTo>
                    <a:pt x="184" y="213"/>
                  </a:lnTo>
                  <a:lnTo>
                    <a:pt x="187" y="210"/>
                  </a:lnTo>
                  <a:lnTo>
                    <a:pt x="190" y="208"/>
                  </a:lnTo>
                  <a:lnTo>
                    <a:pt x="191" y="205"/>
                  </a:lnTo>
                  <a:lnTo>
                    <a:pt x="190" y="196"/>
                  </a:lnTo>
                  <a:lnTo>
                    <a:pt x="190" y="194"/>
                  </a:lnTo>
                  <a:lnTo>
                    <a:pt x="191" y="192"/>
                  </a:lnTo>
                  <a:lnTo>
                    <a:pt x="192" y="191"/>
                  </a:lnTo>
                  <a:lnTo>
                    <a:pt x="195" y="191"/>
                  </a:lnTo>
                  <a:lnTo>
                    <a:pt x="196" y="192"/>
                  </a:lnTo>
                  <a:lnTo>
                    <a:pt x="198" y="194"/>
                  </a:lnTo>
                  <a:lnTo>
                    <a:pt x="196" y="198"/>
                  </a:lnTo>
                  <a:lnTo>
                    <a:pt x="192" y="206"/>
                  </a:lnTo>
                  <a:lnTo>
                    <a:pt x="192" y="212"/>
                  </a:lnTo>
                  <a:lnTo>
                    <a:pt x="192" y="214"/>
                  </a:lnTo>
                  <a:lnTo>
                    <a:pt x="191" y="216"/>
                  </a:lnTo>
                  <a:lnTo>
                    <a:pt x="190" y="217"/>
                  </a:lnTo>
                  <a:lnTo>
                    <a:pt x="187" y="218"/>
                  </a:lnTo>
                  <a:lnTo>
                    <a:pt x="183" y="219"/>
                  </a:lnTo>
                  <a:lnTo>
                    <a:pt x="184" y="222"/>
                  </a:lnTo>
                  <a:lnTo>
                    <a:pt x="180" y="222"/>
                  </a:lnTo>
                  <a:lnTo>
                    <a:pt x="175" y="221"/>
                  </a:lnTo>
                  <a:lnTo>
                    <a:pt x="174" y="218"/>
                  </a:lnTo>
                  <a:lnTo>
                    <a:pt x="172" y="217"/>
                  </a:lnTo>
                  <a:lnTo>
                    <a:pt x="171" y="216"/>
                  </a:lnTo>
                  <a:lnTo>
                    <a:pt x="169" y="216"/>
                  </a:lnTo>
                  <a:lnTo>
                    <a:pt x="167" y="216"/>
                  </a:lnTo>
                  <a:lnTo>
                    <a:pt x="164" y="213"/>
                  </a:lnTo>
                  <a:lnTo>
                    <a:pt x="163" y="213"/>
                  </a:lnTo>
                  <a:lnTo>
                    <a:pt x="161" y="213"/>
                  </a:lnTo>
                  <a:lnTo>
                    <a:pt x="160" y="214"/>
                  </a:lnTo>
                  <a:lnTo>
                    <a:pt x="158" y="215"/>
                  </a:lnTo>
                  <a:lnTo>
                    <a:pt x="156" y="205"/>
                  </a:lnTo>
                  <a:lnTo>
                    <a:pt x="155" y="201"/>
                  </a:lnTo>
                  <a:lnTo>
                    <a:pt x="153" y="200"/>
                  </a:lnTo>
                  <a:lnTo>
                    <a:pt x="151" y="199"/>
                  </a:lnTo>
                  <a:lnTo>
                    <a:pt x="144" y="198"/>
                  </a:lnTo>
                  <a:lnTo>
                    <a:pt x="138" y="194"/>
                  </a:lnTo>
                  <a:lnTo>
                    <a:pt x="136" y="193"/>
                  </a:lnTo>
                  <a:lnTo>
                    <a:pt x="134" y="193"/>
                  </a:lnTo>
                  <a:lnTo>
                    <a:pt x="129" y="195"/>
                  </a:lnTo>
                  <a:lnTo>
                    <a:pt x="126" y="198"/>
                  </a:lnTo>
                  <a:lnTo>
                    <a:pt x="124" y="202"/>
                  </a:lnTo>
                  <a:lnTo>
                    <a:pt x="124" y="205"/>
                  </a:lnTo>
                  <a:lnTo>
                    <a:pt x="125" y="207"/>
                  </a:lnTo>
                  <a:lnTo>
                    <a:pt x="126" y="209"/>
                  </a:lnTo>
                  <a:lnTo>
                    <a:pt x="126" y="212"/>
                  </a:lnTo>
                  <a:lnTo>
                    <a:pt x="125" y="216"/>
                  </a:lnTo>
                  <a:lnTo>
                    <a:pt x="125" y="218"/>
                  </a:lnTo>
                  <a:lnTo>
                    <a:pt x="126" y="220"/>
                  </a:lnTo>
                  <a:lnTo>
                    <a:pt x="125" y="222"/>
                  </a:lnTo>
                  <a:lnTo>
                    <a:pt x="123" y="222"/>
                  </a:lnTo>
                  <a:lnTo>
                    <a:pt x="120" y="225"/>
                  </a:lnTo>
                  <a:lnTo>
                    <a:pt x="118" y="226"/>
                  </a:lnTo>
                  <a:lnTo>
                    <a:pt x="115" y="227"/>
                  </a:lnTo>
                  <a:lnTo>
                    <a:pt x="113" y="227"/>
                  </a:lnTo>
                  <a:lnTo>
                    <a:pt x="110" y="228"/>
                  </a:lnTo>
                  <a:lnTo>
                    <a:pt x="109" y="230"/>
                  </a:lnTo>
                  <a:lnTo>
                    <a:pt x="108" y="232"/>
                  </a:lnTo>
                  <a:lnTo>
                    <a:pt x="108" y="236"/>
                  </a:lnTo>
                  <a:lnTo>
                    <a:pt x="107" y="237"/>
                  </a:lnTo>
                  <a:lnTo>
                    <a:pt x="107" y="240"/>
                  </a:lnTo>
                  <a:lnTo>
                    <a:pt x="107" y="241"/>
                  </a:lnTo>
                  <a:lnTo>
                    <a:pt x="106" y="242"/>
                  </a:lnTo>
                  <a:lnTo>
                    <a:pt x="105" y="243"/>
                  </a:lnTo>
                  <a:lnTo>
                    <a:pt x="103" y="243"/>
                  </a:lnTo>
                  <a:lnTo>
                    <a:pt x="101" y="245"/>
                  </a:lnTo>
                  <a:lnTo>
                    <a:pt x="102" y="246"/>
                  </a:lnTo>
                  <a:lnTo>
                    <a:pt x="102" y="247"/>
                  </a:lnTo>
                  <a:lnTo>
                    <a:pt x="101" y="247"/>
                  </a:lnTo>
                  <a:lnTo>
                    <a:pt x="100" y="246"/>
                  </a:lnTo>
                  <a:lnTo>
                    <a:pt x="100" y="243"/>
                  </a:lnTo>
                  <a:lnTo>
                    <a:pt x="101" y="242"/>
                  </a:lnTo>
                  <a:lnTo>
                    <a:pt x="102" y="241"/>
                  </a:lnTo>
                  <a:lnTo>
                    <a:pt x="103" y="239"/>
                  </a:lnTo>
                  <a:lnTo>
                    <a:pt x="103" y="238"/>
                  </a:lnTo>
                  <a:lnTo>
                    <a:pt x="103" y="237"/>
                  </a:lnTo>
                  <a:lnTo>
                    <a:pt x="101" y="236"/>
                  </a:lnTo>
                  <a:lnTo>
                    <a:pt x="99" y="236"/>
                  </a:lnTo>
                  <a:lnTo>
                    <a:pt x="97" y="236"/>
                  </a:lnTo>
                  <a:lnTo>
                    <a:pt x="95" y="239"/>
                  </a:lnTo>
                  <a:lnTo>
                    <a:pt x="95" y="241"/>
                  </a:lnTo>
                  <a:lnTo>
                    <a:pt x="95" y="244"/>
                  </a:lnTo>
                  <a:lnTo>
                    <a:pt x="96" y="247"/>
                  </a:lnTo>
                  <a:lnTo>
                    <a:pt x="97" y="249"/>
                  </a:lnTo>
                  <a:lnTo>
                    <a:pt x="97" y="250"/>
                  </a:lnTo>
                  <a:lnTo>
                    <a:pt x="96" y="251"/>
                  </a:lnTo>
                  <a:lnTo>
                    <a:pt x="93" y="251"/>
                  </a:lnTo>
                  <a:lnTo>
                    <a:pt x="91" y="250"/>
                  </a:lnTo>
                  <a:lnTo>
                    <a:pt x="87" y="250"/>
                  </a:lnTo>
                  <a:lnTo>
                    <a:pt x="84" y="249"/>
                  </a:lnTo>
                  <a:lnTo>
                    <a:pt x="82" y="248"/>
                  </a:lnTo>
                  <a:lnTo>
                    <a:pt x="79" y="248"/>
                  </a:lnTo>
                  <a:lnTo>
                    <a:pt x="78" y="248"/>
                  </a:lnTo>
                  <a:lnTo>
                    <a:pt x="77" y="247"/>
                  </a:lnTo>
                  <a:lnTo>
                    <a:pt x="78" y="246"/>
                  </a:lnTo>
                  <a:lnTo>
                    <a:pt x="79" y="246"/>
                  </a:lnTo>
                  <a:lnTo>
                    <a:pt x="81" y="245"/>
                  </a:lnTo>
                  <a:lnTo>
                    <a:pt x="82" y="246"/>
                  </a:lnTo>
                  <a:lnTo>
                    <a:pt x="85" y="248"/>
                  </a:lnTo>
                  <a:lnTo>
                    <a:pt x="87" y="248"/>
                  </a:lnTo>
                  <a:lnTo>
                    <a:pt x="88" y="248"/>
                  </a:lnTo>
                  <a:lnTo>
                    <a:pt x="88" y="245"/>
                  </a:lnTo>
                  <a:lnTo>
                    <a:pt x="88" y="243"/>
                  </a:lnTo>
                  <a:lnTo>
                    <a:pt x="86" y="241"/>
                  </a:lnTo>
                  <a:lnTo>
                    <a:pt x="83" y="240"/>
                  </a:lnTo>
                  <a:lnTo>
                    <a:pt x="81" y="240"/>
                  </a:lnTo>
                  <a:lnTo>
                    <a:pt x="79" y="241"/>
                  </a:lnTo>
                  <a:lnTo>
                    <a:pt x="76" y="242"/>
                  </a:lnTo>
                  <a:lnTo>
                    <a:pt x="73" y="244"/>
                  </a:lnTo>
                  <a:lnTo>
                    <a:pt x="72" y="244"/>
                  </a:lnTo>
                  <a:lnTo>
                    <a:pt x="70" y="244"/>
                  </a:lnTo>
                  <a:lnTo>
                    <a:pt x="64" y="241"/>
                  </a:lnTo>
                  <a:lnTo>
                    <a:pt x="61" y="241"/>
                  </a:lnTo>
                  <a:lnTo>
                    <a:pt x="58" y="242"/>
                  </a:lnTo>
                  <a:lnTo>
                    <a:pt x="53" y="246"/>
                  </a:lnTo>
                  <a:lnTo>
                    <a:pt x="54" y="243"/>
                  </a:lnTo>
                  <a:lnTo>
                    <a:pt x="54" y="240"/>
                  </a:lnTo>
                  <a:lnTo>
                    <a:pt x="54" y="238"/>
                  </a:lnTo>
                  <a:lnTo>
                    <a:pt x="55" y="236"/>
                  </a:lnTo>
                  <a:lnTo>
                    <a:pt x="55" y="235"/>
                  </a:lnTo>
                  <a:lnTo>
                    <a:pt x="54" y="234"/>
                  </a:lnTo>
                  <a:lnTo>
                    <a:pt x="52" y="232"/>
                  </a:lnTo>
                  <a:lnTo>
                    <a:pt x="47" y="232"/>
                  </a:lnTo>
                  <a:lnTo>
                    <a:pt x="41" y="234"/>
                  </a:lnTo>
                  <a:lnTo>
                    <a:pt x="36" y="234"/>
                  </a:lnTo>
                  <a:lnTo>
                    <a:pt x="32" y="232"/>
                  </a:lnTo>
                  <a:lnTo>
                    <a:pt x="27" y="232"/>
                  </a:lnTo>
                  <a:lnTo>
                    <a:pt x="26" y="230"/>
                  </a:lnTo>
                  <a:lnTo>
                    <a:pt x="25" y="228"/>
                  </a:lnTo>
                  <a:lnTo>
                    <a:pt x="22" y="227"/>
                  </a:lnTo>
                  <a:lnTo>
                    <a:pt x="20" y="227"/>
                  </a:lnTo>
                  <a:lnTo>
                    <a:pt x="14" y="226"/>
                  </a:lnTo>
                  <a:lnTo>
                    <a:pt x="14" y="227"/>
                  </a:lnTo>
                  <a:lnTo>
                    <a:pt x="4" y="225"/>
                  </a:lnTo>
                  <a:lnTo>
                    <a:pt x="1" y="226"/>
                  </a:lnTo>
                  <a:lnTo>
                    <a:pt x="0" y="228"/>
                  </a:lnTo>
                  <a:lnTo>
                    <a:pt x="0" y="230"/>
                  </a:lnTo>
                  <a:lnTo>
                    <a:pt x="1" y="231"/>
                  </a:lnTo>
                  <a:lnTo>
                    <a:pt x="5" y="231"/>
                  </a:lnTo>
                  <a:lnTo>
                    <a:pt x="7" y="232"/>
                  </a:lnTo>
                  <a:lnTo>
                    <a:pt x="7" y="234"/>
                  </a:lnTo>
                  <a:lnTo>
                    <a:pt x="8" y="236"/>
                  </a:lnTo>
                  <a:lnTo>
                    <a:pt x="10" y="238"/>
                  </a:lnTo>
                  <a:lnTo>
                    <a:pt x="12" y="239"/>
                  </a:lnTo>
                  <a:lnTo>
                    <a:pt x="14" y="240"/>
                  </a:lnTo>
                  <a:lnTo>
                    <a:pt x="16" y="243"/>
                  </a:lnTo>
                  <a:lnTo>
                    <a:pt x="17" y="245"/>
                  </a:lnTo>
                  <a:lnTo>
                    <a:pt x="17" y="248"/>
                  </a:lnTo>
                  <a:lnTo>
                    <a:pt x="20" y="249"/>
                  </a:lnTo>
                  <a:lnTo>
                    <a:pt x="22" y="250"/>
                  </a:lnTo>
                  <a:lnTo>
                    <a:pt x="25" y="252"/>
                  </a:lnTo>
                  <a:lnTo>
                    <a:pt x="26" y="252"/>
                  </a:lnTo>
                  <a:lnTo>
                    <a:pt x="27" y="252"/>
                  </a:lnTo>
                  <a:lnTo>
                    <a:pt x="30" y="252"/>
                  </a:lnTo>
                  <a:lnTo>
                    <a:pt x="31" y="252"/>
                  </a:lnTo>
                  <a:lnTo>
                    <a:pt x="31" y="253"/>
                  </a:lnTo>
                  <a:lnTo>
                    <a:pt x="31" y="256"/>
                  </a:lnTo>
                  <a:lnTo>
                    <a:pt x="31" y="257"/>
                  </a:lnTo>
                  <a:lnTo>
                    <a:pt x="30" y="258"/>
                  </a:lnTo>
                  <a:lnTo>
                    <a:pt x="30" y="260"/>
                  </a:lnTo>
                  <a:lnTo>
                    <a:pt x="34" y="258"/>
                  </a:lnTo>
                  <a:lnTo>
                    <a:pt x="36" y="257"/>
                  </a:lnTo>
                  <a:lnTo>
                    <a:pt x="38" y="256"/>
                  </a:lnTo>
                  <a:lnTo>
                    <a:pt x="40" y="257"/>
                  </a:lnTo>
                  <a:lnTo>
                    <a:pt x="42" y="257"/>
                  </a:lnTo>
                  <a:lnTo>
                    <a:pt x="43" y="256"/>
                  </a:lnTo>
                  <a:lnTo>
                    <a:pt x="45" y="254"/>
                  </a:lnTo>
                  <a:lnTo>
                    <a:pt x="48" y="253"/>
                  </a:lnTo>
                  <a:lnTo>
                    <a:pt x="50" y="252"/>
                  </a:lnTo>
                  <a:lnTo>
                    <a:pt x="55" y="252"/>
                  </a:lnTo>
                  <a:lnTo>
                    <a:pt x="57" y="253"/>
                  </a:lnTo>
                  <a:lnTo>
                    <a:pt x="58" y="253"/>
                  </a:lnTo>
                  <a:lnTo>
                    <a:pt x="62" y="250"/>
                  </a:lnTo>
                  <a:lnTo>
                    <a:pt x="63" y="251"/>
                  </a:lnTo>
                  <a:lnTo>
                    <a:pt x="65" y="252"/>
                  </a:lnTo>
                  <a:lnTo>
                    <a:pt x="65" y="250"/>
                  </a:lnTo>
                  <a:lnTo>
                    <a:pt x="66" y="250"/>
                  </a:lnTo>
                  <a:lnTo>
                    <a:pt x="67" y="251"/>
                  </a:lnTo>
                  <a:lnTo>
                    <a:pt x="71" y="257"/>
                  </a:lnTo>
                  <a:lnTo>
                    <a:pt x="75" y="262"/>
                  </a:lnTo>
                  <a:lnTo>
                    <a:pt x="76" y="264"/>
                  </a:lnTo>
                  <a:lnTo>
                    <a:pt x="75" y="268"/>
                  </a:lnTo>
                  <a:lnTo>
                    <a:pt x="74" y="271"/>
                  </a:lnTo>
                  <a:lnTo>
                    <a:pt x="73" y="274"/>
                  </a:lnTo>
                  <a:lnTo>
                    <a:pt x="73" y="275"/>
                  </a:lnTo>
                  <a:lnTo>
                    <a:pt x="73" y="276"/>
                  </a:lnTo>
                  <a:lnTo>
                    <a:pt x="74" y="280"/>
                  </a:lnTo>
                  <a:lnTo>
                    <a:pt x="74" y="283"/>
                  </a:lnTo>
                  <a:lnTo>
                    <a:pt x="72" y="285"/>
                  </a:lnTo>
                  <a:lnTo>
                    <a:pt x="70" y="288"/>
                  </a:lnTo>
                  <a:lnTo>
                    <a:pt x="69" y="291"/>
                  </a:lnTo>
                  <a:lnTo>
                    <a:pt x="70" y="293"/>
                  </a:lnTo>
                  <a:lnTo>
                    <a:pt x="71" y="295"/>
                  </a:lnTo>
                  <a:lnTo>
                    <a:pt x="74" y="296"/>
                  </a:lnTo>
                  <a:lnTo>
                    <a:pt x="75" y="298"/>
                  </a:lnTo>
                  <a:lnTo>
                    <a:pt x="75" y="303"/>
                  </a:lnTo>
                  <a:lnTo>
                    <a:pt x="75" y="307"/>
                  </a:lnTo>
                  <a:lnTo>
                    <a:pt x="75" y="310"/>
                  </a:lnTo>
                  <a:lnTo>
                    <a:pt x="75" y="311"/>
                  </a:lnTo>
                  <a:lnTo>
                    <a:pt x="77" y="311"/>
                  </a:lnTo>
                  <a:lnTo>
                    <a:pt x="80" y="309"/>
                  </a:lnTo>
                  <a:lnTo>
                    <a:pt x="83" y="307"/>
                  </a:lnTo>
                  <a:lnTo>
                    <a:pt x="87" y="307"/>
                  </a:lnTo>
                  <a:lnTo>
                    <a:pt x="92" y="307"/>
                  </a:lnTo>
                  <a:lnTo>
                    <a:pt x="94" y="309"/>
                  </a:lnTo>
                  <a:lnTo>
                    <a:pt x="97" y="310"/>
                  </a:lnTo>
                  <a:lnTo>
                    <a:pt x="101" y="310"/>
                  </a:lnTo>
                  <a:lnTo>
                    <a:pt x="104" y="308"/>
                  </a:lnTo>
                  <a:lnTo>
                    <a:pt x="106" y="310"/>
                  </a:lnTo>
                  <a:lnTo>
                    <a:pt x="109" y="311"/>
                  </a:lnTo>
                  <a:lnTo>
                    <a:pt x="113" y="311"/>
                  </a:lnTo>
                  <a:lnTo>
                    <a:pt x="117" y="312"/>
                  </a:lnTo>
                  <a:lnTo>
                    <a:pt x="123" y="313"/>
                  </a:lnTo>
                  <a:lnTo>
                    <a:pt x="130" y="314"/>
                  </a:lnTo>
                  <a:lnTo>
                    <a:pt x="135" y="313"/>
                  </a:lnTo>
                  <a:lnTo>
                    <a:pt x="138" y="314"/>
                  </a:lnTo>
                  <a:lnTo>
                    <a:pt x="140" y="314"/>
                  </a:lnTo>
                  <a:lnTo>
                    <a:pt x="140" y="316"/>
                  </a:lnTo>
                  <a:lnTo>
                    <a:pt x="141" y="317"/>
                  </a:lnTo>
                  <a:lnTo>
                    <a:pt x="143" y="318"/>
                  </a:lnTo>
                  <a:lnTo>
                    <a:pt x="146" y="318"/>
                  </a:lnTo>
                  <a:lnTo>
                    <a:pt x="149" y="317"/>
                  </a:lnTo>
                  <a:lnTo>
                    <a:pt x="153" y="316"/>
                  </a:lnTo>
                  <a:lnTo>
                    <a:pt x="158" y="316"/>
                  </a:lnTo>
                  <a:lnTo>
                    <a:pt x="161" y="315"/>
                  </a:lnTo>
                  <a:lnTo>
                    <a:pt x="162" y="315"/>
                  </a:lnTo>
                  <a:lnTo>
                    <a:pt x="164" y="315"/>
                  </a:lnTo>
                  <a:lnTo>
                    <a:pt x="163" y="317"/>
                  </a:lnTo>
                  <a:lnTo>
                    <a:pt x="163" y="318"/>
                  </a:lnTo>
                  <a:lnTo>
                    <a:pt x="163" y="319"/>
                  </a:lnTo>
                  <a:lnTo>
                    <a:pt x="165" y="320"/>
                  </a:lnTo>
                  <a:lnTo>
                    <a:pt x="167" y="319"/>
                  </a:lnTo>
                  <a:lnTo>
                    <a:pt x="169" y="318"/>
                  </a:lnTo>
                  <a:lnTo>
                    <a:pt x="172" y="316"/>
                  </a:lnTo>
                  <a:lnTo>
                    <a:pt x="177" y="313"/>
                  </a:lnTo>
                  <a:lnTo>
                    <a:pt x="180" y="311"/>
                  </a:lnTo>
                  <a:lnTo>
                    <a:pt x="183" y="311"/>
                  </a:lnTo>
                  <a:lnTo>
                    <a:pt x="185" y="311"/>
                  </a:lnTo>
                  <a:lnTo>
                    <a:pt x="186" y="310"/>
                  </a:lnTo>
                  <a:lnTo>
                    <a:pt x="188" y="308"/>
                  </a:lnTo>
                  <a:lnTo>
                    <a:pt x="191" y="306"/>
                  </a:lnTo>
                  <a:lnTo>
                    <a:pt x="194" y="306"/>
                  </a:lnTo>
                  <a:lnTo>
                    <a:pt x="198" y="307"/>
                  </a:lnTo>
                  <a:lnTo>
                    <a:pt x="201" y="308"/>
                  </a:lnTo>
                  <a:lnTo>
                    <a:pt x="204" y="308"/>
                  </a:lnTo>
                  <a:lnTo>
                    <a:pt x="205" y="308"/>
                  </a:lnTo>
                  <a:lnTo>
                    <a:pt x="206" y="310"/>
                  </a:lnTo>
                  <a:lnTo>
                    <a:pt x="207" y="311"/>
                  </a:lnTo>
                  <a:lnTo>
                    <a:pt x="209" y="312"/>
                  </a:lnTo>
                  <a:lnTo>
                    <a:pt x="210" y="312"/>
                  </a:lnTo>
                  <a:lnTo>
                    <a:pt x="213" y="312"/>
                  </a:lnTo>
                  <a:lnTo>
                    <a:pt x="221" y="310"/>
                  </a:lnTo>
                  <a:lnTo>
                    <a:pt x="225" y="309"/>
                  </a:lnTo>
                  <a:lnTo>
                    <a:pt x="225" y="308"/>
                  </a:lnTo>
                  <a:lnTo>
                    <a:pt x="224" y="307"/>
                  </a:lnTo>
                  <a:lnTo>
                    <a:pt x="223" y="305"/>
                  </a:lnTo>
                  <a:lnTo>
                    <a:pt x="227" y="305"/>
                  </a:lnTo>
                  <a:lnTo>
                    <a:pt x="228" y="306"/>
                  </a:lnTo>
                  <a:lnTo>
                    <a:pt x="230" y="307"/>
                  </a:lnTo>
                  <a:lnTo>
                    <a:pt x="232" y="309"/>
                  </a:lnTo>
                  <a:lnTo>
                    <a:pt x="235" y="310"/>
                  </a:lnTo>
                  <a:lnTo>
                    <a:pt x="239" y="309"/>
                  </a:lnTo>
                  <a:lnTo>
                    <a:pt x="242" y="308"/>
                  </a:lnTo>
                  <a:lnTo>
                    <a:pt x="243" y="307"/>
                  </a:lnTo>
                  <a:lnTo>
                    <a:pt x="243" y="305"/>
                  </a:lnTo>
                  <a:lnTo>
                    <a:pt x="242" y="303"/>
                  </a:lnTo>
                  <a:lnTo>
                    <a:pt x="241" y="302"/>
                  </a:lnTo>
                  <a:lnTo>
                    <a:pt x="237" y="302"/>
                  </a:lnTo>
                  <a:lnTo>
                    <a:pt x="241" y="301"/>
                  </a:lnTo>
                  <a:lnTo>
                    <a:pt x="242" y="298"/>
                  </a:lnTo>
                  <a:lnTo>
                    <a:pt x="244" y="296"/>
                  </a:lnTo>
                  <a:lnTo>
                    <a:pt x="245" y="295"/>
                  </a:lnTo>
                  <a:lnTo>
                    <a:pt x="243" y="293"/>
                  </a:lnTo>
                  <a:lnTo>
                    <a:pt x="242" y="292"/>
                  </a:lnTo>
                  <a:lnTo>
                    <a:pt x="239" y="291"/>
                  </a:lnTo>
                  <a:lnTo>
                    <a:pt x="239" y="287"/>
                  </a:lnTo>
                  <a:lnTo>
                    <a:pt x="239" y="283"/>
                  </a:lnTo>
                  <a:lnTo>
                    <a:pt x="239" y="281"/>
                  </a:lnTo>
                  <a:lnTo>
                    <a:pt x="238" y="280"/>
                  </a:lnTo>
                  <a:lnTo>
                    <a:pt x="236" y="276"/>
                  </a:lnTo>
                  <a:lnTo>
                    <a:pt x="234" y="274"/>
                  </a:lnTo>
                  <a:lnTo>
                    <a:pt x="233" y="273"/>
                  </a:lnTo>
                  <a:lnTo>
                    <a:pt x="231" y="272"/>
                  </a:lnTo>
                  <a:lnTo>
                    <a:pt x="227" y="271"/>
                  </a:lnTo>
                  <a:lnTo>
                    <a:pt x="225" y="270"/>
                  </a:lnTo>
                  <a:lnTo>
                    <a:pt x="223" y="269"/>
                  </a:lnTo>
                  <a:lnTo>
                    <a:pt x="222" y="267"/>
                  </a:lnTo>
                  <a:lnTo>
                    <a:pt x="220" y="267"/>
                  </a:lnTo>
                  <a:lnTo>
                    <a:pt x="216" y="268"/>
                  </a:lnTo>
                  <a:lnTo>
                    <a:pt x="212" y="268"/>
                  </a:lnTo>
                  <a:lnTo>
                    <a:pt x="209" y="270"/>
                  </a:lnTo>
                  <a:lnTo>
                    <a:pt x="208" y="268"/>
                  </a:lnTo>
                  <a:lnTo>
                    <a:pt x="206" y="267"/>
                  </a:lnTo>
                  <a:lnTo>
                    <a:pt x="203" y="267"/>
                  </a:lnTo>
                  <a:lnTo>
                    <a:pt x="195" y="268"/>
                  </a:lnTo>
                  <a:lnTo>
                    <a:pt x="192" y="269"/>
                  </a:lnTo>
                  <a:lnTo>
                    <a:pt x="189" y="268"/>
                  </a:lnTo>
                  <a:lnTo>
                    <a:pt x="184" y="266"/>
                  </a:lnTo>
                  <a:lnTo>
                    <a:pt x="180" y="266"/>
                  </a:lnTo>
                  <a:lnTo>
                    <a:pt x="175" y="267"/>
                  </a:lnTo>
                  <a:lnTo>
                    <a:pt x="172" y="268"/>
                  </a:lnTo>
                  <a:lnTo>
                    <a:pt x="169" y="269"/>
                  </a:lnTo>
                  <a:lnTo>
                    <a:pt x="165" y="269"/>
                  </a:lnTo>
                  <a:lnTo>
                    <a:pt x="161" y="269"/>
                  </a:lnTo>
                  <a:lnTo>
                    <a:pt x="155" y="271"/>
                  </a:lnTo>
                  <a:lnTo>
                    <a:pt x="142" y="274"/>
                  </a:lnTo>
                  <a:lnTo>
                    <a:pt x="136" y="276"/>
                  </a:lnTo>
                  <a:lnTo>
                    <a:pt x="131" y="276"/>
                  </a:lnTo>
                  <a:lnTo>
                    <a:pt x="128" y="276"/>
                  </a:lnTo>
                  <a:lnTo>
                    <a:pt x="120" y="275"/>
                  </a:lnTo>
                  <a:lnTo>
                    <a:pt x="117" y="275"/>
                  </a:lnTo>
                  <a:lnTo>
                    <a:pt x="113" y="275"/>
                  </a:lnTo>
                  <a:lnTo>
                    <a:pt x="106" y="273"/>
                  </a:lnTo>
                  <a:lnTo>
                    <a:pt x="101" y="270"/>
                  </a:lnTo>
                  <a:lnTo>
                    <a:pt x="94" y="267"/>
                  </a:lnTo>
                  <a:lnTo>
                    <a:pt x="91" y="266"/>
                  </a:lnTo>
                  <a:lnTo>
                    <a:pt x="86" y="265"/>
                  </a:lnTo>
                  <a:lnTo>
                    <a:pt x="84" y="264"/>
                  </a:lnTo>
                  <a:lnTo>
                    <a:pt x="84" y="263"/>
                  </a:lnTo>
                  <a:lnTo>
                    <a:pt x="85" y="262"/>
                  </a:lnTo>
                  <a:lnTo>
                    <a:pt x="86" y="262"/>
                  </a:lnTo>
                  <a:lnTo>
                    <a:pt x="88" y="263"/>
                  </a:lnTo>
                  <a:lnTo>
                    <a:pt x="91" y="264"/>
                  </a:lnTo>
                  <a:lnTo>
                    <a:pt x="93" y="265"/>
                  </a:lnTo>
                  <a:lnTo>
                    <a:pt x="94" y="265"/>
                  </a:lnTo>
                  <a:lnTo>
                    <a:pt x="94" y="263"/>
                  </a:lnTo>
                  <a:lnTo>
                    <a:pt x="92" y="261"/>
                  </a:lnTo>
                  <a:lnTo>
                    <a:pt x="90" y="260"/>
                  </a:lnTo>
                  <a:lnTo>
                    <a:pt x="86" y="259"/>
                  </a:lnTo>
                  <a:lnTo>
                    <a:pt x="82" y="258"/>
                  </a:lnTo>
                  <a:lnTo>
                    <a:pt x="86" y="256"/>
                  </a:lnTo>
                  <a:lnTo>
                    <a:pt x="91" y="254"/>
                  </a:lnTo>
                  <a:lnTo>
                    <a:pt x="94" y="254"/>
                  </a:lnTo>
                  <a:lnTo>
                    <a:pt x="96" y="256"/>
                  </a:lnTo>
                  <a:lnTo>
                    <a:pt x="98" y="257"/>
                  </a:lnTo>
                  <a:lnTo>
                    <a:pt x="102" y="258"/>
                  </a:lnTo>
                  <a:lnTo>
                    <a:pt x="104" y="258"/>
                  </a:lnTo>
                  <a:lnTo>
                    <a:pt x="105" y="257"/>
                  </a:lnTo>
                  <a:lnTo>
                    <a:pt x="112" y="253"/>
                  </a:lnTo>
                  <a:lnTo>
                    <a:pt x="108" y="250"/>
                  </a:lnTo>
                  <a:lnTo>
                    <a:pt x="106" y="249"/>
                  </a:lnTo>
                  <a:lnTo>
                    <a:pt x="105" y="248"/>
                  </a:lnTo>
                  <a:lnTo>
                    <a:pt x="108" y="247"/>
                  </a:lnTo>
                  <a:lnTo>
                    <a:pt x="109" y="247"/>
                  </a:lnTo>
                  <a:lnTo>
                    <a:pt x="112" y="248"/>
                  </a:lnTo>
                  <a:lnTo>
                    <a:pt x="114" y="249"/>
                  </a:lnTo>
                  <a:lnTo>
                    <a:pt x="117" y="248"/>
                  </a:lnTo>
                  <a:lnTo>
                    <a:pt x="117" y="247"/>
                  </a:lnTo>
                  <a:lnTo>
                    <a:pt x="117" y="241"/>
                  </a:lnTo>
                  <a:lnTo>
                    <a:pt x="118" y="244"/>
                  </a:lnTo>
                  <a:lnTo>
                    <a:pt x="119" y="246"/>
                  </a:lnTo>
                  <a:lnTo>
                    <a:pt x="120" y="249"/>
                  </a:lnTo>
                  <a:lnTo>
                    <a:pt x="123" y="250"/>
                  </a:lnTo>
                  <a:lnTo>
                    <a:pt x="124" y="250"/>
                  </a:lnTo>
                  <a:lnTo>
                    <a:pt x="125" y="250"/>
                  </a:lnTo>
                  <a:lnTo>
                    <a:pt x="127" y="248"/>
                  </a:lnTo>
                  <a:lnTo>
                    <a:pt x="129" y="248"/>
                  </a:lnTo>
                  <a:lnTo>
                    <a:pt x="130" y="247"/>
                  </a:lnTo>
                  <a:lnTo>
                    <a:pt x="131" y="246"/>
                  </a:lnTo>
                  <a:lnTo>
                    <a:pt x="133" y="244"/>
                  </a:lnTo>
                  <a:lnTo>
                    <a:pt x="134" y="243"/>
                  </a:lnTo>
                  <a:lnTo>
                    <a:pt x="135" y="243"/>
                  </a:lnTo>
                  <a:lnTo>
                    <a:pt x="137" y="243"/>
                  </a:lnTo>
                  <a:lnTo>
                    <a:pt x="139" y="245"/>
                  </a:lnTo>
                  <a:lnTo>
                    <a:pt x="140" y="247"/>
                  </a:lnTo>
                  <a:lnTo>
                    <a:pt x="140" y="250"/>
                  </a:lnTo>
                  <a:lnTo>
                    <a:pt x="141" y="252"/>
                  </a:lnTo>
                  <a:lnTo>
                    <a:pt x="142" y="253"/>
                  </a:lnTo>
                  <a:lnTo>
                    <a:pt x="143" y="253"/>
                  </a:lnTo>
                  <a:lnTo>
                    <a:pt x="146" y="253"/>
                  </a:lnTo>
                  <a:lnTo>
                    <a:pt x="148" y="251"/>
                  </a:lnTo>
                  <a:lnTo>
                    <a:pt x="149" y="250"/>
                  </a:lnTo>
                  <a:lnTo>
                    <a:pt x="149" y="248"/>
                  </a:lnTo>
                  <a:lnTo>
                    <a:pt x="149" y="246"/>
                  </a:lnTo>
                  <a:lnTo>
                    <a:pt x="150" y="243"/>
                  </a:lnTo>
                  <a:lnTo>
                    <a:pt x="151" y="243"/>
                  </a:lnTo>
                  <a:lnTo>
                    <a:pt x="152" y="243"/>
                  </a:lnTo>
                  <a:lnTo>
                    <a:pt x="153" y="245"/>
                  </a:lnTo>
                  <a:lnTo>
                    <a:pt x="153" y="246"/>
                  </a:lnTo>
                  <a:lnTo>
                    <a:pt x="152" y="249"/>
                  </a:lnTo>
                  <a:lnTo>
                    <a:pt x="152" y="251"/>
                  </a:lnTo>
                  <a:lnTo>
                    <a:pt x="153" y="252"/>
                  </a:lnTo>
                  <a:lnTo>
                    <a:pt x="156" y="253"/>
                  </a:lnTo>
                  <a:lnTo>
                    <a:pt x="162" y="253"/>
                  </a:lnTo>
                  <a:lnTo>
                    <a:pt x="167" y="254"/>
                  </a:lnTo>
                  <a:lnTo>
                    <a:pt x="170" y="256"/>
                  </a:lnTo>
                  <a:lnTo>
                    <a:pt x="173" y="257"/>
                  </a:lnTo>
                  <a:lnTo>
                    <a:pt x="175" y="257"/>
                  </a:lnTo>
                  <a:lnTo>
                    <a:pt x="177" y="257"/>
                  </a:lnTo>
                  <a:lnTo>
                    <a:pt x="178" y="256"/>
                  </a:lnTo>
                  <a:lnTo>
                    <a:pt x="178" y="254"/>
                  </a:lnTo>
                  <a:lnTo>
                    <a:pt x="178" y="251"/>
                  </a:lnTo>
                  <a:lnTo>
                    <a:pt x="175" y="248"/>
                  </a:lnTo>
                  <a:lnTo>
                    <a:pt x="173" y="246"/>
                  </a:lnTo>
                  <a:lnTo>
                    <a:pt x="172" y="243"/>
                  </a:lnTo>
                  <a:lnTo>
                    <a:pt x="172" y="242"/>
                  </a:lnTo>
                  <a:lnTo>
                    <a:pt x="173" y="240"/>
                  </a:lnTo>
                  <a:lnTo>
                    <a:pt x="175" y="240"/>
                  </a:lnTo>
                  <a:lnTo>
                    <a:pt x="177" y="240"/>
                  </a:lnTo>
                  <a:lnTo>
                    <a:pt x="177" y="243"/>
                  </a:lnTo>
                  <a:lnTo>
                    <a:pt x="177" y="247"/>
                  </a:lnTo>
                  <a:lnTo>
                    <a:pt x="178" y="250"/>
                  </a:lnTo>
                  <a:lnTo>
                    <a:pt x="179" y="251"/>
                  </a:lnTo>
                  <a:lnTo>
                    <a:pt x="180" y="251"/>
                  </a:lnTo>
                  <a:lnTo>
                    <a:pt x="182" y="251"/>
                  </a:lnTo>
                  <a:lnTo>
                    <a:pt x="182" y="250"/>
                  </a:lnTo>
                  <a:lnTo>
                    <a:pt x="183" y="247"/>
                  </a:lnTo>
                  <a:lnTo>
                    <a:pt x="182" y="243"/>
                  </a:lnTo>
                  <a:lnTo>
                    <a:pt x="181" y="242"/>
                  </a:lnTo>
                  <a:lnTo>
                    <a:pt x="180" y="241"/>
                  </a:lnTo>
                  <a:lnTo>
                    <a:pt x="181" y="239"/>
                  </a:lnTo>
                  <a:lnTo>
                    <a:pt x="182" y="239"/>
                  </a:lnTo>
                  <a:lnTo>
                    <a:pt x="183" y="239"/>
                  </a:lnTo>
                  <a:lnTo>
                    <a:pt x="184" y="240"/>
                  </a:lnTo>
                  <a:lnTo>
                    <a:pt x="184" y="242"/>
                  </a:lnTo>
                  <a:lnTo>
                    <a:pt x="183" y="249"/>
                  </a:lnTo>
                  <a:lnTo>
                    <a:pt x="184" y="252"/>
                  </a:lnTo>
                  <a:lnTo>
                    <a:pt x="187" y="253"/>
                  </a:lnTo>
                  <a:lnTo>
                    <a:pt x="190" y="252"/>
                  </a:lnTo>
                  <a:lnTo>
                    <a:pt x="192" y="251"/>
                  </a:lnTo>
                  <a:lnTo>
                    <a:pt x="192" y="250"/>
                  </a:lnTo>
                  <a:lnTo>
                    <a:pt x="191" y="247"/>
                  </a:lnTo>
                  <a:lnTo>
                    <a:pt x="190" y="245"/>
                  </a:lnTo>
                  <a:lnTo>
                    <a:pt x="190" y="243"/>
                  </a:lnTo>
                  <a:lnTo>
                    <a:pt x="190" y="241"/>
                  </a:lnTo>
                  <a:lnTo>
                    <a:pt x="189" y="240"/>
                  </a:lnTo>
                  <a:lnTo>
                    <a:pt x="189" y="239"/>
                  </a:lnTo>
                  <a:lnTo>
                    <a:pt x="190" y="238"/>
                  </a:lnTo>
                  <a:lnTo>
                    <a:pt x="192" y="238"/>
                  </a:lnTo>
                  <a:lnTo>
                    <a:pt x="193" y="239"/>
                  </a:lnTo>
                  <a:lnTo>
                    <a:pt x="193" y="241"/>
                  </a:lnTo>
                  <a:lnTo>
                    <a:pt x="193" y="244"/>
                  </a:lnTo>
                  <a:lnTo>
                    <a:pt x="193" y="248"/>
                  </a:lnTo>
                  <a:lnTo>
                    <a:pt x="194" y="250"/>
                  </a:lnTo>
                  <a:lnTo>
                    <a:pt x="198" y="252"/>
                  </a:lnTo>
                  <a:lnTo>
                    <a:pt x="201" y="252"/>
                  </a:lnTo>
                  <a:lnTo>
                    <a:pt x="204" y="252"/>
                  </a:lnTo>
                  <a:lnTo>
                    <a:pt x="205" y="251"/>
                  </a:lnTo>
                  <a:lnTo>
                    <a:pt x="206" y="250"/>
                  </a:lnTo>
                  <a:lnTo>
                    <a:pt x="206" y="247"/>
                  </a:lnTo>
                  <a:lnTo>
                    <a:pt x="202" y="241"/>
                  </a:lnTo>
                  <a:lnTo>
                    <a:pt x="204" y="241"/>
                  </a:lnTo>
                  <a:lnTo>
                    <a:pt x="207" y="241"/>
                  </a:lnTo>
                  <a:lnTo>
                    <a:pt x="211" y="244"/>
                  </a:lnTo>
                  <a:lnTo>
                    <a:pt x="213" y="245"/>
                  </a:lnTo>
                  <a:lnTo>
                    <a:pt x="216" y="244"/>
                  </a:lnTo>
                  <a:lnTo>
                    <a:pt x="216" y="243"/>
                  </a:lnTo>
                  <a:lnTo>
                    <a:pt x="217" y="243"/>
                  </a:lnTo>
                  <a:lnTo>
                    <a:pt x="221" y="243"/>
                  </a:lnTo>
                  <a:lnTo>
                    <a:pt x="222" y="244"/>
                  </a:lnTo>
                  <a:lnTo>
                    <a:pt x="222" y="245"/>
                  </a:lnTo>
                  <a:lnTo>
                    <a:pt x="222" y="248"/>
                  </a:lnTo>
                  <a:lnTo>
                    <a:pt x="223" y="249"/>
                  </a:lnTo>
                  <a:lnTo>
                    <a:pt x="223" y="252"/>
                  </a:lnTo>
                  <a:lnTo>
                    <a:pt x="224" y="253"/>
                  </a:lnTo>
                  <a:lnTo>
                    <a:pt x="226" y="253"/>
                  </a:lnTo>
                  <a:lnTo>
                    <a:pt x="230" y="251"/>
                  </a:lnTo>
                  <a:lnTo>
                    <a:pt x="232" y="252"/>
                  </a:lnTo>
                  <a:lnTo>
                    <a:pt x="234" y="251"/>
                  </a:lnTo>
                  <a:lnTo>
                    <a:pt x="239" y="250"/>
                  </a:lnTo>
                  <a:lnTo>
                    <a:pt x="251" y="247"/>
                  </a:lnTo>
                  <a:lnTo>
                    <a:pt x="256" y="244"/>
                  </a:lnTo>
                  <a:lnTo>
                    <a:pt x="259" y="241"/>
                  </a:lnTo>
                  <a:lnTo>
                    <a:pt x="263" y="237"/>
                  </a:lnTo>
                  <a:lnTo>
                    <a:pt x="265" y="230"/>
                  </a:lnTo>
                  <a:lnTo>
                    <a:pt x="259" y="230"/>
                  </a:lnTo>
                  <a:lnTo>
                    <a:pt x="255" y="231"/>
                  </a:lnTo>
                  <a:lnTo>
                    <a:pt x="251" y="234"/>
                  </a:lnTo>
                  <a:lnTo>
                    <a:pt x="249" y="234"/>
                  </a:lnTo>
                  <a:lnTo>
                    <a:pt x="247" y="231"/>
                  </a:lnTo>
                  <a:lnTo>
                    <a:pt x="246" y="229"/>
                  </a:lnTo>
                  <a:lnTo>
                    <a:pt x="246" y="226"/>
                  </a:lnTo>
                  <a:lnTo>
                    <a:pt x="245" y="221"/>
                  </a:lnTo>
                  <a:lnTo>
                    <a:pt x="245" y="220"/>
                  </a:lnTo>
                  <a:lnTo>
                    <a:pt x="244" y="220"/>
                  </a:lnTo>
                  <a:lnTo>
                    <a:pt x="241" y="218"/>
                  </a:lnTo>
                  <a:lnTo>
                    <a:pt x="237" y="217"/>
                  </a:lnTo>
                  <a:lnTo>
                    <a:pt x="227" y="218"/>
                  </a:lnTo>
                  <a:lnTo>
                    <a:pt x="217" y="219"/>
                  </a:lnTo>
                  <a:lnTo>
                    <a:pt x="212" y="220"/>
                  </a:lnTo>
                  <a:lnTo>
                    <a:pt x="210" y="219"/>
                  </a:lnTo>
                  <a:lnTo>
                    <a:pt x="209" y="217"/>
                  </a:lnTo>
                  <a:lnTo>
                    <a:pt x="208" y="214"/>
                  </a:lnTo>
                  <a:lnTo>
                    <a:pt x="209" y="212"/>
                  </a:lnTo>
                  <a:lnTo>
                    <a:pt x="210" y="212"/>
                  </a:lnTo>
                  <a:lnTo>
                    <a:pt x="212" y="212"/>
                  </a:lnTo>
                  <a:lnTo>
                    <a:pt x="213" y="213"/>
                  </a:lnTo>
                  <a:lnTo>
                    <a:pt x="216" y="216"/>
                  </a:lnTo>
                  <a:lnTo>
                    <a:pt x="218" y="217"/>
                  </a:lnTo>
                  <a:lnTo>
                    <a:pt x="222" y="218"/>
                  </a:lnTo>
                  <a:lnTo>
                    <a:pt x="227" y="218"/>
                  </a:lnTo>
                  <a:lnTo>
                    <a:pt x="231" y="216"/>
                  </a:lnTo>
                  <a:lnTo>
                    <a:pt x="233" y="216"/>
                  </a:lnTo>
                  <a:lnTo>
                    <a:pt x="235" y="216"/>
                  </a:lnTo>
                  <a:lnTo>
                    <a:pt x="237" y="217"/>
                  </a:lnTo>
                  <a:lnTo>
                    <a:pt x="242" y="217"/>
                  </a:lnTo>
                  <a:lnTo>
                    <a:pt x="244" y="218"/>
                  </a:lnTo>
                  <a:lnTo>
                    <a:pt x="245" y="220"/>
                  </a:lnTo>
                  <a:lnTo>
                    <a:pt x="249" y="220"/>
                  </a:lnTo>
                  <a:lnTo>
                    <a:pt x="253" y="219"/>
                  </a:lnTo>
                  <a:lnTo>
                    <a:pt x="260" y="215"/>
                  </a:lnTo>
                  <a:lnTo>
                    <a:pt x="264" y="213"/>
                  </a:lnTo>
                  <a:lnTo>
                    <a:pt x="265" y="212"/>
                  </a:lnTo>
                  <a:lnTo>
                    <a:pt x="266" y="210"/>
                  </a:lnTo>
                  <a:lnTo>
                    <a:pt x="266" y="208"/>
                  </a:lnTo>
                  <a:lnTo>
                    <a:pt x="266" y="207"/>
                  </a:lnTo>
                  <a:lnTo>
                    <a:pt x="265" y="203"/>
                  </a:lnTo>
                  <a:lnTo>
                    <a:pt x="265" y="201"/>
                  </a:lnTo>
                  <a:lnTo>
                    <a:pt x="266" y="200"/>
                  </a:lnTo>
                  <a:lnTo>
                    <a:pt x="270" y="199"/>
                  </a:lnTo>
                  <a:lnTo>
                    <a:pt x="279" y="198"/>
                  </a:lnTo>
                  <a:lnTo>
                    <a:pt x="285" y="198"/>
                  </a:lnTo>
                  <a:lnTo>
                    <a:pt x="290" y="196"/>
                  </a:lnTo>
                  <a:lnTo>
                    <a:pt x="299" y="192"/>
                  </a:lnTo>
                  <a:lnTo>
                    <a:pt x="298" y="191"/>
                  </a:lnTo>
                  <a:lnTo>
                    <a:pt x="297" y="190"/>
                  </a:lnTo>
                  <a:lnTo>
                    <a:pt x="292" y="190"/>
                  </a:lnTo>
                  <a:lnTo>
                    <a:pt x="287" y="190"/>
                  </a:lnTo>
                  <a:lnTo>
                    <a:pt x="285" y="190"/>
                  </a:lnTo>
                  <a:lnTo>
                    <a:pt x="282" y="187"/>
                  </a:lnTo>
                  <a:lnTo>
                    <a:pt x="285" y="186"/>
                  </a:lnTo>
                  <a:lnTo>
                    <a:pt x="287" y="185"/>
                  </a:lnTo>
                  <a:lnTo>
                    <a:pt x="289" y="185"/>
                  </a:lnTo>
                  <a:lnTo>
                    <a:pt x="292" y="185"/>
                  </a:lnTo>
                  <a:lnTo>
                    <a:pt x="296" y="186"/>
                  </a:lnTo>
                  <a:lnTo>
                    <a:pt x="301" y="186"/>
                  </a:lnTo>
                  <a:lnTo>
                    <a:pt x="306" y="184"/>
                  </a:lnTo>
                  <a:lnTo>
                    <a:pt x="308" y="182"/>
                  </a:lnTo>
                  <a:lnTo>
                    <a:pt x="308" y="180"/>
                  </a:lnTo>
                  <a:lnTo>
                    <a:pt x="306" y="179"/>
                  </a:lnTo>
                  <a:lnTo>
                    <a:pt x="302" y="179"/>
                  </a:lnTo>
                  <a:lnTo>
                    <a:pt x="297" y="179"/>
                  </a:lnTo>
                  <a:lnTo>
                    <a:pt x="301" y="177"/>
                  </a:lnTo>
                  <a:lnTo>
                    <a:pt x="306" y="175"/>
                  </a:lnTo>
                  <a:lnTo>
                    <a:pt x="307" y="174"/>
                  </a:lnTo>
                  <a:lnTo>
                    <a:pt x="308" y="172"/>
                  </a:lnTo>
                  <a:lnTo>
                    <a:pt x="307" y="170"/>
                  </a:lnTo>
                  <a:lnTo>
                    <a:pt x="306" y="169"/>
                  </a:lnTo>
                  <a:lnTo>
                    <a:pt x="301" y="166"/>
                  </a:lnTo>
                  <a:lnTo>
                    <a:pt x="298" y="164"/>
                  </a:lnTo>
                  <a:lnTo>
                    <a:pt x="296" y="162"/>
                  </a:lnTo>
                  <a:lnTo>
                    <a:pt x="295" y="161"/>
                  </a:lnTo>
                  <a:lnTo>
                    <a:pt x="292" y="162"/>
                  </a:lnTo>
                  <a:lnTo>
                    <a:pt x="290" y="163"/>
                  </a:lnTo>
                  <a:lnTo>
                    <a:pt x="291" y="163"/>
                  </a:lnTo>
                  <a:lnTo>
                    <a:pt x="286" y="164"/>
                  </a:lnTo>
                  <a:lnTo>
                    <a:pt x="279" y="163"/>
                  </a:lnTo>
                  <a:lnTo>
                    <a:pt x="281" y="162"/>
                  </a:lnTo>
                  <a:lnTo>
                    <a:pt x="282" y="161"/>
                  </a:lnTo>
                  <a:lnTo>
                    <a:pt x="286" y="159"/>
                  </a:lnTo>
                  <a:lnTo>
                    <a:pt x="287" y="158"/>
                  </a:lnTo>
                  <a:lnTo>
                    <a:pt x="287" y="157"/>
                  </a:lnTo>
                  <a:lnTo>
                    <a:pt x="285" y="156"/>
                  </a:lnTo>
                  <a:lnTo>
                    <a:pt x="279" y="155"/>
                  </a:lnTo>
                  <a:lnTo>
                    <a:pt x="282" y="157"/>
                  </a:lnTo>
                  <a:lnTo>
                    <a:pt x="280" y="158"/>
                  </a:lnTo>
                  <a:lnTo>
                    <a:pt x="278" y="158"/>
                  </a:lnTo>
                  <a:lnTo>
                    <a:pt x="274" y="158"/>
                  </a:lnTo>
                  <a:lnTo>
                    <a:pt x="271" y="157"/>
                  </a:lnTo>
                  <a:lnTo>
                    <a:pt x="269" y="158"/>
                  </a:lnTo>
                  <a:lnTo>
                    <a:pt x="264" y="160"/>
                  </a:lnTo>
                  <a:lnTo>
                    <a:pt x="260" y="162"/>
                  </a:lnTo>
                  <a:lnTo>
                    <a:pt x="259" y="164"/>
                  </a:lnTo>
                  <a:lnTo>
                    <a:pt x="257" y="166"/>
                  </a:lnTo>
                  <a:lnTo>
                    <a:pt x="256" y="166"/>
                  </a:lnTo>
                  <a:lnTo>
                    <a:pt x="254" y="165"/>
                  </a:lnTo>
                  <a:lnTo>
                    <a:pt x="253" y="163"/>
                  </a:lnTo>
                  <a:lnTo>
                    <a:pt x="251" y="158"/>
                  </a:lnTo>
                  <a:lnTo>
                    <a:pt x="253" y="157"/>
                  </a:lnTo>
                  <a:lnTo>
                    <a:pt x="255" y="158"/>
                  </a:lnTo>
                  <a:lnTo>
                    <a:pt x="258" y="159"/>
                  </a:lnTo>
                  <a:lnTo>
                    <a:pt x="260" y="158"/>
                  </a:lnTo>
                  <a:lnTo>
                    <a:pt x="263" y="158"/>
                  </a:lnTo>
                  <a:lnTo>
                    <a:pt x="266" y="157"/>
                  </a:lnTo>
                  <a:lnTo>
                    <a:pt x="269" y="157"/>
                  </a:lnTo>
                  <a:lnTo>
                    <a:pt x="271" y="157"/>
                  </a:lnTo>
                  <a:lnTo>
                    <a:pt x="273" y="156"/>
                  </a:lnTo>
                  <a:lnTo>
                    <a:pt x="276" y="156"/>
                  </a:lnTo>
                  <a:lnTo>
                    <a:pt x="279" y="155"/>
                  </a:lnTo>
                  <a:lnTo>
                    <a:pt x="269" y="154"/>
                  </a:lnTo>
                  <a:lnTo>
                    <a:pt x="263" y="154"/>
                  </a:lnTo>
                  <a:lnTo>
                    <a:pt x="258" y="154"/>
                  </a:lnTo>
                  <a:lnTo>
                    <a:pt x="257" y="153"/>
                  </a:lnTo>
                  <a:lnTo>
                    <a:pt x="256" y="152"/>
                  </a:lnTo>
                  <a:lnTo>
                    <a:pt x="256" y="150"/>
                  </a:lnTo>
                  <a:lnTo>
                    <a:pt x="257" y="149"/>
                  </a:lnTo>
                  <a:lnTo>
                    <a:pt x="260" y="149"/>
                  </a:lnTo>
                  <a:lnTo>
                    <a:pt x="268" y="150"/>
                  </a:lnTo>
                  <a:lnTo>
                    <a:pt x="275" y="150"/>
                  </a:lnTo>
                  <a:lnTo>
                    <a:pt x="282" y="150"/>
                  </a:lnTo>
                  <a:lnTo>
                    <a:pt x="281" y="149"/>
                  </a:lnTo>
                  <a:lnTo>
                    <a:pt x="280" y="148"/>
                  </a:lnTo>
                  <a:lnTo>
                    <a:pt x="277" y="147"/>
                  </a:lnTo>
                  <a:lnTo>
                    <a:pt x="271" y="146"/>
                  </a:lnTo>
                  <a:lnTo>
                    <a:pt x="268" y="144"/>
                  </a:lnTo>
                  <a:lnTo>
                    <a:pt x="266" y="144"/>
                  </a:lnTo>
                  <a:lnTo>
                    <a:pt x="266" y="143"/>
                  </a:lnTo>
                  <a:lnTo>
                    <a:pt x="267" y="142"/>
                  </a:lnTo>
                  <a:lnTo>
                    <a:pt x="269" y="141"/>
                  </a:lnTo>
                  <a:lnTo>
                    <a:pt x="272" y="141"/>
                  </a:lnTo>
                  <a:lnTo>
                    <a:pt x="273" y="141"/>
                  </a:lnTo>
                  <a:lnTo>
                    <a:pt x="274" y="140"/>
                  </a:lnTo>
                  <a:lnTo>
                    <a:pt x="277" y="141"/>
                  </a:lnTo>
                  <a:lnTo>
                    <a:pt x="281" y="142"/>
                  </a:lnTo>
                  <a:lnTo>
                    <a:pt x="285" y="142"/>
                  </a:lnTo>
                  <a:lnTo>
                    <a:pt x="288" y="141"/>
                  </a:lnTo>
                  <a:lnTo>
                    <a:pt x="288" y="140"/>
                  </a:lnTo>
                  <a:lnTo>
                    <a:pt x="287" y="139"/>
                  </a:lnTo>
                  <a:lnTo>
                    <a:pt x="283" y="138"/>
                  </a:lnTo>
                  <a:lnTo>
                    <a:pt x="280" y="137"/>
                  </a:lnTo>
                  <a:lnTo>
                    <a:pt x="279" y="137"/>
                  </a:lnTo>
                  <a:lnTo>
                    <a:pt x="280" y="137"/>
                  </a:lnTo>
                  <a:lnTo>
                    <a:pt x="285" y="137"/>
                  </a:lnTo>
                  <a:lnTo>
                    <a:pt x="288" y="137"/>
                  </a:lnTo>
                  <a:lnTo>
                    <a:pt x="294" y="140"/>
                  </a:lnTo>
                  <a:lnTo>
                    <a:pt x="301" y="142"/>
                  </a:lnTo>
                  <a:lnTo>
                    <a:pt x="306" y="143"/>
                  </a:lnTo>
                  <a:lnTo>
                    <a:pt x="309" y="143"/>
                  </a:lnTo>
                  <a:lnTo>
                    <a:pt x="317" y="142"/>
                  </a:lnTo>
                  <a:lnTo>
                    <a:pt x="321" y="142"/>
                  </a:lnTo>
                  <a:lnTo>
                    <a:pt x="323" y="141"/>
                  </a:lnTo>
                  <a:lnTo>
                    <a:pt x="324" y="140"/>
                  </a:lnTo>
                  <a:lnTo>
                    <a:pt x="324" y="138"/>
                  </a:lnTo>
                  <a:lnTo>
                    <a:pt x="323" y="136"/>
                  </a:lnTo>
                  <a:lnTo>
                    <a:pt x="320" y="133"/>
                  </a:lnTo>
                  <a:lnTo>
                    <a:pt x="318" y="133"/>
                  </a:lnTo>
                  <a:lnTo>
                    <a:pt x="316" y="132"/>
                  </a:lnTo>
                  <a:lnTo>
                    <a:pt x="311" y="133"/>
                  </a:lnTo>
                  <a:lnTo>
                    <a:pt x="315" y="132"/>
                  </a:lnTo>
                  <a:lnTo>
                    <a:pt x="319" y="132"/>
                  </a:lnTo>
                  <a:lnTo>
                    <a:pt x="323" y="133"/>
                  </a:lnTo>
                  <a:lnTo>
                    <a:pt x="326" y="135"/>
                  </a:lnTo>
                  <a:lnTo>
                    <a:pt x="330" y="137"/>
                  </a:lnTo>
                  <a:lnTo>
                    <a:pt x="332" y="138"/>
                  </a:lnTo>
                  <a:lnTo>
                    <a:pt x="334" y="139"/>
                  </a:lnTo>
                  <a:lnTo>
                    <a:pt x="336" y="138"/>
                  </a:lnTo>
                  <a:lnTo>
                    <a:pt x="339" y="136"/>
                  </a:lnTo>
                  <a:lnTo>
                    <a:pt x="342" y="135"/>
                  </a:lnTo>
                  <a:lnTo>
                    <a:pt x="345" y="134"/>
                  </a:lnTo>
                  <a:lnTo>
                    <a:pt x="348" y="133"/>
                  </a:lnTo>
                  <a:lnTo>
                    <a:pt x="352" y="132"/>
                  </a:lnTo>
                  <a:lnTo>
                    <a:pt x="353" y="130"/>
                  </a:lnTo>
                  <a:lnTo>
                    <a:pt x="354" y="128"/>
                  </a:lnTo>
                  <a:lnTo>
                    <a:pt x="354" y="127"/>
                  </a:lnTo>
                  <a:lnTo>
                    <a:pt x="352" y="126"/>
                  </a:lnTo>
                  <a:lnTo>
                    <a:pt x="347" y="126"/>
                  </a:lnTo>
                  <a:lnTo>
                    <a:pt x="344" y="128"/>
                  </a:lnTo>
                  <a:lnTo>
                    <a:pt x="347" y="126"/>
                  </a:lnTo>
                  <a:lnTo>
                    <a:pt x="352" y="122"/>
                  </a:lnTo>
                  <a:lnTo>
                    <a:pt x="356" y="120"/>
                  </a:lnTo>
                  <a:lnTo>
                    <a:pt x="359" y="119"/>
                  </a:lnTo>
                  <a:lnTo>
                    <a:pt x="361" y="118"/>
                  </a:lnTo>
                  <a:lnTo>
                    <a:pt x="366" y="118"/>
                  </a:lnTo>
                  <a:lnTo>
                    <a:pt x="369" y="117"/>
                  </a:lnTo>
                  <a:lnTo>
                    <a:pt x="372" y="116"/>
                  </a:lnTo>
                  <a:lnTo>
                    <a:pt x="373" y="114"/>
                  </a:lnTo>
                  <a:lnTo>
                    <a:pt x="373" y="112"/>
                  </a:lnTo>
                  <a:lnTo>
                    <a:pt x="369" y="108"/>
                  </a:lnTo>
                  <a:lnTo>
                    <a:pt x="377" y="106"/>
                  </a:lnTo>
                  <a:lnTo>
                    <a:pt x="384" y="105"/>
                  </a:lnTo>
                  <a:lnTo>
                    <a:pt x="390" y="104"/>
                  </a:lnTo>
                  <a:lnTo>
                    <a:pt x="395" y="103"/>
                  </a:lnTo>
                  <a:lnTo>
                    <a:pt x="398" y="102"/>
                  </a:lnTo>
                  <a:lnTo>
                    <a:pt x="403" y="97"/>
                  </a:lnTo>
                  <a:lnTo>
                    <a:pt x="408" y="93"/>
                  </a:lnTo>
                  <a:lnTo>
                    <a:pt x="414" y="87"/>
                  </a:lnTo>
                  <a:lnTo>
                    <a:pt x="419" y="83"/>
                  </a:lnTo>
                  <a:lnTo>
                    <a:pt x="424" y="77"/>
                  </a:lnTo>
                  <a:lnTo>
                    <a:pt x="430" y="74"/>
                  </a:lnTo>
                  <a:lnTo>
                    <a:pt x="437" y="71"/>
                  </a:lnTo>
                  <a:lnTo>
                    <a:pt x="440" y="69"/>
                  </a:lnTo>
                  <a:lnTo>
                    <a:pt x="442" y="67"/>
                  </a:lnTo>
                  <a:lnTo>
                    <a:pt x="441" y="66"/>
                  </a:lnTo>
                  <a:lnTo>
                    <a:pt x="440" y="66"/>
                  </a:lnTo>
                  <a:lnTo>
                    <a:pt x="436" y="65"/>
                  </a:lnTo>
                  <a:lnTo>
                    <a:pt x="429" y="66"/>
                  </a:lnTo>
                  <a:lnTo>
                    <a:pt x="425" y="67"/>
                  </a:lnTo>
                  <a:lnTo>
                    <a:pt x="423" y="69"/>
                  </a:lnTo>
                  <a:lnTo>
                    <a:pt x="418" y="72"/>
                  </a:lnTo>
                  <a:lnTo>
                    <a:pt x="411" y="76"/>
                  </a:lnTo>
                  <a:lnTo>
                    <a:pt x="408" y="77"/>
                  </a:lnTo>
                  <a:lnTo>
                    <a:pt x="404" y="78"/>
                  </a:lnTo>
                  <a:lnTo>
                    <a:pt x="401" y="77"/>
                  </a:lnTo>
                  <a:lnTo>
                    <a:pt x="397" y="76"/>
                  </a:lnTo>
                  <a:lnTo>
                    <a:pt x="393" y="75"/>
                  </a:lnTo>
                  <a:lnTo>
                    <a:pt x="388" y="74"/>
                  </a:lnTo>
                  <a:lnTo>
                    <a:pt x="386" y="75"/>
                  </a:lnTo>
                  <a:lnTo>
                    <a:pt x="383" y="77"/>
                  </a:lnTo>
                  <a:lnTo>
                    <a:pt x="381" y="80"/>
                  </a:lnTo>
                  <a:lnTo>
                    <a:pt x="378" y="81"/>
                  </a:lnTo>
                  <a:lnTo>
                    <a:pt x="375" y="81"/>
                  </a:lnTo>
                  <a:lnTo>
                    <a:pt x="372" y="80"/>
                  </a:lnTo>
                  <a:lnTo>
                    <a:pt x="369" y="77"/>
                  </a:lnTo>
                  <a:lnTo>
                    <a:pt x="369" y="76"/>
                  </a:lnTo>
                  <a:lnTo>
                    <a:pt x="372" y="75"/>
                  </a:lnTo>
                  <a:lnTo>
                    <a:pt x="375" y="73"/>
                  </a:lnTo>
                  <a:lnTo>
                    <a:pt x="379" y="73"/>
                  </a:lnTo>
                  <a:lnTo>
                    <a:pt x="388" y="73"/>
                  </a:lnTo>
                  <a:lnTo>
                    <a:pt x="396" y="73"/>
                  </a:lnTo>
                  <a:lnTo>
                    <a:pt x="400" y="72"/>
                  </a:lnTo>
                  <a:lnTo>
                    <a:pt x="404" y="71"/>
                  </a:lnTo>
                  <a:lnTo>
                    <a:pt x="406" y="69"/>
                  </a:lnTo>
                  <a:lnTo>
                    <a:pt x="406" y="67"/>
                  </a:lnTo>
                  <a:lnTo>
                    <a:pt x="404" y="65"/>
                  </a:lnTo>
                  <a:lnTo>
                    <a:pt x="402" y="64"/>
                  </a:lnTo>
                  <a:lnTo>
                    <a:pt x="396" y="65"/>
                  </a:lnTo>
                  <a:lnTo>
                    <a:pt x="393" y="64"/>
                  </a:lnTo>
                  <a:lnTo>
                    <a:pt x="391" y="64"/>
                  </a:lnTo>
                  <a:lnTo>
                    <a:pt x="390" y="63"/>
                  </a:lnTo>
                  <a:lnTo>
                    <a:pt x="391" y="62"/>
                  </a:lnTo>
                  <a:lnTo>
                    <a:pt x="394" y="61"/>
                  </a:lnTo>
                  <a:lnTo>
                    <a:pt x="397" y="60"/>
                  </a:lnTo>
                  <a:lnTo>
                    <a:pt x="401" y="60"/>
                  </a:lnTo>
                  <a:lnTo>
                    <a:pt x="404" y="61"/>
                  </a:lnTo>
                  <a:lnTo>
                    <a:pt x="411" y="64"/>
                  </a:lnTo>
                  <a:lnTo>
                    <a:pt x="415" y="65"/>
                  </a:lnTo>
                  <a:lnTo>
                    <a:pt x="419" y="66"/>
                  </a:lnTo>
                  <a:lnTo>
                    <a:pt x="423" y="65"/>
                  </a:lnTo>
                  <a:lnTo>
                    <a:pt x="425" y="63"/>
                  </a:lnTo>
                  <a:lnTo>
                    <a:pt x="428" y="61"/>
                  </a:lnTo>
                  <a:lnTo>
                    <a:pt x="432" y="60"/>
                  </a:lnTo>
                  <a:lnTo>
                    <a:pt x="440" y="59"/>
                  </a:lnTo>
                  <a:lnTo>
                    <a:pt x="444" y="58"/>
                  </a:lnTo>
                  <a:lnTo>
                    <a:pt x="448" y="55"/>
                  </a:lnTo>
                  <a:lnTo>
                    <a:pt x="450" y="59"/>
                  </a:lnTo>
                  <a:lnTo>
                    <a:pt x="451" y="60"/>
                  </a:lnTo>
                  <a:lnTo>
                    <a:pt x="453" y="60"/>
                  </a:lnTo>
                  <a:lnTo>
                    <a:pt x="455" y="59"/>
                  </a:lnTo>
                  <a:lnTo>
                    <a:pt x="458" y="58"/>
                  </a:lnTo>
                  <a:lnTo>
                    <a:pt x="460" y="54"/>
                  </a:lnTo>
                  <a:lnTo>
                    <a:pt x="463" y="51"/>
                  </a:lnTo>
                  <a:lnTo>
                    <a:pt x="465" y="49"/>
                  </a:lnTo>
                  <a:lnTo>
                    <a:pt x="467" y="49"/>
                  </a:lnTo>
                  <a:lnTo>
                    <a:pt x="469" y="50"/>
                  </a:lnTo>
                  <a:lnTo>
                    <a:pt x="472" y="51"/>
                  </a:lnTo>
                  <a:lnTo>
                    <a:pt x="474" y="51"/>
                  </a:lnTo>
                  <a:lnTo>
                    <a:pt x="475" y="51"/>
                  </a:lnTo>
                  <a:lnTo>
                    <a:pt x="477" y="48"/>
                  </a:lnTo>
                  <a:lnTo>
                    <a:pt x="481" y="45"/>
                  </a:lnTo>
                  <a:lnTo>
                    <a:pt x="485" y="43"/>
                  </a:lnTo>
                  <a:lnTo>
                    <a:pt x="486" y="40"/>
                  </a:lnTo>
                  <a:lnTo>
                    <a:pt x="489" y="39"/>
                  </a:lnTo>
                  <a:lnTo>
                    <a:pt x="492" y="38"/>
                  </a:lnTo>
                  <a:lnTo>
                    <a:pt x="494" y="34"/>
                  </a:lnTo>
                  <a:lnTo>
                    <a:pt x="492" y="33"/>
                  </a:lnTo>
                  <a:lnTo>
                    <a:pt x="489" y="32"/>
                  </a:lnTo>
                  <a:lnTo>
                    <a:pt x="485" y="31"/>
                  </a:lnTo>
                  <a:lnTo>
                    <a:pt x="474" y="26"/>
                  </a:lnTo>
                  <a:lnTo>
                    <a:pt x="467" y="24"/>
                  </a:lnTo>
                  <a:lnTo>
                    <a:pt x="465" y="23"/>
                  </a:lnTo>
                  <a:lnTo>
                    <a:pt x="462" y="22"/>
                  </a:lnTo>
                  <a:lnTo>
                    <a:pt x="461" y="20"/>
                  </a:lnTo>
                  <a:lnTo>
                    <a:pt x="459" y="19"/>
                  </a:lnTo>
                  <a:lnTo>
                    <a:pt x="456" y="18"/>
                  </a:lnTo>
                  <a:lnTo>
                    <a:pt x="456" y="17"/>
                  </a:lnTo>
                  <a:lnTo>
                    <a:pt x="456" y="16"/>
                  </a:lnTo>
                  <a:lnTo>
                    <a:pt x="454" y="15"/>
                  </a:lnTo>
                  <a:lnTo>
                    <a:pt x="452" y="15"/>
                  </a:lnTo>
                  <a:lnTo>
                    <a:pt x="447" y="17"/>
                  </a:lnTo>
                  <a:lnTo>
                    <a:pt x="446" y="18"/>
                  </a:lnTo>
                  <a:lnTo>
                    <a:pt x="445" y="18"/>
                  </a:lnTo>
                  <a:lnTo>
                    <a:pt x="444" y="16"/>
                  </a:lnTo>
                  <a:lnTo>
                    <a:pt x="443" y="14"/>
                  </a:lnTo>
                  <a:lnTo>
                    <a:pt x="442" y="14"/>
                  </a:lnTo>
                  <a:lnTo>
                    <a:pt x="440" y="14"/>
                  </a:lnTo>
                  <a:lnTo>
                    <a:pt x="439" y="15"/>
                  </a:lnTo>
                  <a:lnTo>
                    <a:pt x="437" y="17"/>
                  </a:lnTo>
                  <a:lnTo>
                    <a:pt x="434" y="18"/>
                  </a:lnTo>
                  <a:lnTo>
                    <a:pt x="432" y="17"/>
                  </a:lnTo>
                  <a:lnTo>
                    <a:pt x="427" y="15"/>
                  </a:lnTo>
                  <a:lnTo>
                    <a:pt x="423" y="12"/>
                  </a:lnTo>
                  <a:lnTo>
                    <a:pt x="421" y="11"/>
                  </a:lnTo>
                  <a:lnTo>
                    <a:pt x="418" y="11"/>
                  </a:lnTo>
                  <a:lnTo>
                    <a:pt x="412" y="11"/>
                  </a:lnTo>
                  <a:lnTo>
                    <a:pt x="410" y="11"/>
                  </a:lnTo>
                  <a:lnTo>
                    <a:pt x="407" y="10"/>
                  </a:lnTo>
                  <a:lnTo>
                    <a:pt x="406" y="9"/>
                  </a:lnTo>
                  <a:lnTo>
                    <a:pt x="405" y="7"/>
                  </a:lnTo>
                  <a:lnTo>
                    <a:pt x="403" y="6"/>
                  </a:lnTo>
                  <a:lnTo>
                    <a:pt x="401" y="6"/>
                  </a:lnTo>
                  <a:lnTo>
                    <a:pt x="398" y="6"/>
                  </a:lnTo>
                  <a:lnTo>
                    <a:pt x="395" y="5"/>
                  </a:lnTo>
                  <a:lnTo>
                    <a:pt x="393" y="6"/>
                  </a:lnTo>
                  <a:lnTo>
                    <a:pt x="390" y="7"/>
                  </a:lnTo>
                  <a:lnTo>
                    <a:pt x="388" y="7"/>
                  </a:lnTo>
                  <a:lnTo>
                    <a:pt x="385" y="7"/>
                  </a:lnTo>
                  <a:lnTo>
                    <a:pt x="384" y="5"/>
                  </a:lnTo>
                  <a:lnTo>
                    <a:pt x="383" y="4"/>
                  </a:lnTo>
                  <a:lnTo>
                    <a:pt x="380" y="2"/>
                  </a:lnTo>
                  <a:lnTo>
                    <a:pt x="375" y="2"/>
                  </a:lnTo>
                  <a:lnTo>
                    <a:pt x="373" y="2"/>
                  </a:lnTo>
                  <a:lnTo>
                    <a:pt x="371" y="2"/>
                  </a:lnTo>
                  <a:lnTo>
                    <a:pt x="369" y="1"/>
                  </a:lnTo>
                  <a:lnTo>
                    <a:pt x="367" y="0"/>
                  </a:lnTo>
                  <a:lnTo>
                    <a:pt x="363" y="0"/>
                  </a:lnTo>
                  <a:lnTo>
                    <a:pt x="358" y="0"/>
                  </a:lnTo>
                  <a:lnTo>
                    <a:pt x="353" y="1"/>
                  </a:lnTo>
                  <a:lnTo>
                    <a:pt x="348" y="2"/>
                  </a:lnTo>
                  <a:lnTo>
                    <a:pt x="347" y="3"/>
                  </a:lnTo>
                  <a:lnTo>
                    <a:pt x="344" y="3"/>
                  </a:lnTo>
                  <a:lnTo>
                    <a:pt x="343" y="4"/>
                  </a:lnTo>
                  <a:lnTo>
                    <a:pt x="341" y="4"/>
                  </a:lnTo>
                  <a:lnTo>
                    <a:pt x="340" y="3"/>
                  </a:lnTo>
                  <a:lnTo>
                    <a:pt x="339" y="2"/>
                  </a:lnTo>
                  <a:lnTo>
                    <a:pt x="338" y="0"/>
                  </a:lnTo>
                  <a:lnTo>
                    <a:pt x="337" y="0"/>
                  </a:lnTo>
                  <a:lnTo>
                    <a:pt x="336" y="0"/>
                  </a:lnTo>
                  <a:lnTo>
                    <a:pt x="335" y="0"/>
                  </a:lnTo>
                  <a:lnTo>
                    <a:pt x="332" y="0"/>
                  </a:lnTo>
                  <a:lnTo>
                    <a:pt x="329" y="2"/>
                  </a:lnTo>
                  <a:lnTo>
                    <a:pt x="324" y="3"/>
                  </a:lnTo>
                  <a:lnTo>
                    <a:pt x="320" y="3"/>
                  </a:lnTo>
                  <a:lnTo>
                    <a:pt x="319" y="4"/>
                  </a:lnTo>
                  <a:lnTo>
                    <a:pt x="317" y="5"/>
                  </a:lnTo>
                  <a:lnTo>
                    <a:pt x="314" y="7"/>
                  </a:lnTo>
                  <a:lnTo>
                    <a:pt x="311" y="8"/>
                  </a:lnTo>
                  <a:lnTo>
                    <a:pt x="307" y="9"/>
                  </a:lnTo>
                  <a:lnTo>
                    <a:pt x="303" y="9"/>
                  </a:lnTo>
                  <a:lnTo>
                    <a:pt x="299" y="7"/>
                  </a:lnTo>
                  <a:lnTo>
                    <a:pt x="296" y="5"/>
                  </a:lnTo>
                  <a:lnTo>
                    <a:pt x="292" y="3"/>
                  </a:lnTo>
                  <a:lnTo>
                    <a:pt x="288" y="1"/>
                  </a:lnTo>
                  <a:lnTo>
                    <a:pt x="283" y="2"/>
                  </a:lnTo>
                  <a:lnTo>
                    <a:pt x="279" y="4"/>
                  </a:lnTo>
                  <a:lnTo>
                    <a:pt x="277" y="6"/>
                  </a:lnTo>
                  <a:lnTo>
                    <a:pt x="275" y="7"/>
                  </a:lnTo>
                  <a:lnTo>
                    <a:pt x="274" y="7"/>
                  </a:lnTo>
                  <a:lnTo>
                    <a:pt x="270" y="7"/>
                  </a:lnTo>
                  <a:lnTo>
                    <a:pt x="265" y="6"/>
                  </a:lnTo>
                  <a:lnTo>
                    <a:pt x="260" y="7"/>
                  </a:lnTo>
                  <a:lnTo>
                    <a:pt x="258" y="7"/>
                  </a:lnTo>
                  <a:lnTo>
                    <a:pt x="255" y="7"/>
                  </a:lnTo>
                  <a:lnTo>
                    <a:pt x="253" y="8"/>
                  </a:lnTo>
                  <a:lnTo>
                    <a:pt x="250" y="9"/>
                  </a:lnTo>
                  <a:lnTo>
                    <a:pt x="248" y="9"/>
                  </a:lnTo>
                  <a:lnTo>
                    <a:pt x="245" y="8"/>
                  </a:lnTo>
                  <a:lnTo>
                    <a:pt x="243" y="7"/>
                  </a:lnTo>
                  <a:lnTo>
                    <a:pt x="241" y="7"/>
                  </a:lnTo>
                  <a:lnTo>
                    <a:pt x="238" y="7"/>
                  </a:lnTo>
                  <a:lnTo>
                    <a:pt x="235" y="8"/>
                  </a:lnTo>
                  <a:lnTo>
                    <a:pt x="231" y="10"/>
                  </a:lnTo>
                  <a:lnTo>
                    <a:pt x="226" y="11"/>
                  </a:lnTo>
                  <a:lnTo>
                    <a:pt x="225" y="15"/>
                  </a:lnTo>
                  <a:lnTo>
                    <a:pt x="222" y="16"/>
                  </a:lnTo>
                  <a:lnTo>
                    <a:pt x="221" y="18"/>
                  </a:lnTo>
                  <a:lnTo>
                    <a:pt x="218" y="19"/>
                  </a:lnTo>
                  <a:lnTo>
                    <a:pt x="216" y="19"/>
                  </a:lnTo>
                  <a:lnTo>
                    <a:pt x="215" y="19"/>
                  </a:lnTo>
                  <a:lnTo>
                    <a:pt x="213" y="16"/>
                  </a:lnTo>
                  <a:lnTo>
                    <a:pt x="211" y="15"/>
                  </a:lnTo>
                  <a:lnTo>
                    <a:pt x="209" y="15"/>
                  </a:lnTo>
                  <a:lnTo>
                    <a:pt x="206" y="17"/>
                  </a:lnTo>
                  <a:lnTo>
                    <a:pt x="204" y="19"/>
                  </a:lnTo>
                  <a:lnTo>
                    <a:pt x="204" y="20"/>
                  </a:lnTo>
                  <a:lnTo>
                    <a:pt x="205" y="21"/>
                  </a:lnTo>
                  <a:lnTo>
                    <a:pt x="207" y="21"/>
                  </a:lnTo>
                  <a:lnTo>
                    <a:pt x="207" y="22"/>
                  </a:lnTo>
                  <a:lnTo>
                    <a:pt x="206" y="23"/>
                  </a:lnTo>
                  <a:lnTo>
                    <a:pt x="203" y="24"/>
                  </a:lnTo>
                  <a:lnTo>
                    <a:pt x="196" y="24"/>
                  </a:lnTo>
                  <a:lnTo>
                    <a:pt x="193" y="25"/>
                  </a:lnTo>
                  <a:lnTo>
                    <a:pt x="190" y="26"/>
                  </a:lnTo>
                  <a:lnTo>
                    <a:pt x="190" y="27"/>
                  </a:lnTo>
                  <a:lnTo>
                    <a:pt x="191" y="29"/>
                  </a:lnTo>
                  <a:lnTo>
                    <a:pt x="192" y="30"/>
                  </a:lnTo>
                  <a:lnTo>
                    <a:pt x="191" y="31"/>
                  </a:lnTo>
                  <a:lnTo>
                    <a:pt x="188" y="32"/>
                  </a:lnTo>
                  <a:lnTo>
                    <a:pt x="186" y="33"/>
                  </a:lnTo>
                  <a:lnTo>
                    <a:pt x="184" y="34"/>
                  </a:lnTo>
                  <a:lnTo>
                    <a:pt x="178" y="34"/>
                  </a:lnTo>
                  <a:lnTo>
                    <a:pt x="175" y="36"/>
                  </a:lnTo>
                  <a:lnTo>
                    <a:pt x="174" y="39"/>
                  </a:lnTo>
                  <a:lnTo>
                    <a:pt x="172" y="38"/>
                  </a:lnTo>
                  <a:lnTo>
                    <a:pt x="171" y="36"/>
                  </a:lnTo>
                  <a:lnTo>
                    <a:pt x="169" y="34"/>
                  </a:lnTo>
                  <a:lnTo>
                    <a:pt x="167" y="34"/>
                  </a:lnTo>
                  <a:lnTo>
                    <a:pt x="163" y="36"/>
                  </a:lnTo>
                  <a:lnTo>
                    <a:pt x="161" y="36"/>
                  </a:lnTo>
                  <a:lnTo>
                    <a:pt x="159" y="38"/>
                  </a:lnTo>
                  <a:lnTo>
                    <a:pt x="157" y="41"/>
                  </a:lnTo>
                  <a:lnTo>
                    <a:pt x="155" y="43"/>
                  </a:lnTo>
                  <a:lnTo>
                    <a:pt x="152" y="44"/>
                  </a:lnTo>
                  <a:lnTo>
                    <a:pt x="148" y="45"/>
                  </a:lnTo>
                  <a:lnTo>
                    <a:pt x="146" y="44"/>
                  </a:lnTo>
                  <a:lnTo>
                    <a:pt x="145" y="43"/>
                  </a:lnTo>
                  <a:lnTo>
                    <a:pt x="143" y="44"/>
                  </a:lnTo>
                  <a:lnTo>
                    <a:pt x="145" y="45"/>
                  </a:lnTo>
                  <a:lnTo>
                    <a:pt x="147" y="46"/>
                  </a:lnTo>
                  <a:lnTo>
                    <a:pt x="151" y="45"/>
                  </a:lnTo>
                  <a:lnTo>
                    <a:pt x="158" y="42"/>
                  </a:lnTo>
                  <a:lnTo>
                    <a:pt x="157" y="45"/>
                  </a:lnTo>
                  <a:lnTo>
                    <a:pt x="153" y="48"/>
                  </a:lnTo>
                  <a:lnTo>
                    <a:pt x="150" y="50"/>
                  </a:lnTo>
                  <a:lnTo>
                    <a:pt x="146" y="51"/>
                  </a:lnTo>
                  <a:lnTo>
                    <a:pt x="142" y="51"/>
                  </a:lnTo>
                  <a:lnTo>
                    <a:pt x="140" y="50"/>
                  </a:lnTo>
                  <a:lnTo>
                    <a:pt x="137" y="51"/>
                  </a:lnTo>
                  <a:lnTo>
                    <a:pt x="134" y="52"/>
                  </a:lnTo>
                  <a:lnTo>
                    <a:pt x="133" y="53"/>
                  </a:lnTo>
                  <a:lnTo>
                    <a:pt x="130" y="52"/>
                  </a:lnTo>
                  <a:lnTo>
                    <a:pt x="128" y="49"/>
                  </a:lnTo>
                  <a:lnTo>
                    <a:pt x="124" y="48"/>
                  </a:lnTo>
                  <a:lnTo>
                    <a:pt x="121" y="49"/>
                  </a:lnTo>
                  <a:lnTo>
                    <a:pt x="118" y="51"/>
                  </a:lnTo>
                  <a:lnTo>
                    <a:pt x="115" y="53"/>
                  </a:lnTo>
                  <a:lnTo>
                    <a:pt x="110" y="53"/>
                  </a:lnTo>
                  <a:lnTo>
                    <a:pt x="106" y="53"/>
                  </a:lnTo>
                  <a:lnTo>
                    <a:pt x="102" y="54"/>
                  </a:lnTo>
                  <a:lnTo>
                    <a:pt x="102" y="58"/>
                  </a:lnTo>
                  <a:lnTo>
                    <a:pt x="100" y="59"/>
                  </a:lnTo>
                  <a:lnTo>
                    <a:pt x="98" y="59"/>
                  </a:lnTo>
                  <a:lnTo>
                    <a:pt x="96" y="58"/>
                  </a:lnTo>
                  <a:lnTo>
                    <a:pt x="94" y="60"/>
                  </a:lnTo>
                  <a:lnTo>
                    <a:pt x="92" y="61"/>
                  </a:lnTo>
                  <a:lnTo>
                    <a:pt x="91" y="60"/>
                  </a:lnTo>
                  <a:lnTo>
                    <a:pt x="90" y="59"/>
                  </a:lnTo>
                  <a:lnTo>
                    <a:pt x="90" y="56"/>
                  </a:lnTo>
                  <a:lnTo>
                    <a:pt x="88" y="54"/>
                  </a:lnTo>
                  <a:lnTo>
                    <a:pt x="87" y="53"/>
                  </a:lnTo>
                  <a:lnTo>
                    <a:pt x="84" y="54"/>
                  </a:lnTo>
                  <a:lnTo>
                    <a:pt x="81" y="55"/>
                  </a:lnTo>
                  <a:lnTo>
                    <a:pt x="79" y="59"/>
                  </a:lnTo>
                  <a:lnTo>
                    <a:pt x="77" y="61"/>
                  </a:lnTo>
                  <a:lnTo>
                    <a:pt x="76" y="64"/>
                  </a:lnTo>
                  <a:lnTo>
                    <a:pt x="76" y="66"/>
                  </a:lnTo>
                  <a:lnTo>
                    <a:pt x="77" y="67"/>
                  </a:lnTo>
                  <a:lnTo>
                    <a:pt x="78" y="67"/>
                  </a:lnTo>
                  <a:lnTo>
                    <a:pt x="82" y="67"/>
                  </a:lnTo>
                  <a:lnTo>
                    <a:pt x="85" y="65"/>
                  </a:lnTo>
                  <a:lnTo>
                    <a:pt x="86" y="6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7" name="Freeform 1531">
              <a:extLst>
                <a:ext uri="{FF2B5EF4-FFF2-40B4-BE49-F238E27FC236}">
                  <a16:creationId xmlns:a16="http://schemas.microsoft.com/office/drawing/2014/main" id="{9CFB1D89-6D67-C445-8190-A9DEBD413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" y="1167"/>
              <a:ext cx="8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7" y="3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8" h="3">
                  <a:moveTo>
                    <a:pt x="0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8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8" name="Freeform 1532">
              <a:extLst>
                <a:ext uri="{FF2B5EF4-FFF2-40B4-BE49-F238E27FC236}">
                  <a16:creationId xmlns:a16="http://schemas.microsoft.com/office/drawing/2014/main" id="{61535D8A-A1D5-8A4F-B2B4-150730F7A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173"/>
              <a:ext cx="10" cy="4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3"/>
                </a:cxn>
              </a:cxnLst>
              <a:rect l="0" t="0" r="r" b="b"/>
              <a:pathLst>
                <a:path w="10" h="4">
                  <a:moveTo>
                    <a:pt x="10" y="3"/>
                  </a:moveTo>
                  <a:lnTo>
                    <a:pt x="8" y="3"/>
                  </a:lnTo>
                  <a:lnTo>
                    <a:pt x="7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89" name="Freeform 1533">
              <a:extLst>
                <a:ext uri="{FF2B5EF4-FFF2-40B4-BE49-F238E27FC236}">
                  <a16:creationId xmlns:a16="http://schemas.microsoft.com/office/drawing/2014/main" id="{F4E23C44-7DE0-B84B-9C54-F9E4F7CA0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169"/>
              <a:ext cx="4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4" y="5"/>
                </a:cxn>
              </a:cxnLst>
              <a:rect l="0" t="0" r="r" b="b"/>
              <a:pathLst>
                <a:path w="4" h="5">
                  <a:moveTo>
                    <a:pt x="4" y="5"/>
                  </a:moveTo>
                  <a:lnTo>
                    <a:pt x="3" y="4"/>
                  </a:lnTo>
                  <a:lnTo>
                    <a:pt x="3" y="2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0" name="Freeform 1534">
              <a:extLst>
                <a:ext uri="{FF2B5EF4-FFF2-40B4-BE49-F238E27FC236}">
                  <a16:creationId xmlns:a16="http://schemas.microsoft.com/office/drawing/2014/main" id="{689A66FF-048C-B842-8A16-31EF8602E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1174"/>
              <a:ext cx="3" cy="2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2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1" name="Freeform 1535">
              <a:extLst>
                <a:ext uri="{FF2B5EF4-FFF2-40B4-BE49-F238E27FC236}">
                  <a16:creationId xmlns:a16="http://schemas.microsoft.com/office/drawing/2014/main" id="{F095AC1F-5E54-9E48-8A10-D1089EAB8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1174"/>
              <a:ext cx="3" cy="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0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2" name="Freeform 1536">
              <a:extLst>
                <a:ext uri="{FF2B5EF4-FFF2-40B4-BE49-F238E27FC236}">
                  <a16:creationId xmlns:a16="http://schemas.microsoft.com/office/drawing/2014/main" id="{FFAA5BE5-998C-6240-B879-43473D6ED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" y="1148"/>
              <a:ext cx="68" cy="23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25" y="14"/>
                </a:cxn>
                <a:cxn ang="0">
                  <a:pos x="29" y="16"/>
                </a:cxn>
                <a:cxn ang="0">
                  <a:pos x="35" y="18"/>
                </a:cxn>
                <a:cxn ang="0">
                  <a:pos x="40" y="19"/>
                </a:cxn>
                <a:cxn ang="0">
                  <a:pos x="44" y="22"/>
                </a:cxn>
                <a:cxn ang="0">
                  <a:pos x="47" y="23"/>
                </a:cxn>
                <a:cxn ang="0">
                  <a:pos x="49" y="23"/>
                </a:cxn>
                <a:cxn ang="0">
                  <a:pos x="52" y="22"/>
                </a:cxn>
                <a:cxn ang="0">
                  <a:pos x="54" y="20"/>
                </a:cxn>
                <a:cxn ang="0">
                  <a:pos x="57" y="16"/>
                </a:cxn>
                <a:cxn ang="0">
                  <a:pos x="61" y="14"/>
                </a:cxn>
                <a:cxn ang="0">
                  <a:pos x="65" y="9"/>
                </a:cxn>
                <a:cxn ang="0">
                  <a:pos x="68" y="7"/>
                </a:cxn>
                <a:cxn ang="0">
                  <a:pos x="68" y="5"/>
                </a:cxn>
                <a:cxn ang="0">
                  <a:pos x="68" y="3"/>
                </a:cxn>
                <a:cxn ang="0">
                  <a:pos x="64" y="1"/>
                </a:cxn>
                <a:cxn ang="0">
                  <a:pos x="62" y="1"/>
                </a:cxn>
                <a:cxn ang="0">
                  <a:pos x="59" y="1"/>
                </a:cxn>
                <a:cxn ang="0">
                  <a:pos x="54" y="2"/>
                </a:cxn>
                <a:cxn ang="0">
                  <a:pos x="42" y="4"/>
                </a:cxn>
                <a:cxn ang="0">
                  <a:pos x="36" y="4"/>
                </a:cxn>
                <a:cxn ang="0">
                  <a:pos x="33" y="3"/>
                </a:cxn>
                <a:cxn ang="0">
                  <a:pos x="31" y="2"/>
                </a:cxn>
                <a:cxn ang="0">
                  <a:pos x="28" y="0"/>
                </a:cxn>
                <a:cxn ang="0">
                  <a:pos x="27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8" y="4"/>
                </a:cxn>
                <a:cxn ang="0">
                  <a:pos x="15" y="4"/>
                </a:cxn>
                <a:cxn ang="0">
                  <a:pos x="10" y="4"/>
                </a:cxn>
                <a:cxn ang="0">
                  <a:pos x="8" y="5"/>
                </a:cxn>
                <a:cxn ang="0">
                  <a:pos x="5" y="6"/>
                </a:cxn>
                <a:cxn ang="0">
                  <a:pos x="1" y="9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1" y="12"/>
                </a:cxn>
                <a:cxn ang="0">
                  <a:pos x="4" y="12"/>
                </a:cxn>
                <a:cxn ang="0">
                  <a:pos x="7" y="12"/>
                </a:cxn>
                <a:cxn ang="0">
                  <a:pos x="10" y="12"/>
                </a:cxn>
                <a:cxn ang="0">
                  <a:pos x="12" y="14"/>
                </a:cxn>
                <a:cxn ang="0">
                  <a:pos x="13" y="16"/>
                </a:cxn>
                <a:cxn ang="0">
                  <a:pos x="12" y="18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19" y="12"/>
                </a:cxn>
              </a:cxnLst>
              <a:rect l="0" t="0" r="r" b="b"/>
              <a:pathLst>
                <a:path w="68" h="23">
                  <a:moveTo>
                    <a:pt x="19" y="12"/>
                  </a:moveTo>
                  <a:lnTo>
                    <a:pt x="25" y="14"/>
                  </a:lnTo>
                  <a:lnTo>
                    <a:pt x="29" y="16"/>
                  </a:lnTo>
                  <a:lnTo>
                    <a:pt x="35" y="18"/>
                  </a:lnTo>
                  <a:lnTo>
                    <a:pt x="40" y="19"/>
                  </a:lnTo>
                  <a:lnTo>
                    <a:pt x="44" y="22"/>
                  </a:lnTo>
                  <a:lnTo>
                    <a:pt x="47" y="23"/>
                  </a:lnTo>
                  <a:lnTo>
                    <a:pt x="49" y="23"/>
                  </a:lnTo>
                  <a:lnTo>
                    <a:pt x="52" y="22"/>
                  </a:lnTo>
                  <a:lnTo>
                    <a:pt x="54" y="20"/>
                  </a:lnTo>
                  <a:lnTo>
                    <a:pt x="57" y="16"/>
                  </a:lnTo>
                  <a:lnTo>
                    <a:pt x="61" y="14"/>
                  </a:lnTo>
                  <a:lnTo>
                    <a:pt x="65" y="9"/>
                  </a:lnTo>
                  <a:lnTo>
                    <a:pt x="68" y="7"/>
                  </a:lnTo>
                  <a:lnTo>
                    <a:pt x="68" y="5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62" y="1"/>
                  </a:lnTo>
                  <a:lnTo>
                    <a:pt x="59" y="1"/>
                  </a:lnTo>
                  <a:lnTo>
                    <a:pt x="54" y="2"/>
                  </a:lnTo>
                  <a:lnTo>
                    <a:pt x="42" y="4"/>
                  </a:lnTo>
                  <a:lnTo>
                    <a:pt x="36" y="4"/>
                  </a:lnTo>
                  <a:lnTo>
                    <a:pt x="33" y="3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8" y="5"/>
                  </a:lnTo>
                  <a:lnTo>
                    <a:pt x="5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3" y="16"/>
                  </a:lnTo>
                  <a:lnTo>
                    <a:pt x="12" y="18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9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3" name="Freeform 1537">
              <a:extLst>
                <a:ext uri="{FF2B5EF4-FFF2-40B4-BE49-F238E27FC236}">
                  <a16:creationId xmlns:a16="http://schemas.microsoft.com/office/drawing/2014/main" id="{563C31E8-3007-C548-B843-B390DB28C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" y="1105"/>
              <a:ext cx="11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3" y="3"/>
                </a:cxn>
                <a:cxn ang="0">
                  <a:pos x="7" y="3"/>
                </a:cxn>
                <a:cxn ang="0">
                  <a:pos x="9" y="3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5" y="1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11" h="3">
                  <a:moveTo>
                    <a:pt x="0" y="2"/>
                  </a:moveTo>
                  <a:lnTo>
                    <a:pt x="3" y="3"/>
                  </a:lnTo>
                  <a:lnTo>
                    <a:pt x="7" y="3"/>
                  </a:lnTo>
                  <a:lnTo>
                    <a:pt x="9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4" name="Freeform 1538">
              <a:extLst>
                <a:ext uri="{FF2B5EF4-FFF2-40B4-BE49-F238E27FC236}">
                  <a16:creationId xmlns:a16="http://schemas.microsoft.com/office/drawing/2014/main" id="{FCE5CCDC-EB01-034A-AD93-77F90DF5F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1018"/>
              <a:ext cx="126" cy="124"/>
            </a:xfrm>
            <a:custGeom>
              <a:avLst/>
              <a:gdLst/>
              <a:ahLst/>
              <a:cxnLst>
                <a:cxn ang="0">
                  <a:pos x="8" y="64"/>
                </a:cxn>
                <a:cxn ang="0">
                  <a:pos x="26" y="72"/>
                </a:cxn>
                <a:cxn ang="0">
                  <a:pos x="30" y="82"/>
                </a:cxn>
                <a:cxn ang="0">
                  <a:pos x="31" y="86"/>
                </a:cxn>
                <a:cxn ang="0">
                  <a:pos x="23" y="88"/>
                </a:cxn>
                <a:cxn ang="0">
                  <a:pos x="37" y="91"/>
                </a:cxn>
                <a:cxn ang="0">
                  <a:pos x="23" y="98"/>
                </a:cxn>
                <a:cxn ang="0">
                  <a:pos x="25" y="108"/>
                </a:cxn>
                <a:cxn ang="0">
                  <a:pos x="28" y="114"/>
                </a:cxn>
                <a:cxn ang="0">
                  <a:pos x="44" y="119"/>
                </a:cxn>
                <a:cxn ang="0">
                  <a:pos x="54" y="123"/>
                </a:cxn>
                <a:cxn ang="0">
                  <a:pos x="63" y="118"/>
                </a:cxn>
                <a:cxn ang="0">
                  <a:pos x="63" y="114"/>
                </a:cxn>
                <a:cxn ang="0">
                  <a:pos x="77" y="124"/>
                </a:cxn>
                <a:cxn ang="0">
                  <a:pos x="77" y="115"/>
                </a:cxn>
                <a:cxn ang="0">
                  <a:pos x="81" y="114"/>
                </a:cxn>
                <a:cxn ang="0">
                  <a:pos x="83" y="109"/>
                </a:cxn>
                <a:cxn ang="0">
                  <a:pos x="81" y="96"/>
                </a:cxn>
                <a:cxn ang="0">
                  <a:pos x="86" y="103"/>
                </a:cxn>
                <a:cxn ang="0">
                  <a:pos x="95" y="109"/>
                </a:cxn>
                <a:cxn ang="0">
                  <a:pos x="106" y="97"/>
                </a:cxn>
                <a:cxn ang="0">
                  <a:pos x="113" y="97"/>
                </a:cxn>
                <a:cxn ang="0">
                  <a:pos x="115" y="86"/>
                </a:cxn>
                <a:cxn ang="0">
                  <a:pos x="126" y="76"/>
                </a:cxn>
                <a:cxn ang="0">
                  <a:pos x="115" y="66"/>
                </a:cxn>
                <a:cxn ang="0">
                  <a:pos x="109" y="68"/>
                </a:cxn>
                <a:cxn ang="0">
                  <a:pos x="98" y="67"/>
                </a:cxn>
                <a:cxn ang="0">
                  <a:pos x="89" y="71"/>
                </a:cxn>
                <a:cxn ang="0">
                  <a:pos x="101" y="60"/>
                </a:cxn>
                <a:cxn ang="0">
                  <a:pos x="94" y="50"/>
                </a:cxn>
                <a:cxn ang="0">
                  <a:pos x="97" y="46"/>
                </a:cxn>
                <a:cxn ang="0">
                  <a:pos x="83" y="47"/>
                </a:cxn>
                <a:cxn ang="0">
                  <a:pos x="86" y="42"/>
                </a:cxn>
                <a:cxn ang="0">
                  <a:pos x="95" y="40"/>
                </a:cxn>
                <a:cxn ang="0">
                  <a:pos x="89" y="35"/>
                </a:cxn>
                <a:cxn ang="0">
                  <a:pos x="83" y="36"/>
                </a:cxn>
                <a:cxn ang="0">
                  <a:pos x="68" y="32"/>
                </a:cxn>
                <a:cxn ang="0">
                  <a:pos x="65" y="41"/>
                </a:cxn>
                <a:cxn ang="0">
                  <a:pos x="59" y="31"/>
                </a:cxn>
                <a:cxn ang="0">
                  <a:pos x="55" y="25"/>
                </a:cxn>
                <a:cxn ang="0">
                  <a:pos x="46" y="10"/>
                </a:cxn>
                <a:cxn ang="0">
                  <a:pos x="34" y="4"/>
                </a:cxn>
                <a:cxn ang="0">
                  <a:pos x="22" y="2"/>
                </a:cxn>
                <a:cxn ang="0">
                  <a:pos x="20" y="7"/>
                </a:cxn>
                <a:cxn ang="0">
                  <a:pos x="19" y="8"/>
                </a:cxn>
                <a:cxn ang="0">
                  <a:pos x="20" y="16"/>
                </a:cxn>
                <a:cxn ang="0">
                  <a:pos x="27" y="20"/>
                </a:cxn>
                <a:cxn ang="0">
                  <a:pos x="31" y="27"/>
                </a:cxn>
                <a:cxn ang="0">
                  <a:pos x="8" y="27"/>
                </a:cxn>
                <a:cxn ang="0">
                  <a:pos x="4" y="34"/>
                </a:cxn>
                <a:cxn ang="0">
                  <a:pos x="2" y="45"/>
                </a:cxn>
                <a:cxn ang="0">
                  <a:pos x="4" y="52"/>
                </a:cxn>
              </a:cxnLst>
              <a:rect l="0" t="0" r="r" b="b"/>
              <a:pathLst>
                <a:path w="126" h="124">
                  <a:moveTo>
                    <a:pt x="7" y="54"/>
                  </a:moveTo>
                  <a:lnTo>
                    <a:pt x="7" y="57"/>
                  </a:lnTo>
                  <a:lnTo>
                    <a:pt x="6" y="60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17" y="69"/>
                  </a:lnTo>
                  <a:lnTo>
                    <a:pt x="20" y="71"/>
                  </a:lnTo>
                  <a:lnTo>
                    <a:pt x="23" y="73"/>
                  </a:lnTo>
                  <a:lnTo>
                    <a:pt x="24" y="73"/>
                  </a:lnTo>
                  <a:lnTo>
                    <a:pt x="26" y="72"/>
                  </a:lnTo>
                  <a:lnTo>
                    <a:pt x="28" y="71"/>
                  </a:lnTo>
                  <a:lnTo>
                    <a:pt x="30" y="71"/>
                  </a:lnTo>
                  <a:lnTo>
                    <a:pt x="31" y="71"/>
                  </a:lnTo>
                  <a:lnTo>
                    <a:pt x="31" y="74"/>
                  </a:lnTo>
                  <a:lnTo>
                    <a:pt x="30" y="82"/>
                  </a:lnTo>
                  <a:lnTo>
                    <a:pt x="32" y="83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3" y="86"/>
                  </a:lnTo>
                  <a:lnTo>
                    <a:pt x="31" y="86"/>
                  </a:lnTo>
                  <a:lnTo>
                    <a:pt x="29" y="87"/>
                  </a:lnTo>
                  <a:lnTo>
                    <a:pt x="27" y="88"/>
                  </a:lnTo>
                  <a:lnTo>
                    <a:pt x="25" y="87"/>
                  </a:lnTo>
                  <a:lnTo>
                    <a:pt x="24" y="88"/>
                  </a:lnTo>
                  <a:lnTo>
                    <a:pt x="23" y="88"/>
                  </a:lnTo>
                  <a:lnTo>
                    <a:pt x="24" y="90"/>
                  </a:lnTo>
                  <a:lnTo>
                    <a:pt x="25" y="91"/>
                  </a:lnTo>
                  <a:lnTo>
                    <a:pt x="28" y="93"/>
                  </a:lnTo>
                  <a:lnTo>
                    <a:pt x="33" y="92"/>
                  </a:lnTo>
                  <a:lnTo>
                    <a:pt x="37" y="91"/>
                  </a:lnTo>
                  <a:lnTo>
                    <a:pt x="37" y="94"/>
                  </a:lnTo>
                  <a:lnTo>
                    <a:pt x="34" y="95"/>
                  </a:lnTo>
                  <a:lnTo>
                    <a:pt x="32" y="97"/>
                  </a:lnTo>
                  <a:lnTo>
                    <a:pt x="28" y="97"/>
                  </a:lnTo>
                  <a:lnTo>
                    <a:pt x="23" y="98"/>
                  </a:lnTo>
                  <a:lnTo>
                    <a:pt x="21" y="100"/>
                  </a:lnTo>
                  <a:lnTo>
                    <a:pt x="21" y="102"/>
                  </a:lnTo>
                  <a:lnTo>
                    <a:pt x="22" y="104"/>
                  </a:lnTo>
                  <a:lnTo>
                    <a:pt x="23" y="106"/>
                  </a:lnTo>
                  <a:lnTo>
                    <a:pt x="25" y="108"/>
                  </a:lnTo>
                  <a:lnTo>
                    <a:pt x="26" y="110"/>
                  </a:lnTo>
                  <a:lnTo>
                    <a:pt x="26" y="112"/>
                  </a:lnTo>
                  <a:lnTo>
                    <a:pt x="25" y="113"/>
                  </a:lnTo>
                  <a:lnTo>
                    <a:pt x="25" y="114"/>
                  </a:lnTo>
                  <a:lnTo>
                    <a:pt x="28" y="114"/>
                  </a:lnTo>
                  <a:lnTo>
                    <a:pt x="32" y="115"/>
                  </a:lnTo>
                  <a:lnTo>
                    <a:pt x="37" y="117"/>
                  </a:lnTo>
                  <a:lnTo>
                    <a:pt x="39" y="119"/>
                  </a:lnTo>
                  <a:lnTo>
                    <a:pt x="42" y="120"/>
                  </a:lnTo>
                  <a:lnTo>
                    <a:pt x="44" y="119"/>
                  </a:lnTo>
                  <a:lnTo>
                    <a:pt x="46" y="118"/>
                  </a:lnTo>
                  <a:lnTo>
                    <a:pt x="48" y="118"/>
                  </a:lnTo>
                  <a:lnTo>
                    <a:pt x="50" y="120"/>
                  </a:lnTo>
                  <a:lnTo>
                    <a:pt x="52" y="122"/>
                  </a:lnTo>
                  <a:lnTo>
                    <a:pt x="54" y="123"/>
                  </a:lnTo>
                  <a:lnTo>
                    <a:pt x="56" y="124"/>
                  </a:lnTo>
                  <a:lnTo>
                    <a:pt x="60" y="123"/>
                  </a:lnTo>
                  <a:lnTo>
                    <a:pt x="62" y="120"/>
                  </a:lnTo>
                  <a:lnTo>
                    <a:pt x="64" y="120"/>
                  </a:lnTo>
                  <a:lnTo>
                    <a:pt x="63" y="118"/>
                  </a:lnTo>
                  <a:lnTo>
                    <a:pt x="61" y="117"/>
                  </a:lnTo>
                  <a:lnTo>
                    <a:pt x="60" y="115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3" y="114"/>
                  </a:lnTo>
                  <a:lnTo>
                    <a:pt x="67" y="116"/>
                  </a:lnTo>
                  <a:lnTo>
                    <a:pt x="68" y="119"/>
                  </a:lnTo>
                  <a:lnTo>
                    <a:pt x="71" y="122"/>
                  </a:lnTo>
                  <a:lnTo>
                    <a:pt x="74" y="124"/>
                  </a:lnTo>
                  <a:lnTo>
                    <a:pt x="77" y="124"/>
                  </a:lnTo>
                  <a:lnTo>
                    <a:pt x="78" y="123"/>
                  </a:lnTo>
                  <a:lnTo>
                    <a:pt x="80" y="122"/>
                  </a:lnTo>
                  <a:lnTo>
                    <a:pt x="80" y="120"/>
                  </a:lnTo>
                  <a:lnTo>
                    <a:pt x="80" y="118"/>
                  </a:lnTo>
                  <a:lnTo>
                    <a:pt x="77" y="115"/>
                  </a:lnTo>
                  <a:lnTo>
                    <a:pt x="76" y="115"/>
                  </a:lnTo>
                  <a:lnTo>
                    <a:pt x="74" y="114"/>
                  </a:lnTo>
                  <a:lnTo>
                    <a:pt x="75" y="113"/>
                  </a:lnTo>
                  <a:lnTo>
                    <a:pt x="77" y="113"/>
                  </a:lnTo>
                  <a:lnTo>
                    <a:pt x="81" y="114"/>
                  </a:lnTo>
                  <a:lnTo>
                    <a:pt x="83" y="115"/>
                  </a:lnTo>
                  <a:lnTo>
                    <a:pt x="85" y="116"/>
                  </a:lnTo>
                  <a:lnTo>
                    <a:pt x="86" y="114"/>
                  </a:lnTo>
                  <a:lnTo>
                    <a:pt x="85" y="112"/>
                  </a:lnTo>
                  <a:lnTo>
                    <a:pt x="83" y="109"/>
                  </a:lnTo>
                  <a:lnTo>
                    <a:pt x="80" y="106"/>
                  </a:lnTo>
                  <a:lnTo>
                    <a:pt x="78" y="105"/>
                  </a:lnTo>
                  <a:lnTo>
                    <a:pt x="78" y="102"/>
                  </a:lnTo>
                  <a:lnTo>
                    <a:pt x="80" y="98"/>
                  </a:lnTo>
                  <a:lnTo>
                    <a:pt x="81" y="96"/>
                  </a:lnTo>
                  <a:lnTo>
                    <a:pt x="82" y="95"/>
                  </a:lnTo>
                  <a:lnTo>
                    <a:pt x="83" y="94"/>
                  </a:lnTo>
                  <a:lnTo>
                    <a:pt x="84" y="95"/>
                  </a:lnTo>
                  <a:lnTo>
                    <a:pt x="85" y="97"/>
                  </a:lnTo>
                  <a:lnTo>
                    <a:pt x="86" y="103"/>
                  </a:lnTo>
                  <a:lnTo>
                    <a:pt x="87" y="107"/>
                  </a:lnTo>
                  <a:lnTo>
                    <a:pt x="88" y="109"/>
                  </a:lnTo>
                  <a:lnTo>
                    <a:pt x="90" y="110"/>
                  </a:lnTo>
                  <a:lnTo>
                    <a:pt x="93" y="110"/>
                  </a:lnTo>
                  <a:lnTo>
                    <a:pt x="95" y="109"/>
                  </a:lnTo>
                  <a:lnTo>
                    <a:pt x="96" y="107"/>
                  </a:lnTo>
                  <a:lnTo>
                    <a:pt x="97" y="105"/>
                  </a:lnTo>
                  <a:lnTo>
                    <a:pt x="101" y="102"/>
                  </a:lnTo>
                  <a:lnTo>
                    <a:pt x="104" y="98"/>
                  </a:lnTo>
                  <a:lnTo>
                    <a:pt x="106" y="97"/>
                  </a:lnTo>
                  <a:lnTo>
                    <a:pt x="107" y="96"/>
                  </a:lnTo>
                  <a:lnTo>
                    <a:pt x="109" y="97"/>
                  </a:lnTo>
                  <a:lnTo>
                    <a:pt x="111" y="98"/>
                  </a:lnTo>
                  <a:lnTo>
                    <a:pt x="112" y="98"/>
                  </a:lnTo>
                  <a:lnTo>
                    <a:pt x="113" y="97"/>
                  </a:lnTo>
                  <a:lnTo>
                    <a:pt x="115" y="94"/>
                  </a:lnTo>
                  <a:lnTo>
                    <a:pt x="115" y="92"/>
                  </a:lnTo>
                  <a:lnTo>
                    <a:pt x="115" y="90"/>
                  </a:lnTo>
                  <a:lnTo>
                    <a:pt x="114" y="88"/>
                  </a:lnTo>
                  <a:lnTo>
                    <a:pt x="115" y="86"/>
                  </a:lnTo>
                  <a:lnTo>
                    <a:pt x="117" y="83"/>
                  </a:lnTo>
                  <a:lnTo>
                    <a:pt x="121" y="81"/>
                  </a:lnTo>
                  <a:lnTo>
                    <a:pt x="126" y="79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4" y="73"/>
                  </a:lnTo>
                  <a:lnTo>
                    <a:pt x="119" y="71"/>
                  </a:lnTo>
                  <a:lnTo>
                    <a:pt x="117" y="70"/>
                  </a:lnTo>
                  <a:lnTo>
                    <a:pt x="116" y="68"/>
                  </a:lnTo>
                  <a:lnTo>
                    <a:pt x="115" y="66"/>
                  </a:lnTo>
                  <a:lnTo>
                    <a:pt x="114" y="65"/>
                  </a:lnTo>
                  <a:lnTo>
                    <a:pt x="113" y="65"/>
                  </a:lnTo>
                  <a:lnTo>
                    <a:pt x="112" y="65"/>
                  </a:lnTo>
                  <a:lnTo>
                    <a:pt x="110" y="66"/>
                  </a:lnTo>
                  <a:lnTo>
                    <a:pt x="109" y="68"/>
                  </a:lnTo>
                  <a:lnTo>
                    <a:pt x="108" y="68"/>
                  </a:lnTo>
                  <a:lnTo>
                    <a:pt x="106" y="68"/>
                  </a:lnTo>
                  <a:lnTo>
                    <a:pt x="104" y="67"/>
                  </a:lnTo>
                  <a:lnTo>
                    <a:pt x="101" y="66"/>
                  </a:lnTo>
                  <a:lnTo>
                    <a:pt x="98" y="67"/>
                  </a:lnTo>
                  <a:lnTo>
                    <a:pt x="97" y="68"/>
                  </a:lnTo>
                  <a:lnTo>
                    <a:pt x="95" y="70"/>
                  </a:lnTo>
                  <a:lnTo>
                    <a:pt x="94" y="72"/>
                  </a:lnTo>
                  <a:lnTo>
                    <a:pt x="91" y="72"/>
                  </a:lnTo>
                  <a:lnTo>
                    <a:pt x="89" y="71"/>
                  </a:lnTo>
                  <a:lnTo>
                    <a:pt x="88" y="69"/>
                  </a:lnTo>
                  <a:lnTo>
                    <a:pt x="89" y="67"/>
                  </a:lnTo>
                  <a:lnTo>
                    <a:pt x="91" y="65"/>
                  </a:lnTo>
                  <a:lnTo>
                    <a:pt x="98" y="62"/>
                  </a:lnTo>
                  <a:lnTo>
                    <a:pt x="101" y="60"/>
                  </a:lnTo>
                  <a:lnTo>
                    <a:pt x="102" y="58"/>
                  </a:lnTo>
                  <a:lnTo>
                    <a:pt x="102" y="54"/>
                  </a:lnTo>
                  <a:lnTo>
                    <a:pt x="103" y="51"/>
                  </a:lnTo>
                  <a:lnTo>
                    <a:pt x="99" y="51"/>
                  </a:lnTo>
                  <a:lnTo>
                    <a:pt x="94" y="50"/>
                  </a:lnTo>
                  <a:lnTo>
                    <a:pt x="93" y="50"/>
                  </a:lnTo>
                  <a:lnTo>
                    <a:pt x="93" y="49"/>
                  </a:lnTo>
                  <a:lnTo>
                    <a:pt x="93" y="48"/>
                  </a:lnTo>
                  <a:lnTo>
                    <a:pt x="95" y="47"/>
                  </a:lnTo>
                  <a:lnTo>
                    <a:pt x="97" y="46"/>
                  </a:lnTo>
                  <a:lnTo>
                    <a:pt x="94" y="45"/>
                  </a:lnTo>
                  <a:lnTo>
                    <a:pt x="90" y="45"/>
                  </a:lnTo>
                  <a:lnTo>
                    <a:pt x="87" y="46"/>
                  </a:lnTo>
                  <a:lnTo>
                    <a:pt x="84" y="47"/>
                  </a:lnTo>
                  <a:lnTo>
                    <a:pt x="83" y="47"/>
                  </a:lnTo>
                  <a:lnTo>
                    <a:pt x="83" y="46"/>
                  </a:lnTo>
                  <a:lnTo>
                    <a:pt x="83" y="43"/>
                  </a:lnTo>
                  <a:lnTo>
                    <a:pt x="83" y="42"/>
                  </a:lnTo>
                  <a:lnTo>
                    <a:pt x="84" y="42"/>
                  </a:lnTo>
                  <a:lnTo>
                    <a:pt x="86" y="42"/>
                  </a:lnTo>
                  <a:lnTo>
                    <a:pt x="89" y="43"/>
                  </a:lnTo>
                  <a:lnTo>
                    <a:pt x="91" y="43"/>
                  </a:lnTo>
                  <a:lnTo>
                    <a:pt x="93" y="42"/>
                  </a:lnTo>
                  <a:lnTo>
                    <a:pt x="94" y="41"/>
                  </a:lnTo>
                  <a:lnTo>
                    <a:pt x="95" y="40"/>
                  </a:lnTo>
                  <a:lnTo>
                    <a:pt x="95" y="39"/>
                  </a:lnTo>
                  <a:lnTo>
                    <a:pt x="94" y="38"/>
                  </a:lnTo>
                  <a:lnTo>
                    <a:pt x="93" y="38"/>
                  </a:lnTo>
                  <a:lnTo>
                    <a:pt x="92" y="36"/>
                  </a:lnTo>
                  <a:lnTo>
                    <a:pt x="89" y="35"/>
                  </a:lnTo>
                  <a:lnTo>
                    <a:pt x="87" y="35"/>
                  </a:lnTo>
                  <a:lnTo>
                    <a:pt x="86" y="34"/>
                  </a:lnTo>
                  <a:lnTo>
                    <a:pt x="85" y="34"/>
                  </a:lnTo>
                  <a:lnTo>
                    <a:pt x="84" y="35"/>
                  </a:lnTo>
                  <a:lnTo>
                    <a:pt x="83" y="36"/>
                  </a:lnTo>
                  <a:lnTo>
                    <a:pt x="82" y="39"/>
                  </a:lnTo>
                  <a:lnTo>
                    <a:pt x="80" y="37"/>
                  </a:lnTo>
                  <a:lnTo>
                    <a:pt x="76" y="34"/>
                  </a:lnTo>
                  <a:lnTo>
                    <a:pt x="72" y="32"/>
                  </a:lnTo>
                  <a:lnTo>
                    <a:pt x="68" y="32"/>
                  </a:lnTo>
                  <a:lnTo>
                    <a:pt x="66" y="34"/>
                  </a:lnTo>
                  <a:lnTo>
                    <a:pt x="66" y="35"/>
                  </a:lnTo>
                  <a:lnTo>
                    <a:pt x="66" y="39"/>
                  </a:lnTo>
                  <a:lnTo>
                    <a:pt x="66" y="40"/>
                  </a:lnTo>
                  <a:lnTo>
                    <a:pt x="65" y="41"/>
                  </a:lnTo>
                  <a:lnTo>
                    <a:pt x="63" y="39"/>
                  </a:lnTo>
                  <a:lnTo>
                    <a:pt x="61" y="37"/>
                  </a:lnTo>
                  <a:lnTo>
                    <a:pt x="60" y="35"/>
                  </a:lnTo>
                  <a:lnTo>
                    <a:pt x="59" y="34"/>
                  </a:lnTo>
                  <a:lnTo>
                    <a:pt x="59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7"/>
                  </a:lnTo>
                  <a:lnTo>
                    <a:pt x="59" y="26"/>
                  </a:lnTo>
                  <a:lnTo>
                    <a:pt x="55" y="25"/>
                  </a:lnTo>
                  <a:lnTo>
                    <a:pt x="48" y="22"/>
                  </a:lnTo>
                  <a:lnTo>
                    <a:pt x="46" y="20"/>
                  </a:lnTo>
                  <a:lnTo>
                    <a:pt x="45" y="17"/>
                  </a:lnTo>
                  <a:lnTo>
                    <a:pt x="46" y="14"/>
                  </a:lnTo>
                  <a:lnTo>
                    <a:pt x="46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5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1" y="5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17" y="12"/>
                  </a:lnTo>
                  <a:lnTo>
                    <a:pt x="17" y="13"/>
                  </a:lnTo>
                  <a:lnTo>
                    <a:pt x="17" y="14"/>
                  </a:lnTo>
                  <a:lnTo>
                    <a:pt x="18" y="15"/>
                  </a:lnTo>
                  <a:lnTo>
                    <a:pt x="20" y="16"/>
                  </a:lnTo>
                  <a:lnTo>
                    <a:pt x="23" y="16"/>
                  </a:lnTo>
                  <a:lnTo>
                    <a:pt x="25" y="16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31" y="21"/>
                  </a:lnTo>
                  <a:lnTo>
                    <a:pt x="32" y="20"/>
                  </a:lnTo>
                  <a:lnTo>
                    <a:pt x="32" y="25"/>
                  </a:lnTo>
                  <a:lnTo>
                    <a:pt x="31" y="27"/>
                  </a:lnTo>
                  <a:lnTo>
                    <a:pt x="28" y="29"/>
                  </a:lnTo>
                  <a:lnTo>
                    <a:pt x="25" y="28"/>
                  </a:lnTo>
                  <a:lnTo>
                    <a:pt x="22" y="28"/>
                  </a:lnTo>
                  <a:lnTo>
                    <a:pt x="15" y="28"/>
                  </a:lnTo>
                  <a:lnTo>
                    <a:pt x="8" y="27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6" y="37"/>
                  </a:lnTo>
                  <a:lnTo>
                    <a:pt x="5" y="39"/>
                  </a:lnTo>
                  <a:lnTo>
                    <a:pt x="4" y="42"/>
                  </a:lnTo>
                  <a:lnTo>
                    <a:pt x="2" y="45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2" y="51"/>
                  </a:lnTo>
                  <a:lnTo>
                    <a:pt x="4" y="52"/>
                  </a:lnTo>
                  <a:lnTo>
                    <a:pt x="6" y="54"/>
                  </a:lnTo>
                  <a:lnTo>
                    <a:pt x="7" y="5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5" name="Freeform 1539">
              <a:extLst>
                <a:ext uri="{FF2B5EF4-FFF2-40B4-BE49-F238E27FC236}">
                  <a16:creationId xmlns:a16="http://schemas.microsoft.com/office/drawing/2014/main" id="{D15D2DDE-EC6C-984D-B1B6-8F2C331F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939"/>
              <a:ext cx="4" cy="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4" h="2">
                  <a:moveTo>
                    <a:pt x="3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6" name="Freeform 1540">
              <a:extLst>
                <a:ext uri="{FF2B5EF4-FFF2-40B4-BE49-F238E27FC236}">
                  <a16:creationId xmlns:a16="http://schemas.microsoft.com/office/drawing/2014/main" id="{607C7F22-62CA-354C-A39B-3CF36586A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706"/>
              <a:ext cx="11" cy="18"/>
            </a:xfrm>
            <a:custGeom>
              <a:avLst/>
              <a:gdLst/>
              <a:ahLst/>
              <a:cxnLst>
                <a:cxn ang="0">
                  <a:pos x="9" y="12"/>
                </a:cxn>
                <a:cxn ang="0">
                  <a:pos x="8" y="11"/>
                </a:cxn>
                <a:cxn ang="0">
                  <a:pos x="9" y="9"/>
                </a:cxn>
                <a:cxn ang="0">
                  <a:pos x="11" y="6"/>
                </a:cxn>
                <a:cxn ang="0">
                  <a:pos x="9" y="2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5" y="14"/>
                </a:cxn>
                <a:cxn ang="0">
                  <a:pos x="5" y="18"/>
                </a:cxn>
                <a:cxn ang="0">
                  <a:pos x="9" y="16"/>
                </a:cxn>
                <a:cxn ang="0">
                  <a:pos x="10" y="14"/>
                </a:cxn>
                <a:cxn ang="0">
                  <a:pos x="10" y="12"/>
                </a:cxn>
                <a:cxn ang="0">
                  <a:pos x="9" y="12"/>
                </a:cxn>
              </a:cxnLst>
              <a:rect l="0" t="0" r="r" b="b"/>
              <a:pathLst>
                <a:path w="11" h="18">
                  <a:moveTo>
                    <a:pt x="9" y="12"/>
                  </a:moveTo>
                  <a:lnTo>
                    <a:pt x="8" y="11"/>
                  </a:lnTo>
                  <a:lnTo>
                    <a:pt x="9" y="9"/>
                  </a:lnTo>
                  <a:lnTo>
                    <a:pt x="11" y="6"/>
                  </a:lnTo>
                  <a:lnTo>
                    <a:pt x="9" y="2"/>
                  </a:lnTo>
                  <a:lnTo>
                    <a:pt x="7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5" y="14"/>
                  </a:lnTo>
                  <a:lnTo>
                    <a:pt x="5" y="18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9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7" name="Freeform 1541">
              <a:extLst>
                <a:ext uri="{FF2B5EF4-FFF2-40B4-BE49-F238E27FC236}">
                  <a16:creationId xmlns:a16="http://schemas.microsoft.com/office/drawing/2014/main" id="{FABDFF93-0DCA-4545-9E81-945F6DD75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1712"/>
              <a:ext cx="3" cy="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3" y="5"/>
                </a:cxn>
                <a:cxn ang="0">
                  <a:pos x="3" y="2"/>
                </a:cxn>
                <a:cxn ang="0">
                  <a:pos x="3" y="0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lnTo>
                    <a:pt x="1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8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8" name="Freeform 1542">
              <a:extLst>
                <a:ext uri="{FF2B5EF4-FFF2-40B4-BE49-F238E27FC236}">
                  <a16:creationId xmlns:a16="http://schemas.microsoft.com/office/drawing/2014/main" id="{F22C65C6-0B74-C14A-B441-BE1F04545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" y="1836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3"/>
                </a:cxn>
                <a:cxn ang="0">
                  <a:pos x="3" y="5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3" y="5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899" name="Freeform 1543">
              <a:extLst>
                <a:ext uri="{FF2B5EF4-FFF2-40B4-BE49-F238E27FC236}">
                  <a16:creationId xmlns:a16="http://schemas.microsoft.com/office/drawing/2014/main" id="{30FDC089-0062-A243-A2F6-2FE3C4832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1847"/>
              <a:ext cx="95" cy="108"/>
            </a:xfrm>
            <a:custGeom>
              <a:avLst/>
              <a:gdLst/>
              <a:ahLst/>
              <a:cxnLst>
                <a:cxn ang="0">
                  <a:pos x="57" y="1"/>
                </a:cxn>
                <a:cxn ang="0">
                  <a:pos x="46" y="0"/>
                </a:cxn>
                <a:cxn ang="0">
                  <a:pos x="39" y="4"/>
                </a:cxn>
                <a:cxn ang="0">
                  <a:pos x="33" y="22"/>
                </a:cxn>
                <a:cxn ang="0">
                  <a:pos x="25" y="32"/>
                </a:cxn>
                <a:cxn ang="0">
                  <a:pos x="22" y="41"/>
                </a:cxn>
                <a:cxn ang="0">
                  <a:pos x="13" y="54"/>
                </a:cxn>
                <a:cxn ang="0">
                  <a:pos x="7" y="59"/>
                </a:cxn>
                <a:cxn ang="0">
                  <a:pos x="3" y="64"/>
                </a:cxn>
                <a:cxn ang="0">
                  <a:pos x="0" y="73"/>
                </a:cxn>
                <a:cxn ang="0">
                  <a:pos x="9" y="71"/>
                </a:cxn>
                <a:cxn ang="0">
                  <a:pos x="14" y="73"/>
                </a:cxn>
                <a:cxn ang="0">
                  <a:pos x="7" y="80"/>
                </a:cxn>
                <a:cxn ang="0">
                  <a:pos x="3" y="88"/>
                </a:cxn>
                <a:cxn ang="0">
                  <a:pos x="11" y="85"/>
                </a:cxn>
                <a:cxn ang="0">
                  <a:pos x="19" y="85"/>
                </a:cxn>
                <a:cxn ang="0">
                  <a:pos x="23" y="86"/>
                </a:cxn>
                <a:cxn ang="0">
                  <a:pos x="29" y="85"/>
                </a:cxn>
                <a:cxn ang="0">
                  <a:pos x="35" y="85"/>
                </a:cxn>
                <a:cxn ang="0">
                  <a:pos x="40" y="85"/>
                </a:cxn>
                <a:cxn ang="0">
                  <a:pos x="44" y="86"/>
                </a:cxn>
                <a:cxn ang="0">
                  <a:pos x="50" y="84"/>
                </a:cxn>
                <a:cxn ang="0">
                  <a:pos x="56" y="85"/>
                </a:cxn>
                <a:cxn ang="0">
                  <a:pos x="60" y="90"/>
                </a:cxn>
                <a:cxn ang="0">
                  <a:pos x="57" y="93"/>
                </a:cxn>
                <a:cxn ang="0">
                  <a:pos x="69" y="83"/>
                </a:cxn>
                <a:cxn ang="0">
                  <a:pos x="71" y="90"/>
                </a:cxn>
                <a:cxn ang="0">
                  <a:pos x="61" y="98"/>
                </a:cxn>
                <a:cxn ang="0">
                  <a:pos x="48" y="105"/>
                </a:cxn>
                <a:cxn ang="0">
                  <a:pos x="54" y="108"/>
                </a:cxn>
                <a:cxn ang="0">
                  <a:pos x="64" y="103"/>
                </a:cxn>
                <a:cxn ang="0">
                  <a:pos x="76" y="100"/>
                </a:cxn>
                <a:cxn ang="0">
                  <a:pos x="80" y="101"/>
                </a:cxn>
                <a:cxn ang="0">
                  <a:pos x="83" y="103"/>
                </a:cxn>
                <a:cxn ang="0">
                  <a:pos x="89" y="99"/>
                </a:cxn>
                <a:cxn ang="0">
                  <a:pos x="94" y="94"/>
                </a:cxn>
                <a:cxn ang="0">
                  <a:pos x="90" y="91"/>
                </a:cxn>
                <a:cxn ang="0">
                  <a:pos x="93" y="83"/>
                </a:cxn>
                <a:cxn ang="0">
                  <a:pos x="91" y="80"/>
                </a:cxn>
                <a:cxn ang="0">
                  <a:pos x="85" y="83"/>
                </a:cxn>
                <a:cxn ang="0">
                  <a:pos x="80" y="80"/>
                </a:cxn>
                <a:cxn ang="0">
                  <a:pos x="86" y="74"/>
                </a:cxn>
                <a:cxn ang="0">
                  <a:pos x="94" y="70"/>
                </a:cxn>
                <a:cxn ang="0">
                  <a:pos x="85" y="67"/>
                </a:cxn>
                <a:cxn ang="0">
                  <a:pos x="80" y="63"/>
                </a:cxn>
                <a:cxn ang="0">
                  <a:pos x="77" y="59"/>
                </a:cxn>
                <a:cxn ang="0">
                  <a:pos x="78" y="54"/>
                </a:cxn>
                <a:cxn ang="0">
                  <a:pos x="77" y="50"/>
                </a:cxn>
                <a:cxn ang="0">
                  <a:pos x="67" y="49"/>
                </a:cxn>
                <a:cxn ang="0">
                  <a:pos x="61" y="49"/>
                </a:cxn>
                <a:cxn ang="0">
                  <a:pos x="59" y="53"/>
                </a:cxn>
                <a:cxn ang="0">
                  <a:pos x="51" y="51"/>
                </a:cxn>
                <a:cxn ang="0">
                  <a:pos x="45" y="47"/>
                </a:cxn>
                <a:cxn ang="0">
                  <a:pos x="42" y="38"/>
                </a:cxn>
                <a:cxn ang="0">
                  <a:pos x="44" y="36"/>
                </a:cxn>
                <a:cxn ang="0">
                  <a:pos x="44" y="31"/>
                </a:cxn>
                <a:cxn ang="0">
                  <a:pos x="43" y="23"/>
                </a:cxn>
                <a:cxn ang="0">
                  <a:pos x="47" y="22"/>
                </a:cxn>
                <a:cxn ang="0">
                  <a:pos x="52" y="18"/>
                </a:cxn>
                <a:cxn ang="0">
                  <a:pos x="48" y="11"/>
                </a:cxn>
                <a:cxn ang="0">
                  <a:pos x="55" y="5"/>
                </a:cxn>
              </a:cxnLst>
              <a:rect l="0" t="0" r="r" b="b"/>
              <a:pathLst>
                <a:path w="95" h="108">
                  <a:moveTo>
                    <a:pt x="56" y="5"/>
                  </a:moveTo>
                  <a:lnTo>
                    <a:pt x="57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9" y="4"/>
                  </a:lnTo>
                  <a:lnTo>
                    <a:pt x="38" y="9"/>
                  </a:lnTo>
                  <a:lnTo>
                    <a:pt x="36" y="13"/>
                  </a:lnTo>
                  <a:lnTo>
                    <a:pt x="33" y="22"/>
                  </a:lnTo>
                  <a:lnTo>
                    <a:pt x="28" y="28"/>
                  </a:lnTo>
                  <a:lnTo>
                    <a:pt x="26" y="30"/>
                  </a:lnTo>
                  <a:lnTo>
                    <a:pt x="25" y="32"/>
                  </a:lnTo>
                  <a:lnTo>
                    <a:pt x="26" y="33"/>
                  </a:lnTo>
                  <a:lnTo>
                    <a:pt x="23" y="38"/>
                  </a:lnTo>
                  <a:lnTo>
                    <a:pt x="22" y="41"/>
                  </a:lnTo>
                  <a:lnTo>
                    <a:pt x="21" y="45"/>
                  </a:lnTo>
                  <a:lnTo>
                    <a:pt x="16" y="50"/>
                  </a:lnTo>
                  <a:lnTo>
                    <a:pt x="13" y="54"/>
                  </a:lnTo>
                  <a:lnTo>
                    <a:pt x="11" y="56"/>
                  </a:lnTo>
                  <a:lnTo>
                    <a:pt x="9" y="57"/>
                  </a:lnTo>
                  <a:lnTo>
                    <a:pt x="7" y="59"/>
                  </a:lnTo>
                  <a:lnTo>
                    <a:pt x="4" y="62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3" y="69"/>
                  </a:lnTo>
                  <a:lnTo>
                    <a:pt x="1" y="71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4" y="72"/>
                  </a:lnTo>
                  <a:lnTo>
                    <a:pt x="9" y="71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4" y="73"/>
                  </a:lnTo>
                  <a:lnTo>
                    <a:pt x="13" y="75"/>
                  </a:lnTo>
                  <a:lnTo>
                    <a:pt x="11" y="78"/>
                  </a:lnTo>
                  <a:lnTo>
                    <a:pt x="7" y="80"/>
                  </a:lnTo>
                  <a:lnTo>
                    <a:pt x="4" y="83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6" y="88"/>
                  </a:lnTo>
                  <a:lnTo>
                    <a:pt x="7" y="86"/>
                  </a:lnTo>
                  <a:lnTo>
                    <a:pt x="11" y="85"/>
                  </a:lnTo>
                  <a:lnTo>
                    <a:pt x="16" y="84"/>
                  </a:lnTo>
                  <a:lnTo>
                    <a:pt x="17" y="84"/>
                  </a:lnTo>
                  <a:lnTo>
                    <a:pt x="19" y="85"/>
                  </a:lnTo>
                  <a:lnTo>
                    <a:pt x="20" y="86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5" y="86"/>
                  </a:lnTo>
                  <a:lnTo>
                    <a:pt x="28" y="85"/>
                  </a:lnTo>
                  <a:lnTo>
                    <a:pt x="29" y="85"/>
                  </a:lnTo>
                  <a:lnTo>
                    <a:pt x="31" y="86"/>
                  </a:lnTo>
                  <a:lnTo>
                    <a:pt x="33" y="86"/>
                  </a:lnTo>
                  <a:lnTo>
                    <a:pt x="35" y="85"/>
                  </a:lnTo>
                  <a:lnTo>
                    <a:pt x="37" y="84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6"/>
                  </a:lnTo>
                  <a:lnTo>
                    <a:pt x="42" y="88"/>
                  </a:lnTo>
                  <a:lnTo>
                    <a:pt x="44" y="86"/>
                  </a:lnTo>
                  <a:lnTo>
                    <a:pt x="46" y="85"/>
                  </a:lnTo>
                  <a:lnTo>
                    <a:pt x="48" y="84"/>
                  </a:lnTo>
                  <a:lnTo>
                    <a:pt x="50" y="84"/>
                  </a:lnTo>
                  <a:lnTo>
                    <a:pt x="51" y="84"/>
                  </a:lnTo>
                  <a:lnTo>
                    <a:pt x="54" y="85"/>
                  </a:lnTo>
                  <a:lnTo>
                    <a:pt x="56" y="85"/>
                  </a:lnTo>
                  <a:lnTo>
                    <a:pt x="57" y="84"/>
                  </a:lnTo>
                  <a:lnTo>
                    <a:pt x="58" y="88"/>
                  </a:lnTo>
                  <a:lnTo>
                    <a:pt x="60" y="90"/>
                  </a:lnTo>
                  <a:lnTo>
                    <a:pt x="57" y="92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59" y="93"/>
                  </a:lnTo>
                  <a:lnTo>
                    <a:pt x="64" y="89"/>
                  </a:lnTo>
                  <a:lnTo>
                    <a:pt x="69" y="83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1" y="90"/>
                  </a:lnTo>
                  <a:lnTo>
                    <a:pt x="68" y="93"/>
                  </a:lnTo>
                  <a:lnTo>
                    <a:pt x="65" y="95"/>
                  </a:lnTo>
                  <a:lnTo>
                    <a:pt x="61" y="98"/>
                  </a:lnTo>
                  <a:lnTo>
                    <a:pt x="57" y="101"/>
                  </a:lnTo>
                  <a:lnTo>
                    <a:pt x="53" y="103"/>
                  </a:lnTo>
                  <a:lnTo>
                    <a:pt x="48" y="105"/>
                  </a:lnTo>
                  <a:lnTo>
                    <a:pt x="50" y="106"/>
                  </a:lnTo>
                  <a:lnTo>
                    <a:pt x="51" y="107"/>
                  </a:lnTo>
                  <a:lnTo>
                    <a:pt x="54" y="108"/>
                  </a:lnTo>
                  <a:lnTo>
                    <a:pt x="57" y="108"/>
                  </a:lnTo>
                  <a:lnTo>
                    <a:pt x="60" y="106"/>
                  </a:lnTo>
                  <a:lnTo>
                    <a:pt x="64" y="103"/>
                  </a:lnTo>
                  <a:lnTo>
                    <a:pt x="68" y="101"/>
                  </a:lnTo>
                  <a:lnTo>
                    <a:pt x="72" y="99"/>
                  </a:lnTo>
                  <a:lnTo>
                    <a:pt x="76" y="100"/>
                  </a:lnTo>
                  <a:lnTo>
                    <a:pt x="77" y="99"/>
                  </a:lnTo>
                  <a:lnTo>
                    <a:pt x="79" y="98"/>
                  </a:lnTo>
                  <a:lnTo>
                    <a:pt x="80" y="101"/>
                  </a:lnTo>
                  <a:lnTo>
                    <a:pt x="81" y="102"/>
                  </a:lnTo>
                  <a:lnTo>
                    <a:pt x="82" y="103"/>
                  </a:lnTo>
                  <a:lnTo>
                    <a:pt x="83" y="103"/>
                  </a:lnTo>
                  <a:lnTo>
                    <a:pt x="84" y="102"/>
                  </a:lnTo>
                  <a:lnTo>
                    <a:pt x="87" y="101"/>
                  </a:lnTo>
                  <a:lnTo>
                    <a:pt x="89" y="99"/>
                  </a:lnTo>
                  <a:lnTo>
                    <a:pt x="90" y="96"/>
                  </a:lnTo>
                  <a:lnTo>
                    <a:pt x="93" y="94"/>
                  </a:lnTo>
                  <a:lnTo>
                    <a:pt x="94" y="94"/>
                  </a:lnTo>
                  <a:lnTo>
                    <a:pt x="95" y="94"/>
                  </a:lnTo>
                  <a:lnTo>
                    <a:pt x="93" y="93"/>
                  </a:lnTo>
                  <a:lnTo>
                    <a:pt x="90" y="91"/>
                  </a:lnTo>
                  <a:lnTo>
                    <a:pt x="90" y="88"/>
                  </a:lnTo>
                  <a:lnTo>
                    <a:pt x="90" y="85"/>
                  </a:lnTo>
                  <a:lnTo>
                    <a:pt x="93" y="83"/>
                  </a:lnTo>
                  <a:lnTo>
                    <a:pt x="94" y="82"/>
                  </a:lnTo>
                  <a:lnTo>
                    <a:pt x="94" y="81"/>
                  </a:lnTo>
                  <a:lnTo>
                    <a:pt x="91" y="80"/>
                  </a:lnTo>
                  <a:lnTo>
                    <a:pt x="90" y="81"/>
                  </a:lnTo>
                  <a:lnTo>
                    <a:pt x="87" y="81"/>
                  </a:lnTo>
                  <a:lnTo>
                    <a:pt x="85" y="83"/>
                  </a:lnTo>
                  <a:lnTo>
                    <a:pt x="84" y="83"/>
                  </a:lnTo>
                  <a:lnTo>
                    <a:pt x="82" y="82"/>
                  </a:lnTo>
                  <a:lnTo>
                    <a:pt x="80" y="80"/>
                  </a:lnTo>
                  <a:lnTo>
                    <a:pt x="81" y="78"/>
                  </a:lnTo>
                  <a:lnTo>
                    <a:pt x="82" y="76"/>
                  </a:lnTo>
                  <a:lnTo>
                    <a:pt x="86" y="74"/>
                  </a:lnTo>
                  <a:lnTo>
                    <a:pt x="89" y="73"/>
                  </a:lnTo>
                  <a:lnTo>
                    <a:pt x="93" y="71"/>
                  </a:lnTo>
                  <a:lnTo>
                    <a:pt x="94" y="70"/>
                  </a:lnTo>
                  <a:lnTo>
                    <a:pt x="91" y="69"/>
                  </a:lnTo>
                  <a:lnTo>
                    <a:pt x="88" y="68"/>
                  </a:lnTo>
                  <a:lnTo>
                    <a:pt x="85" y="67"/>
                  </a:lnTo>
                  <a:lnTo>
                    <a:pt x="83" y="64"/>
                  </a:lnTo>
                  <a:lnTo>
                    <a:pt x="81" y="63"/>
                  </a:lnTo>
                  <a:lnTo>
                    <a:pt x="80" y="63"/>
                  </a:lnTo>
                  <a:lnTo>
                    <a:pt x="78" y="63"/>
                  </a:lnTo>
                  <a:lnTo>
                    <a:pt x="77" y="61"/>
                  </a:lnTo>
                  <a:lnTo>
                    <a:pt x="77" y="59"/>
                  </a:lnTo>
                  <a:lnTo>
                    <a:pt x="76" y="56"/>
                  </a:lnTo>
                  <a:lnTo>
                    <a:pt x="76" y="54"/>
                  </a:lnTo>
                  <a:lnTo>
                    <a:pt x="78" y="54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1" y="50"/>
                  </a:lnTo>
                  <a:lnTo>
                    <a:pt x="67" y="49"/>
                  </a:lnTo>
                  <a:lnTo>
                    <a:pt x="65" y="48"/>
                  </a:lnTo>
                  <a:lnTo>
                    <a:pt x="63" y="48"/>
                  </a:lnTo>
                  <a:lnTo>
                    <a:pt x="61" y="49"/>
                  </a:lnTo>
                  <a:lnTo>
                    <a:pt x="59" y="51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57" y="53"/>
                  </a:lnTo>
                  <a:lnTo>
                    <a:pt x="54" y="53"/>
                  </a:lnTo>
                  <a:lnTo>
                    <a:pt x="51" y="51"/>
                  </a:lnTo>
                  <a:lnTo>
                    <a:pt x="47" y="49"/>
                  </a:lnTo>
                  <a:lnTo>
                    <a:pt x="45" y="48"/>
                  </a:lnTo>
                  <a:lnTo>
                    <a:pt x="45" y="47"/>
                  </a:lnTo>
                  <a:lnTo>
                    <a:pt x="45" y="44"/>
                  </a:lnTo>
                  <a:lnTo>
                    <a:pt x="43" y="40"/>
                  </a:lnTo>
                  <a:lnTo>
                    <a:pt x="42" y="38"/>
                  </a:lnTo>
                  <a:lnTo>
                    <a:pt x="42" y="37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5" y="35"/>
                  </a:lnTo>
                  <a:lnTo>
                    <a:pt x="45" y="34"/>
                  </a:lnTo>
                  <a:lnTo>
                    <a:pt x="44" y="31"/>
                  </a:lnTo>
                  <a:lnTo>
                    <a:pt x="44" y="28"/>
                  </a:lnTo>
                  <a:lnTo>
                    <a:pt x="44" y="25"/>
                  </a:lnTo>
                  <a:lnTo>
                    <a:pt x="43" y="23"/>
                  </a:lnTo>
                  <a:lnTo>
                    <a:pt x="44" y="22"/>
                  </a:lnTo>
                  <a:lnTo>
                    <a:pt x="45" y="22"/>
                  </a:lnTo>
                  <a:lnTo>
                    <a:pt x="47" y="22"/>
                  </a:lnTo>
                  <a:lnTo>
                    <a:pt x="50" y="24"/>
                  </a:lnTo>
                  <a:lnTo>
                    <a:pt x="51" y="19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51" y="13"/>
                  </a:lnTo>
                  <a:lnTo>
                    <a:pt x="48" y="11"/>
                  </a:lnTo>
                  <a:lnTo>
                    <a:pt x="51" y="10"/>
                  </a:lnTo>
                  <a:lnTo>
                    <a:pt x="53" y="9"/>
                  </a:lnTo>
                  <a:lnTo>
                    <a:pt x="55" y="5"/>
                  </a:lnTo>
                  <a:lnTo>
                    <a:pt x="56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0" name="Freeform 1544">
              <a:extLst>
                <a:ext uri="{FF2B5EF4-FFF2-40B4-BE49-F238E27FC236}">
                  <a16:creationId xmlns:a16="http://schemas.microsoft.com/office/drawing/2014/main" id="{C598100E-4E45-9440-BFA3-9CDD39F7B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" y="1451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1" name="Freeform 1545">
              <a:extLst>
                <a:ext uri="{FF2B5EF4-FFF2-40B4-BE49-F238E27FC236}">
                  <a16:creationId xmlns:a16="http://schemas.microsoft.com/office/drawing/2014/main" id="{C340A654-1CF8-234D-B70D-CF578AAD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1444"/>
              <a:ext cx="33" cy="37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7" y="36"/>
                </a:cxn>
                <a:cxn ang="0">
                  <a:pos x="11" y="37"/>
                </a:cxn>
                <a:cxn ang="0">
                  <a:pos x="14" y="37"/>
                </a:cxn>
                <a:cxn ang="0">
                  <a:pos x="20" y="35"/>
                </a:cxn>
                <a:cxn ang="0">
                  <a:pos x="23" y="34"/>
                </a:cxn>
                <a:cxn ang="0">
                  <a:pos x="26" y="32"/>
                </a:cxn>
                <a:cxn ang="0">
                  <a:pos x="29" y="29"/>
                </a:cxn>
                <a:cxn ang="0">
                  <a:pos x="32" y="24"/>
                </a:cxn>
                <a:cxn ang="0">
                  <a:pos x="33" y="20"/>
                </a:cxn>
                <a:cxn ang="0">
                  <a:pos x="33" y="17"/>
                </a:cxn>
                <a:cxn ang="0">
                  <a:pos x="33" y="13"/>
                </a:cxn>
                <a:cxn ang="0">
                  <a:pos x="31" y="11"/>
                </a:cxn>
                <a:cxn ang="0">
                  <a:pos x="28" y="9"/>
                </a:cxn>
                <a:cxn ang="0">
                  <a:pos x="25" y="8"/>
                </a:cxn>
                <a:cxn ang="0">
                  <a:pos x="24" y="7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5" y="1"/>
                </a:cxn>
                <a:cxn ang="0">
                  <a:pos x="12" y="3"/>
                </a:cxn>
                <a:cxn ang="0">
                  <a:pos x="11" y="6"/>
                </a:cxn>
                <a:cxn ang="0">
                  <a:pos x="10" y="9"/>
                </a:cxn>
                <a:cxn ang="0">
                  <a:pos x="8" y="8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4" y="9"/>
                </a:cxn>
                <a:cxn ang="0">
                  <a:pos x="2" y="11"/>
                </a:cxn>
                <a:cxn ang="0">
                  <a:pos x="1" y="15"/>
                </a:cxn>
                <a:cxn ang="0">
                  <a:pos x="0" y="17"/>
                </a:cxn>
                <a:cxn ang="0">
                  <a:pos x="2" y="19"/>
                </a:cxn>
                <a:cxn ang="0">
                  <a:pos x="4" y="20"/>
                </a:cxn>
                <a:cxn ang="0">
                  <a:pos x="4" y="21"/>
                </a:cxn>
                <a:cxn ang="0">
                  <a:pos x="4" y="22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1"/>
                </a:cxn>
                <a:cxn ang="0">
                  <a:pos x="0" y="32"/>
                </a:cxn>
                <a:cxn ang="0">
                  <a:pos x="0" y="33"/>
                </a:cxn>
                <a:cxn ang="0">
                  <a:pos x="1" y="34"/>
                </a:cxn>
                <a:cxn ang="0">
                  <a:pos x="2" y="34"/>
                </a:cxn>
              </a:cxnLst>
              <a:rect l="0" t="0" r="r" b="b"/>
              <a:pathLst>
                <a:path w="33" h="37">
                  <a:moveTo>
                    <a:pt x="2" y="34"/>
                  </a:moveTo>
                  <a:lnTo>
                    <a:pt x="7" y="36"/>
                  </a:lnTo>
                  <a:lnTo>
                    <a:pt x="11" y="37"/>
                  </a:lnTo>
                  <a:lnTo>
                    <a:pt x="14" y="37"/>
                  </a:lnTo>
                  <a:lnTo>
                    <a:pt x="20" y="35"/>
                  </a:lnTo>
                  <a:lnTo>
                    <a:pt x="23" y="34"/>
                  </a:lnTo>
                  <a:lnTo>
                    <a:pt x="26" y="32"/>
                  </a:lnTo>
                  <a:lnTo>
                    <a:pt x="29" y="29"/>
                  </a:lnTo>
                  <a:lnTo>
                    <a:pt x="32" y="24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1" y="11"/>
                  </a:lnTo>
                  <a:lnTo>
                    <a:pt x="28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11" y="6"/>
                  </a:lnTo>
                  <a:lnTo>
                    <a:pt x="10" y="9"/>
                  </a:lnTo>
                  <a:lnTo>
                    <a:pt x="8" y="8"/>
                  </a:lnTo>
                  <a:lnTo>
                    <a:pt x="6" y="7"/>
                  </a:lnTo>
                  <a:lnTo>
                    <a:pt x="5" y="7"/>
                  </a:lnTo>
                  <a:lnTo>
                    <a:pt x="4" y="9"/>
                  </a:lnTo>
                  <a:lnTo>
                    <a:pt x="2" y="11"/>
                  </a:lnTo>
                  <a:lnTo>
                    <a:pt x="1" y="15"/>
                  </a:lnTo>
                  <a:lnTo>
                    <a:pt x="0" y="17"/>
                  </a:lnTo>
                  <a:lnTo>
                    <a:pt x="2" y="19"/>
                  </a:lnTo>
                  <a:lnTo>
                    <a:pt x="4" y="20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2" y="25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1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2" name="Freeform 1546">
              <a:extLst>
                <a:ext uri="{FF2B5EF4-FFF2-40B4-BE49-F238E27FC236}">
                  <a16:creationId xmlns:a16="http://schemas.microsoft.com/office/drawing/2014/main" id="{E1C73A7C-5C4F-024D-A8CF-A80E45F8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" y="1452"/>
              <a:ext cx="19" cy="12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12" y="10"/>
                </a:cxn>
                <a:cxn ang="0">
                  <a:pos x="13" y="11"/>
                </a:cxn>
                <a:cxn ang="0">
                  <a:pos x="15" y="12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7" y="3"/>
                </a:cxn>
                <a:cxn ang="0">
                  <a:pos x="12" y="1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3" y="6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8" y="8"/>
                </a:cxn>
                <a:cxn ang="0">
                  <a:pos x="9" y="8"/>
                </a:cxn>
              </a:cxnLst>
              <a:rect l="0" t="0" r="r" b="b"/>
              <a:pathLst>
                <a:path w="19" h="12">
                  <a:moveTo>
                    <a:pt x="9" y="8"/>
                  </a:moveTo>
                  <a:lnTo>
                    <a:pt x="12" y="10"/>
                  </a:lnTo>
                  <a:lnTo>
                    <a:pt x="13" y="11"/>
                  </a:lnTo>
                  <a:lnTo>
                    <a:pt x="15" y="12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7" y="3"/>
                  </a:lnTo>
                  <a:lnTo>
                    <a:pt x="12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9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3" name="Freeform 1547">
              <a:extLst>
                <a:ext uri="{FF2B5EF4-FFF2-40B4-BE49-F238E27FC236}">
                  <a16:creationId xmlns:a16="http://schemas.microsoft.com/office/drawing/2014/main" id="{55400991-523C-EF45-9AB7-E49AC3E69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" y="1453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4" name="Freeform 1548">
              <a:extLst>
                <a:ext uri="{FF2B5EF4-FFF2-40B4-BE49-F238E27FC236}">
                  <a16:creationId xmlns:a16="http://schemas.microsoft.com/office/drawing/2014/main" id="{93D42FC4-9FCC-4E40-BE8A-F6A33257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1969"/>
              <a:ext cx="6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5" name="Freeform 1549">
              <a:extLst>
                <a:ext uri="{FF2B5EF4-FFF2-40B4-BE49-F238E27FC236}">
                  <a16:creationId xmlns:a16="http://schemas.microsoft.com/office/drawing/2014/main" id="{F9FE46AA-3AE2-B545-AD27-FAD09C776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1552"/>
              <a:ext cx="41" cy="11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2" y="4"/>
                </a:cxn>
                <a:cxn ang="0">
                  <a:pos x="27" y="4"/>
                </a:cxn>
                <a:cxn ang="0">
                  <a:pos x="20" y="4"/>
                </a:cxn>
                <a:cxn ang="0">
                  <a:pos x="17" y="3"/>
                </a:cxn>
                <a:cxn ang="0">
                  <a:pos x="13" y="2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5"/>
                </a:cxn>
                <a:cxn ang="0">
                  <a:pos x="11" y="8"/>
                </a:cxn>
                <a:cxn ang="0">
                  <a:pos x="16" y="8"/>
                </a:cxn>
                <a:cxn ang="0">
                  <a:pos x="19" y="9"/>
                </a:cxn>
                <a:cxn ang="0">
                  <a:pos x="21" y="10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5" y="10"/>
                </a:cxn>
                <a:cxn ang="0">
                  <a:pos x="39" y="9"/>
                </a:cxn>
                <a:cxn ang="0">
                  <a:pos x="41" y="9"/>
                </a:cxn>
                <a:cxn ang="0">
                  <a:pos x="38" y="8"/>
                </a:cxn>
                <a:cxn ang="0">
                  <a:pos x="37" y="6"/>
                </a:cxn>
                <a:cxn ang="0">
                  <a:pos x="36" y="4"/>
                </a:cxn>
                <a:cxn ang="0">
                  <a:pos x="35" y="4"/>
                </a:cxn>
              </a:cxnLst>
              <a:rect l="0" t="0" r="r" b="b"/>
              <a:pathLst>
                <a:path w="41" h="11">
                  <a:moveTo>
                    <a:pt x="35" y="4"/>
                  </a:moveTo>
                  <a:lnTo>
                    <a:pt x="32" y="4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17" y="3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9" y="9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5" y="10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38" y="8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5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6" name="Freeform 1550">
              <a:extLst>
                <a:ext uri="{FF2B5EF4-FFF2-40B4-BE49-F238E27FC236}">
                  <a16:creationId xmlns:a16="http://schemas.microsoft.com/office/drawing/2014/main" id="{4547DC82-BC3B-8B43-B759-17747626B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1950"/>
              <a:ext cx="17" cy="20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6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7" y="11"/>
                </a:cxn>
                <a:cxn ang="0">
                  <a:pos x="9" y="12"/>
                </a:cxn>
                <a:cxn ang="0">
                  <a:pos x="9" y="14"/>
                </a:cxn>
                <a:cxn ang="0">
                  <a:pos x="8" y="16"/>
                </a:cxn>
                <a:cxn ang="0">
                  <a:pos x="8" y="18"/>
                </a:cxn>
                <a:cxn ang="0">
                  <a:pos x="9" y="19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16" y="17"/>
                </a:cxn>
                <a:cxn ang="0">
                  <a:pos x="10" y="7"/>
                </a:cxn>
                <a:cxn ang="0">
                  <a:pos x="9" y="7"/>
                </a:cxn>
              </a:cxnLst>
              <a:rect l="0" t="0" r="r" b="b"/>
              <a:pathLst>
                <a:path w="17" h="20">
                  <a:moveTo>
                    <a:pt x="9" y="7"/>
                  </a:moveTo>
                  <a:lnTo>
                    <a:pt x="6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0" y="7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7" name="Freeform 1551">
              <a:extLst>
                <a:ext uri="{FF2B5EF4-FFF2-40B4-BE49-F238E27FC236}">
                  <a16:creationId xmlns:a16="http://schemas.microsoft.com/office/drawing/2014/main" id="{321878F4-2974-D942-9E6E-206209077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561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8" name="Freeform 1552">
              <a:extLst>
                <a:ext uri="{FF2B5EF4-FFF2-40B4-BE49-F238E27FC236}">
                  <a16:creationId xmlns:a16="http://schemas.microsoft.com/office/drawing/2014/main" id="{B75548B0-68D8-6C45-8CC0-46AF6F288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1562"/>
              <a:ext cx="1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10" y="3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6" y="3"/>
                  </a:lnTo>
                  <a:lnTo>
                    <a:pt x="10" y="3"/>
                  </a:lnTo>
                  <a:lnTo>
                    <a:pt x="7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09" name="Freeform 1553">
              <a:extLst>
                <a:ext uri="{FF2B5EF4-FFF2-40B4-BE49-F238E27FC236}">
                  <a16:creationId xmlns:a16="http://schemas.microsoft.com/office/drawing/2014/main" id="{3456F501-5799-594D-BFA6-DF60EE931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" y="1780"/>
              <a:ext cx="5" cy="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0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4"/>
                </a:cxn>
              </a:cxnLst>
              <a:rect l="0" t="0" r="r" b="b"/>
              <a:pathLst>
                <a:path w="5" h="6">
                  <a:moveTo>
                    <a:pt x="2" y="4"/>
                  </a:moveTo>
                  <a:lnTo>
                    <a:pt x="5" y="0"/>
                  </a:lnTo>
                  <a:lnTo>
                    <a:pt x="2" y="3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0" name="Freeform 1554">
              <a:extLst>
                <a:ext uri="{FF2B5EF4-FFF2-40B4-BE49-F238E27FC236}">
                  <a16:creationId xmlns:a16="http://schemas.microsoft.com/office/drawing/2014/main" id="{C2CF44AE-D082-E641-9F95-7DFC50FE1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1969"/>
              <a:ext cx="6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6" h="3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3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1" name="Freeform 1555">
              <a:extLst>
                <a:ext uri="{FF2B5EF4-FFF2-40B4-BE49-F238E27FC236}">
                  <a16:creationId xmlns:a16="http://schemas.microsoft.com/office/drawing/2014/main" id="{B1BCFE0F-3C8C-F849-8E79-4430D23E8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1552"/>
              <a:ext cx="41" cy="11"/>
            </a:xfrm>
            <a:custGeom>
              <a:avLst/>
              <a:gdLst/>
              <a:ahLst/>
              <a:cxnLst>
                <a:cxn ang="0">
                  <a:pos x="35" y="4"/>
                </a:cxn>
                <a:cxn ang="0">
                  <a:pos x="32" y="4"/>
                </a:cxn>
                <a:cxn ang="0">
                  <a:pos x="27" y="4"/>
                </a:cxn>
                <a:cxn ang="0">
                  <a:pos x="20" y="4"/>
                </a:cxn>
                <a:cxn ang="0">
                  <a:pos x="17" y="3"/>
                </a:cxn>
                <a:cxn ang="0">
                  <a:pos x="13" y="2"/>
                </a:cxn>
                <a:cxn ang="0">
                  <a:pos x="10" y="1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4" y="3"/>
                </a:cxn>
                <a:cxn ang="0">
                  <a:pos x="7" y="5"/>
                </a:cxn>
                <a:cxn ang="0">
                  <a:pos x="11" y="8"/>
                </a:cxn>
                <a:cxn ang="0">
                  <a:pos x="16" y="8"/>
                </a:cxn>
                <a:cxn ang="0">
                  <a:pos x="19" y="9"/>
                </a:cxn>
                <a:cxn ang="0">
                  <a:pos x="21" y="10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5" y="10"/>
                </a:cxn>
                <a:cxn ang="0">
                  <a:pos x="39" y="9"/>
                </a:cxn>
                <a:cxn ang="0">
                  <a:pos x="41" y="9"/>
                </a:cxn>
                <a:cxn ang="0">
                  <a:pos x="38" y="8"/>
                </a:cxn>
                <a:cxn ang="0">
                  <a:pos x="37" y="6"/>
                </a:cxn>
                <a:cxn ang="0">
                  <a:pos x="36" y="4"/>
                </a:cxn>
                <a:cxn ang="0">
                  <a:pos x="35" y="4"/>
                </a:cxn>
              </a:cxnLst>
              <a:rect l="0" t="0" r="r" b="b"/>
              <a:pathLst>
                <a:path w="41" h="11">
                  <a:moveTo>
                    <a:pt x="35" y="4"/>
                  </a:moveTo>
                  <a:lnTo>
                    <a:pt x="32" y="4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17" y="3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8"/>
                  </a:lnTo>
                  <a:lnTo>
                    <a:pt x="19" y="9"/>
                  </a:lnTo>
                  <a:lnTo>
                    <a:pt x="21" y="10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5" y="10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38" y="8"/>
                  </a:lnTo>
                  <a:lnTo>
                    <a:pt x="37" y="6"/>
                  </a:lnTo>
                  <a:lnTo>
                    <a:pt x="36" y="4"/>
                  </a:lnTo>
                  <a:lnTo>
                    <a:pt x="35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2" name="Freeform 1556">
              <a:extLst>
                <a:ext uri="{FF2B5EF4-FFF2-40B4-BE49-F238E27FC236}">
                  <a16:creationId xmlns:a16="http://schemas.microsoft.com/office/drawing/2014/main" id="{79DBC291-EF1C-6A4B-989A-660E7C2CB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1950"/>
              <a:ext cx="17" cy="20"/>
            </a:xfrm>
            <a:custGeom>
              <a:avLst/>
              <a:gdLst/>
              <a:ahLst/>
              <a:cxnLst>
                <a:cxn ang="0">
                  <a:pos x="9" y="7"/>
                </a:cxn>
                <a:cxn ang="0">
                  <a:pos x="6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7" y="11"/>
                </a:cxn>
                <a:cxn ang="0">
                  <a:pos x="9" y="12"/>
                </a:cxn>
                <a:cxn ang="0">
                  <a:pos x="9" y="14"/>
                </a:cxn>
                <a:cxn ang="0">
                  <a:pos x="8" y="16"/>
                </a:cxn>
                <a:cxn ang="0">
                  <a:pos x="8" y="18"/>
                </a:cxn>
                <a:cxn ang="0">
                  <a:pos x="9" y="19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7" y="19"/>
                </a:cxn>
                <a:cxn ang="0">
                  <a:pos x="16" y="17"/>
                </a:cxn>
                <a:cxn ang="0">
                  <a:pos x="10" y="7"/>
                </a:cxn>
                <a:cxn ang="0">
                  <a:pos x="9" y="7"/>
                </a:cxn>
              </a:cxnLst>
              <a:rect l="0" t="0" r="r" b="b"/>
              <a:pathLst>
                <a:path w="17" h="20">
                  <a:moveTo>
                    <a:pt x="9" y="7"/>
                  </a:moveTo>
                  <a:lnTo>
                    <a:pt x="6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7" y="11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19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7" y="19"/>
                  </a:lnTo>
                  <a:lnTo>
                    <a:pt x="16" y="17"/>
                  </a:lnTo>
                  <a:lnTo>
                    <a:pt x="10" y="7"/>
                  </a:lnTo>
                  <a:lnTo>
                    <a:pt x="9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3" name="Freeform 1557">
              <a:extLst>
                <a:ext uri="{FF2B5EF4-FFF2-40B4-BE49-F238E27FC236}">
                  <a16:creationId xmlns:a16="http://schemas.microsoft.com/office/drawing/2014/main" id="{E60D0BE6-7A78-994F-9EF8-0D98B3255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" y="1919"/>
              <a:ext cx="14" cy="19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17"/>
                </a:cxn>
                <a:cxn ang="0">
                  <a:pos x="8" y="19"/>
                </a:cxn>
                <a:cxn ang="0">
                  <a:pos x="10" y="19"/>
                </a:cxn>
                <a:cxn ang="0">
                  <a:pos x="10" y="17"/>
                </a:cxn>
                <a:cxn ang="0">
                  <a:pos x="11" y="13"/>
                </a:cxn>
                <a:cxn ang="0">
                  <a:pos x="14" y="9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5" y="8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3" y="11"/>
                </a:cxn>
                <a:cxn ang="0">
                  <a:pos x="5" y="12"/>
                </a:cxn>
                <a:cxn ang="0">
                  <a:pos x="5" y="14"/>
                </a:cxn>
                <a:cxn ang="0">
                  <a:pos x="6" y="14"/>
                </a:cxn>
              </a:cxnLst>
              <a:rect l="0" t="0" r="r" b="b"/>
              <a:pathLst>
                <a:path w="14" h="19">
                  <a:moveTo>
                    <a:pt x="6" y="14"/>
                  </a:moveTo>
                  <a:lnTo>
                    <a:pt x="6" y="17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3"/>
                  </a:lnTo>
                  <a:lnTo>
                    <a:pt x="14" y="9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5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4" name="Freeform 1558">
              <a:extLst>
                <a:ext uri="{FF2B5EF4-FFF2-40B4-BE49-F238E27FC236}">
                  <a16:creationId xmlns:a16="http://schemas.microsoft.com/office/drawing/2014/main" id="{13E6C33C-B879-2047-A1E0-664C33C62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" y="1562"/>
              <a:ext cx="1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3"/>
                </a:cxn>
                <a:cxn ang="0">
                  <a:pos x="10" y="3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6" y="3"/>
                  </a:lnTo>
                  <a:lnTo>
                    <a:pt x="10" y="3"/>
                  </a:lnTo>
                  <a:lnTo>
                    <a:pt x="7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5" name="Freeform 1559">
              <a:extLst>
                <a:ext uri="{FF2B5EF4-FFF2-40B4-BE49-F238E27FC236}">
                  <a16:creationId xmlns:a16="http://schemas.microsoft.com/office/drawing/2014/main" id="{43EA352F-E498-B947-9AEF-3602C8B20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" y="1561"/>
              <a:ext cx="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6" name="Freeform 1560">
              <a:extLst>
                <a:ext uri="{FF2B5EF4-FFF2-40B4-BE49-F238E27FC236}">
                  <a16:creationId xmlns:a16="http://schemas.microsoft.com/office/drawing/2014/main" id="{5A66B12E-3981-3440-B3FC-81F27A92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3" y="1871"/>
              <a:ext cx="67" cy="58"/>
            </a:xfrm>
            <a:custGeom>
              <a:avLst/>
              <a:gdLst/>
              <a:ahLst/>
              <a:cxnLst>
                <a:cxn ang="0">
                  <a:pos x="65" y="50"/>
                </a:cxn>
                <a:cxn ang="0">
                  <a:pos x="67" y="42"/>
                </a:cxn>
                <a:cxn ang="0">
                  <a:pos x="64" y="36"/>
                </a:cxn>
                <a:cxn ang="0">
                  <a:pos x="60" y="35"/>
                </a:cxn>
                <a:cxn ang="0">
                  <a:pos x="56" y="31"/>
                </a:cxn>
                <a:cxn ang="0">
                  <a:pos x="51" y="26"/>
                </a:cxn>
                <a:cxn ang="0">
                  <a:pos x="46" y="24"/>
                </a:cxn>
                <a:cxn ang="0">
                  <a:pos x="39" y="18"/>
                </a:cxn>
                <a:cxn ang="0">
                  <a:pos x="38" y="13"/>
                </a:cxn>
                <a:cxn ang="0">
                  <a:pos x="33" y="11"/>
                </a:cxn>
                <a:cxn ang="0">
                  <a:pos x="24" y="9"/>
                </a:cxn>
                <a:cxn ang="0">
                  <a:pos x="19" y="7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3" y="8"/>
                </a:cxn>
                <a:cxn ang="0">
                  <a:pos x="8" y="14"/>
                </a:cxn>
                <a:cxn ang="0">
                  <a:pos x="14" y="17"/>
                </a:cxn>
                <a:cxn ang="0">
                  <a:pos x="22" y="17"/>
                </a:cxn>
                <a:cxn ang="0">
                  <a:pos x="24" y="16"/>
                </a:cxn>
                <a:cxn ang="0">
                  <a:pos x="27" y="18"/>
                </a:cxn>
                <a:cxn ang="0">
                  <a:pos x="25" y="23"/>
                </a:cxn>
                <a:cxn ang="0">
                  <a:pos x="24" y="28"/>
                </a:cxn>
                <a:cxn ang="0">
                  <a:pos x="29" y="32"/>
                </a:cxn>
                <a:cxn ang="0">
                  <a:pos x="39" y="36"/>
                </a:cxn>
                <a:cxn ang="0">
                  <a:pos x="43" y="42"/>
                </a:cxn>
                <a:cxn ang="0">
                  <a:pos x="49" y="44"/>
                </a:cxn>
                <a:cxn ang="0">
                  <a:pos x="55" y="44"/>
                </a:cxn>
                <a:cxn ang="0">
                  <a:pos x="60" y="48"/>
                </a:cxn>
                <a:cxn ang="0">
                  <a:pos x="63" y="46"/>
                </a:cxn>
                <a:cxn ang="0">
                  <a:pos x="63" y="49"/>
                </a:cxn>
                <a:cxn ang="0">
                  <a:pos x="63" y="51"/>
                </a:cxn>
                <a:cxn ang="0">
                  <a:pos x="65" y="58"/>
                </a:cxn>
                <a:cxn ang="0">
                  <a:pos x="64" y="53"/>
                </a:cxn>
              </a:cxnLst>
              <a:rect l="0" t="0" r="r" b="b"/>
              <a:pathLst>
                <a:path w="67" h="58">
                  <a:moveTo>
                    <a:pt x="64" y="52"/>
                  </a:moveTo>
                  <a:lnTo>
                    <a:pt x="65" y="50"/>
                  </a:lnTo>
                  <a:lnTo>
                    <a:pt x="65" y="47"/>
                  </a:lnTo>
                  <a:lnTo>
                    <a:pt x="67" y="42"/>
                  </a:lnTo>
                  <a:lnTo>
                    <a:pt x="66" y="38"/>
                  </a:lnTo>
                  <a:lnTo>
                    <a:pt x="64" y="36"/>
                  </a:lnTo>
                  <a:lnTo>
                    <a:pt x="62" y="35"/>
                  </a:lnTo>
                  <a:lnTo>
                    <a:pt x="60" y="35"/>
                  </a:lnTo>
                  <a:lnTo>
                    <a:pt x="57" y="33"/>
                  </a:lnTo>
                  <a:lnTo>
                    <a:pt x="56" y="31"/>
                  </a:lnTo>
                  <a:lnTo>
                    <a:pt x="53" y="28"/>
                  </a:lnTo>
                  <a:lnTo>
                    <a:pt x="51" y="26"/>
                  </a:lnTo>
                  <a:lnTo>
                    <a:pt x="49" y="24"/>
                  </a:lnTo>
                  <a:lnTo>
                    <a:pt x="46" y="24"/>
                  </a:lnTo>
                  <a:lnTo>
                    <a:pt x="43" y="23"/>
                  </a:lnTo>
                  <a:lnTo>
                    <a:pt x="39" y="18"/>
                  </a:lnTo>
                  <a:lnTo>
                    <a:pt x="39" y="16"/>
                  </a:lnTo>
                  <a:lnTo>
                    <a:pt x="38" y="13"/>
                  </a:lnTo>
                  <a:lnTo>
                    <a:pt x="36" y="12"/>
                  </a:lnTo>
                  <a:lnTo>
                    <a:pt x="33" y="11"/>
                  </a:lnTo>
                  <a:lnTo>
                    <a:pt x="28" y="10"/>
                  </a:lnTo>
                  <a:lnTo>
                    <a:pt x="24" y="9"/>
                  </a:lnTo>
                  <a:lnTo>
                    <a:pt x="21" y="9"/>
                  </a:lnTo>
                  <a:lnTo>
                    <a:pt x="19" y="7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9" y="2"/>
                  </a:lnTo>
                  <a:lnTo>
                    <a:pt x="6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5"/>
                  </a:lnTo>
                  <a:lnTo>
                    <a:pt x="3" y="8"/>
                  </a:lnTo>
                  <a:lnTo>
                    <a:pt x="5" y="11"/>
                  </a:lnTo>
                  <a:lnTo>
                    <a:pt x="8" y="14"/>
                  </a:lnTo>
                  <a:lnTo>
                    <a:pt x="11" y="15"/>
                  </a:lnTo>
                  <a:lnTo>
                    <a:pt x="14" y="17"/>
                  </a:lnTo>
                  <a:lnTo>
                    <a:pt x="18" y="18"/>
                  </a:lnTo>
                  <a:lnTo>
                    <a:pt x="22" y="17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5" y="17"/>
                  </a:lnTo>
                  <a:lnTo>
                    <a:pt x="27" y="18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4" y="26"/>
                  </a:lnTo>
                  <a:lnTo>
                    <a:pt x="24" y="28"/>
                  </a:lnTo>
                  <a:lnTo>
                    <a:pt x="25" y="30"/>
                  </a:lnTo>
                  <a:lnTo>
                    <a:pt x="29" y="32"/>
                  </a:lnTo>
                  <a:lnTo>
                    <a:pt x="36" y="34"/>
                  </a:lnTo>
                  <a:lnTo>
                    <a:pt x="39" y="36"/>
                  </a:lnTo>
                  <a:lnTo>
                    <a:pt x="41" y="39"/>
                  </a:lnTo>
                  <a:lnTo>
                    <a:pt x="43" y="42"/>
                  </a:lnTo>
                  <a:lnTo>
                    <a:pt x="46" y="43"/>
                  </a:lnTo>
                  <a:lnTo>
                    <a:pt x="49" y="44"/>
                  </a:lnTo>
                  <a:lnTo>
                    <a:pt x="50" y="45"/>
                  </a:lnTo>
                  <a:lnTo>
                    <a:pt x="55" y="44"/>
                  </a:lnTo>
                  <a:lnTo>
                    <a:pt x="58" y="46"/>
                  </a:lnTo>
                  <a:lnTo>
                    <a:pt x="60" y="48"/>
                  </a:lnTo>
                  <a:lnTo>
                    <a:pt x="62" y="47"/>
                  </a:lnTo>
                  <a:lnTo>
                    <a:pt x="63" y="46"/>
                  </a:lnTo>
                  <a:lnTo>
                    <a:pt x="64" y="47"/>
                  </a:lnTo>
                  <a:lnTo>
                    <a:pt x="63" y="49"/>
                  </a:lnTo>
                  <a:lnTo>
                    <a:pt x="63" y="50"/>
                  </a:lnTo>
                  <a:lnTo>
                    <a:pt x="63" y="51"/>
                  </a:lnTo>
                  <a:lnTo>
                    <a:pt x="62" y="56"/>
                  </a:lnTo>
                  <a:lnTo>
                    <a:pt x="65" y="58"/>
                  </a:lnTo>
                  <a:lnTo>
                    <a:pt x="64" y="55"/>
                  </a:lnTo>
                  <a:lnTo>
                    <a:pt x="64" y="53"/>
                  </a:lnTo>
                  <a:lnTo>
                    <a:pt x="64" y="5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7" name="Freeform 1561">
              <a:extLst>
                <a:ext uri="{FF2B5EF4-FFF2-40B4-BE49-F238E27FC236}">
                  <a16:creationId xmlns:a16="http://schemas.microsoft.com/office/drawing/2014/main" id="{0492D75C-B590-954D-9CF8-A2599B69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0" y="1270"/>
              <a:ext cx="1149" cy="777"/>
            </a:xfrm>
            <a:custGeom>
              <a:avLst/>
              <a:gdLst/>
              <a:ahLst/>
              <a:cxnLst>
                <a:cxn ang="0">
                  <a:pos x="476" y="637"/>
                </a:cxn>
                <a:cxn ang="0">
                  <a:pos x="662" y="655"/>
                </a:cxn>
                <a:cxn ang="0">
                  <a:pos x="776" y="701"/>
                </a:cxn>
                <a:cxn ang="0">
                  <a:pos x="823" y="764"/>
                </a:cxn>
                <a:cxn ang="0">
                  <a:pos x="911" y="712"/>
                </a:cxn>
                <a:cxn ang="0">
                  <a:pos x="991" y="696"/>
                </a:cxn>
                <a:cxn ang="0">
                  <a:pos x="1010" y="737"/>
                </a:cxn>
                <a:cxn ang="0">
                  <a:pos x="1097" y="700"/>
                </a:cxn>
                <a:cxn ang="0">
                  <a:pos x="1052" y="702"/>
                </a:cxn>
                <a:cxn ang="0">
                  <a:pos x="1062" y="695"/>
                </a:cxn>
                <a:cxn ang="0">
                  <a:pos x="1016" y="659"/>
                </a:cxn>
                <a:cxn ang="0">
                  <a:pos x="991" y="640"/>
                </a:cxn>
                <a:cxn ang="0">
                  <a:pos x="1000" y="614"/>
                </a:cxn>
                <a:cxn ang="0">
                  <a:pos x="1058" y="629"/>
                </a:cxn>
                <a:cxn ang="0">
                  <a:pos x="1126" y="587"/>
                </a:cxn>
                <a:cxn ang="0">
                  <a:pos x="1124" y="536"/>
                </a:cxn>
                <a:cxn ang="0">
                  <a:pos x="1126" y="520"/>
                </a:cxn>
                <a:cxn ang="0">
                  <a:pos x="1082" y="494"/>
                </a:cxn>
                <a:cxn ang="0">
                  <a:pos x="1055" y="433"/>
                </a:cxn>
                <a:cxn ang="0">
                  <a:pos x="1009" y="418"/>
                </a:cxn>
                <a:cxn ang="0">
                  <a:pos x="962" y="385"/>
                </a:cxn>
                <a:cxn ang="0">
                  <a:pos x="910" y="341"/>
                </a:cxn>
                <a:cxn ang="0">
                  <a:pos x="849" y="382"/>
                </a:cxn>
                <a:cxn ang="0">
                  <a:pos x="840" y="520"/>
                </a:cxn>
                <a:cxn ang="0">
                  <a:pos x="797" y="563"/>
                </a:cxn>
                <a:cxn ang="0">
                  <a:pos x="792" y="548"/>
                </a:cxn>
                <a:cxn ang="0">
                  <a:pos x="714" y="469"/>
                </a:cxn>
                <a:cxn ang="0">
                  <a:pos x="623" y="387"/>
                </a:cxn>
                <a:cxn ang="0">
                  <a:pos x="659" y="295"/>
                </a:cxn>
                <a:cxn ang="0">
                  <a:pos x="648" y="292"/>
                </a:cxn>
                <a:cxn ang="0">
                  <a:pos x="719" y="266"/>
                </a:cxn>
                <a:cxn ang="0">
                  <a:pos x="741" y="234"/>
                </a:cxn>
                <a:cxn ang="0">
                  <a:pos x="756" y="214"/>
                </a:cxn>
                <a:cxn ang="0">
                  <a:pos x="802" y="168"/>
                </a:cxn>
                <a:cxn ang="0">
                  <a:pos x="747" y="138"/>
                </a:cxn>
                <a:cxn ang="0">
                  <a:pos x="720" y="202"/>
                </a:cxn>
                <a:cxn ang="0">
                  <a:pos x="689" y="176"/>
                </a:cxn>
                <a:cxn ang="0">
                  <a:pos x="665" y="114"/>
                </a:cxn>
                <a:cxn ang="0">
                  <a:pos x="641" y="62"/>
                </a:cxn>
                <a:cxn ang="0">
                  <a:pos x="685" y="9"/>
                </a:cxn>
                <a:cxn ang="0">
                  <a:pos x="623" y="5"/>
                </a:cxn>
                <a:cxn ang="0">
                  <a:pos x="617" y="73"/>
                </a:cxn>
                <a:cxn ang="0">
                  <a:pos x="598" y="123"/>
                </a:cxn>
                <a:cxn ang="0">
                  <a:pos x="628" y="164"/>
                </a:cxn>
                <a:cxn ang="0">
                  <a:pos x="617" y="207"/>
                </a:cxn>
                <a:cxn ang="0">
                  <a:pos x="612" y="165"/>
                </a:cxn>
                <a:cxn ang="0">
                  <a:pos x="560" y="157"/>
                </a:cxn>
                <a:cxn ang="0">
                  <a:pos x="584" y="196"/>
                </a:cxn>
                <a:cxn ang="0">
                  <a:pos x="497" y="182"/>
                </a:cxn>
                <a:cxn ang="0">
                  <a:pos x="456" y="180"/>
                </a:cxn>
                <a:cxn ang="0">
                  <a:pos x="453" y="231"/>
                </a:cxn>
                <a:cxn ang="0">
                  <a:pos x="397" y="194"/>
                </a:cxn>
                <a:cxn ang="0">
                  <a:pos x="337" y="155"/>
                </a:cxn>
                <a:cxn ang="0">
                  <a:pos x="221" y="144"/>
                </a:cxn>
                <a:cxn ang="0">
                  <a:pos x="170" y="117"/>
                </a:cxn>
                <a:cxn ang="0">
                  <a:pos x="150" y="126"/>
                </a:cxn>
                <a:cxn ang="0">
                  <a:pos x="74" y="151"/>
                </a:cxn>
                <a:cxn ang="0">
                  <a:pos x="1" y="256"/>
                </a:cxn>
                <a:cxn ang="0">
                  <a:pos x="34" y="400"/>
                </a:cxn>
                <a:cxn ang="0">
                  <a:pos x="129" y="454"/>
                </a:cxn>
                <a:cxn ang="0">
                  <a:pos x="152" y="538"/>
                </a:cxn>
                <a:cxn ang="0">
                  <a:pos x="184" y="578"/>
                </a:cxn>
                <a:cxn ang="0">
                  <a:pos x="232" y="627"/>
                </a:cxn>
              </a:cxnLst>
              <a:rect l="0" t="0" r="r" b="b"/>
              <a:pathLst>
                <a:path w="1149" h="777">
                  <a:moveTo>
                    <a:pt x="261" y="639"/>
                  </a:moveTo>
                  <a:lnTo>
                    <a:pt x="265" y="639"/>
                  </a:lnTo>
                  <a:lnTo>
                    <a:pt x="268" y="638"/>
                  </a:lnTo>
                  <a:lnTo>
                    <a:pt x="272" y="638"/>
                  </a:lnTo>
                  <a:lnTo>
                    <a:pt x="274" y="637"/>
                  </a:lnTo>
                  <a:lnTo>
                    <a:pt x="277" y="636"/>
                  </a:lnTo>
                  <a:lnTo>
                    <a:pt x="281" y="636"/>
                  </a:lnTo>
                  <a:lnTo>
                    <a:pt x="284" y="636"/>
                  </a:lnTo>
                  <a:lnTo>
                    <a:pt x="288" y="635"/>
                  </a:lnTo>
                  <a:lnTo>
                    <a:pt x="292" y="635"/>
                  </a:lnTo>
                  <a:lnTo>
                    <a:pt x="300" y="635"/>
                  </a:lnTo>
                  <a:lnTo>
                    <a:pt x="303" y="635"/>
                  </a:lnTo>
                  <a:lnTo>
                    <a:pt x="306" y="636"/>
                  </a:lnTo>
                  <a:lnTo>
                    <a:pt x="308" y="636"/>
                  </a:lnTo>
                  <a:lnTo>
                    <a:pt x="315" y="638"/>
                  </a:lnTo>
                  <a:lnTo>
                    <a:pt x="318" y="638"/>
                  </a:lnTo>
                  <a:lnTo>
                    <a:pt x="322" y="638"/>
                  </a:lnTo>
                  <a:lnTo>
                    <a:pt x="325" y="639"/>
                  </a:lnTo>
                  <a:lnTo>
                    <a:pt x="330" y="639"/>
                  </a:lnTo>
                  <a:lnTo>
                    <a:pt x="339" y="639"/>
                  </a:lnTo>
                  <a:lnTo>
                    <a:pt x="372" y="639"/>
                  </a:lnTo>
                  <a:lnTo>
                    <a:pt x="380" y="639"/>
                  </a:lnTo>
                  <a:lnTo>
                    <a:pt x="388" y="638"/>
                  </a:lnTo>
                  <a:lnTo>
                    <a:pt x="391" y="638"/>
                  </a:lnTo>
                  <a:lnTo>
                    <a:pt x="396" y="638"/>
                  </a:lnTo>
                  <a:lnTo>
                    <a:pt x="400" y="637"/>
                  </a:lnTo>
                  <a:lnTo>
                    <a:pt x="404" y="636"/>
                  </a:lnTo>
                  <a:lnTo>
                    <a:pt x="420" y="636"/>
                  </a:lnTo>
                  <a:lnTo>
                    <a:pt x="429" y="636"/>
                  </a:lnTo>
                  <a:lnTo>
                    <a:pt x="439" y="635"/>
                  </a:lnTo>
                  <a:lnTo>
                    <a:pt x="461" y="635"/>
                  </a:lnTo>
                  <a:lnTo>
                    <a:pt x="472" y="636"/>
                  </a:lnTo>
                  <a:lnTo>
                    <a:pt x="476" y="637"/>
                  </a:lnTo>
                  <a:lnTo>
                    <a:pt x="482" y="637"/>
                  </a:lnTo>
                  <a:lnTo>
                    <a:pt x="489" y="634"/>
                  </a:lnTo>
                  <a:lnTo>
                    <a:pt x="492" y="634"/>
                  </a:lnTo>
                  <a:lnTo>
                    <a:pt x="495" y="633"/>
                  </a:lnTo>
                  <a:lnTo>
                    <a:pt x="504" y="632"/>
                  </a:lnTo>
                  <a:lnTo>
                    <a:pt x="512" y="633"/>
                  </a:lnTo>
                  <a:lnTo>
                    <a:pt x="546" y="633"/>
                  </a:lnTo>
                  <a:lnTo>
                    <a:pt x="564" y="633"/>
                  </a:lnTo>
                  <a:lnTo>
                    <a:pt x="569" y="633"/>
                  </a:lnTo>
                  <a:lnTo>
                    <a:pt x="571" y="634"/>
                  </a:lnTo>
                  <a:lnTo>
                    <a:pt x="576" y="634"/>
                  </a:lnTo>
                  <a:lnTo>
                    <a:pt x="580" y="634"/>
                  </a:lnTo>
                  <a:lnTo>
                    <a:pt x="597" y="634"/>
                  </a:lnTo>
                  <a:lnTo>
                    <a:pt x="600" y="634"/>
                  </a:lnTo>
                  <a:lnTo>
                    <a:pt x="603" y="635"/>
                  </a:lnTo>
                  <a:lnTo>
                    <a:pt x="607" y="635"/>
                  </a:lnTo>
                  <a:lnTo>
                    <a:pt x="613" y="635"/>
                  </a:lnTo>
                  <a:lnTo>
                    <a:pt x="615" y="637"/>
                  </a:lnTo>
                  <a:lnTo>
                    <a:pt x="617" y="639"/>
                  </a:lnTo>
                  <a:lnTo>
                    <a:pt x="620" y="640"/>
                  </a:lnTo>
                  <a:lnTo>
                    <a:pt x="623" y="641"/>
                  </a:lnTo>
                  <a:lnTo>
                    <a:pt x="628" y="644"/>
                  </a:lnTo>
                  <a:lnTo>
                    <a:pt x="633" y="644"/>
                  </a:lnTo>
                  <a:lnTo>
                    <a:pt x="635" y="644"/>
                  </a:lnTo>
                  <a:lnTo>
                    <a:pt x="637" y="645"/>
                  </a:lnTo>
                  <a:lnTo>
                    <a:pt x="641" y="645"/>
                  </a:lnTo>
                  <a:lnTo>
                    <a:pt x="644" y="645"/>
                  </a:lnTo>
                  <a:lnTo>
                    <a:pt x="646" y="646"/>
                  </a:lnTo>
                  <a:lnTo>
                    <a:pt x="647" y="647"/>
                  </a:lnTo>
                  <a:lnTo>
                    <a:pt x="649" y="650"/>
                  </a:lnTo>
                  <a:lnTo>
                    <a:pt x="651" y="652"/>
                  </a:lnTo>
                  <a:lnTo>
                    <a:pt x="655" y="653"/>
                  </a:lnTo>
                  <a:lnTo>
                    <a:pt x="662" y="655"/>
                  </a:lnTo>
                  <a:lnTo>
                    <a:pt x="666" y="655"/>
                  </a:lnTo>
                  <a:lnTo>
                    <a:pt x="670" y="655"/>
                  </a:lnTo>
                  <a:lnTo>
                    <a:pt x="673" y="657"/>
                  </a:lnTo>
                  <a:lnTo>
                    <a:pt x="678" y="657"/>
                  </a:lnTo>
                  <a:lnTo>
                    <a:pt x="681" y="658"/>
                  </a:lnTo>
                  <a:lnTo>
                    <a:pt x="683" y="659"/>
                  </a:lnTo>
                  <a:lnTo>
                    <a:pt x="687" y="660"/>
                  </a:lnTo>
                  <a:lnTo>
                    <a:pt x="691" y="660"/>
                  </a:lnTo>
                  <a:lnTo>
                    <a:pt x="700" y="661"/>
                  </a:lnTo>
                  <a:lnTo>
                    <a:pt x="707" y="660"/>
                  </a:lnTo>
                  <a:lnTo>
                    <a:pt x="710" y="659"/>
                  </a:lnTo>
                  <a:lnTo>
                    <a:pt x="712" y="658"/>
                  </a:lnTo>
                  <a:lnTo>
                    <a:pt x="714" y="658"/>
                  </a:lnTo>
                  <a:lnTo>
                    <a:pt x="716" y="659"/>
                  </a:lnTo>
                  <a:lnTo>
                    <a:pt x="720" y="659"/>
                  </a:lnTo>
                  <a:lnTo>
                    <a:pt x="722" y="659"/>
                  </a:lnTo>
                  <a:lnTo>
                    <a:pt x="725" y="661"/>
                  </a:lnTo>
                  <a:lnTo>
                    <a:pt x="728" y="663"/>
                  </a:lnTo>
                  <a:lnTo>
                    <a:pt x="731" y="663"/>
                  </a:lnTo>
                  <a:lnTo>
                    <a:pt x="734" y="665"/>
                  </a:lnTo>
                  <a:lnTo>
                    <a:pt x="735" y="666"/>
                  </a:lnTo>
                  <a:lnTo>
                    <a:pt x="736" y="667"/>
                  </a:lnTo>
                  <a:lnTo>
                    <a:pt x="737" y="670"/>
                  </a:lnTo>
                  <a:lnTo>
                    <a:pt x="743" y="677"/>
                  </a:lnTo>
                  <a:lnTo>
                    <a:pt x="746" y="680"/>
                  </a:lnTo>
                  <a:lnTo>
                    <a:pt x="749" y="683"/>
                  </a:lnTo>
                  <a:lnTo>
                    <a:pt x="755" y="687"/>
                  </a:lnTo>
                  <a:lnTo>
                    <a:pt x="758" y="688"/>
                  </a:lnTo>
                  <a:lnTo>
                    <a:pt x="760" y="690"/>
                  </a:lnTo>
                  <a:lnTo>
                    <a:pt x="766" y="695"/>
                  </a:lnTo>
                  <a:lnTo>
                    <a:pt x="768" y="696"/>
                  </a:lnTo>
                  <a:lnTo>
                    <a:pt x="771" y="698"/>
                  </a:lnTo>
                  <a:lnTo>
                    <a:pt x="776" y="701"/>
                  </a:lnTo>
                  <a:lnTo>
                    <a:pt x="779" y="703"/>
                  </a:lnTo>
                  <a:lnTo>
                    <a:pt x="781" y="706"/>
                  </a:lnTo>
                  <a:lnTo>
                    <a:pt x="785" y="713"/>
                  </a:lnTo>
                  <a:lnTo>
                    <a:pt x="786" y="716"/>
                  </a:lnTo>
                  <a:lnTo>
                    <a:pt x="787" y="719"/>
                  </a:lnTo>
                  <a:lnTo>
                    <a:pt x="787" y="723"/>
                  </a:lnTo>
                  <a:lnTo>
                    <a:pt x="788" y="727"/>
                  </a:lnTo>
                  <a:lnTo>
                    <a:pt x="788" y="732"/>
                  </a:lnTo>
                  <a:lnTo>
                    <a:pt x="788" y="736"/>
                  </a:lnTo>
                  <a:lnTo>
                    <a:pt x="788" y="740"/>
                  </a:lnTo>
                  <a:lnTo>
                    <a:pt x="789" y="743"/>
                  </a:lnTo>
                  <a:lnTo>
                    <a:pt x="790" y="747"/>
                  </a:lnTo>
                  <a:lnTo>
                    <a:pt x="790" y="751"/>
                  </a:lnTo>
                  <a:lnTo>
                    <a:pt x="790" y="756"/>
                  </a:lnTo>
                  <a:lnTo>
                    <a:pt x="791" y="757"/>
                  </a:lnTo>
                  <a:lnTo>
                    <a:pt x="792" y="758"/>
                  </a:lnTo>
                  <a:lnTo>
                    <a:pt x="791" y="761"/>
                  </a:lnTo>
                  <a:lnTo>
                    <a:pt x="789" y="763"/>
                  </a:lnTo>
                  <a:lnTo>
                    <a:pt x="788" y="767"/>
                  </a:lnTo>
                  <a:lnTo>
                    <a:pt x="788" y="771"/>
                  </a:lnTo>
                  <a:lnTo>
                    <a:pt x="789" y="773"/>
                  </a:lnTo>
                  <a:lnTo>
                    <a:pt x="792" y="776"/>
                  </a:lnTo>
                  <a:lnTo>
                    <a:pt x="795" y="777"/>
                  </a:lnTo>
                  <a:lnTo>
                    <a:pt x="798" y="776"/>
                  </a:lnTo>
                  <a:lnTo>
                    <a:pt x="802" y="775"/>
                  </a:lnTo>
                  <a:lnTo>
                    <a:pt x="807" y="775"/>
                  </a:lnTo>
                  <a:lnTo>
                    <a:pt x="811" y="775"/>
                  </a:lnTo>
                  <a:lnTo>
                    <a:pt x="813" y="773"/>
                  </a:lnTo>
                  <a:lnTo>
                    <a:pt x="814" y="771"/>
                  </a:lnTo>
                  <a:lnTo>
                    <a:pt x="815" y="769"/>
                  </a:lnTo>
                  <a:lnTo>
                    <a:pt x="816" y="768"/>
                  </a:lnTo>
                  <a:lnTo>
                    <a:pt x="818" y="766"/>
                  </a:lnTo>
                  <a:lnTo>
                    <a:pt x="823" y="764"/>
                  </a:lnTo>
                  <a:lnTo>
                    <a:pt x="831" y="762"/>
                  </a:lnTo>
                  <a:lnTo>
                    <a:pt x="834" y="760"/>
                  </a:lnTo>
                  <a:lnTo>
                    <a:pt x="837" y="758"/>
                  </a:lnTo>
                  <a:lnTo>
                    <a:pt x="838" y="757"/>
                  </a:lnTo>
                  <a:lnTo>
                    <a:pt x="838" y="755"/>
                  </a:lnTo>
                  <a:lnTo>
                    <a:pt x="839" y="751"/>
                  </a:lnTo>
                  <a:lnTo>
                    <a:pt x="841" y="749"/>
                  </a:lnTo>
                  <a:lnTo>
                    <a:pt x="843" y="748"/>
                  </a:lnTo>
                  <a:lnTo>
                    <a:pt x="851" y="746"/>
                  </a:lnTo>
                  <a:lnTo>
                    <a:pt x="858" y="743"/>
                  </a:lnTo>
                  <a:lnTo>
                    <a:pt x="862" y="743"/>
                  </a:lnTo>
                  <a:lnTo>
                    <a:pt x="865" y="742"/>
                  </a:lnTo>
                  <a:lnTo>
                    <a:pt x="868" y="742"/>
                  </a:lnTo>
                  <a:lnTo>
                    <a:pt x="871" y="740"/>
                  </a:lnTo>
                  <a:lnTo>
                    <a:pt x="873" y="738"/>
                  </a:lnTo>
                  <a:lnTo>
                    <a:pt x="876" y="737"/>
                  </a:lnTo>
                  <a:lnTo>
                    <a:pt x="878" y="735"/>
                  </a:lnTo>
                  <a:lnTo>
                    <a:pt x="880" y="733"/>
                  </a:lnTo>
                  <a:lnTo>
                    <a:pt x="878" y="733"/>
                  </a:lnTo>
                  <a:lnTo>
                    <a:pt x="875" y="734"/>
                  </a:lnTo>
                  <a:lnTo>
                    <a:pt x="880" y="732"/>
                  </a:lnTo>
                  <a:lnTo>
                    <a:pt x="881" y="729"/>
                  </a:lnTo>
                  <a:lnTo>
                    <a:pt x="882" y="727"/>
                  </a:lnTo>
                  <a:lnTo>
                    <a:pt x="884" y="723"/>
                  </a:lnTo>
                  <a:lnTo>
                    <a:pt x="884" y="721"/>
                  </a:lnTo>
                  <a:lnTo>
                    <a:pt x="885" y="718"/>
                  </a:lnTo>
                  <a:lnTo>
                    <a:pt x="888" y="717"/>
                  </a:lnTo>
                  <a:lnTo>
                    <a:pt x="891" y="715"/>
                  </a:lnTo>
                  <a:lnTo>
                    <a:pt x="895" y="713"/>
                  </a:lnTo>
                  <a:lnTo>
                    <a:pt x="899" y="713"/>
                  </a:lnTo>
                  <a:lnTo>
                    <a:pt x="903" y="712"/>
                  </a:lnTo>
                  <a:lnTo>
                    <a:pt x="908" y="712"/>
                  </a:lnTo>
                  <a:lnTo>
                    <a:pt x="911" y="712"/>
                  </a:lnTo>
                  <a:lnTo>
                    <a:pt x="915" y="712"/>
                  </a:lnTo>
                  <a:lnTo>
                    <a:pt x="916" y="713"/>
                  </a:lnTo>
                  <a:lnTo>
                    <a:pt x="925" y="714"/>
                  </a:lnTo>
                  <a:lnTo>
                    <a:pt x="929" y="713"/>
                  </a:lnTo>
                  <a:lnTo>
                    <a:pt x="933" y="712"/>
                  </a:lnTo>
                  <a:lnTo>
                    <a:pt x="941" y="707"/>
                  </a:lnTo>
                  <a:lnTo>
                    <a:pt x="948" y="702"/>
                  </a:lnTo>
                  <a:lnTo>
                    <a:pt x="953" y="698"/>
                  </a:lnTo>
                  <a:lnTo>
                    <a:pt x="959" y="693"/>
                  </a:lnTo>
                  <a:lnTo>
                    <a:pt x="962" y="691"/>
                  </a:lnTo>
                  <a:lnTo>
                    <a:pt x="964" y="689"/>
                  </a:lnTo>
                  <a:lnTo>
                    <a:pt x="964" y="687"/>
                  </a:lnTo>
                  <a:lnTo>
                    <a:pt x="964" y="685"/>
                  </a:lnTo>
                  <a:lnTo>
                    <a:pt x="967" y="680"/>
                  </a:lnTo>
                  <a:lnTo>
                    <a:pt x="968" y="677"/>
                  </a:lnTo>
                  <a:lnTo>
                    <a:pt x="969" y="674"/>
                  </a:lnTo>
                  <a:lnTo>
                    <a:pt x="971" y="672"/>
                  </a:lnTo>
                  <a:lnTo>
                    <a:pt x="974" y="671"/>
                  </a:lnTo>
                  <a:lnTo>
                    <a:pt x="976" y="672"/>
                  </a:lnTo>
                  <a:lnTo>
                    <a:pt x="979" y="672"/>
                  </a:lnTo>
                  <a:lnTo>
                    <a:pt x="983" y="673"/>
                  </a:lnTo>
                  <a:lnTo>
                    <a:pt x="980" y="671"/>
                  </a:lnTo>
                  <a:lnTo>
                    <a:pt x="982" y="671"/>
                  </a:lnTo>
                  <a:lnTo>
                    <a:pt x="983" y="672"/>
                  </a:lnTo>
                  <a:lnTo>
                    <a:pt x="984" y="675"/>
                  </a:lnTo>
                  <a:lnTo>
                    <a:pt x="984" y="676"/>
                  </a:lnTo>
                  <a:lnTo>
                    <a:pt x="986" y="677"/>
                  </a:lnTo>
                  <a:lnTo>
                    <a:pt x="989" y="680"/>
                  </a:lnTo>
                  <a:lnTo>
                    <a:pt x="989" y="684"/>
                  </a:lnTo>
                  <a:lnTo>
                    <a:pt x="990" y="688"/>
                  </a:lnTo>
                  <a:lnTo>
                    <a:pt x="990" y="689"/>
                  </a:lnTo>
                  <a:lnTo>
                    <a:pt x="991" y="694"/>
                  </a:lnTo>
                  <a:lnTo>
                    <a:pt x="991" y="696"/>
                  </a:lnTo>
                  <a:lnTo>
                    <a:pt x="992" y="698"/>
                  </a:lnTo>
                  <a:lnTo>
                    <a:pt x="992" y="704"/>
                  </a:lnTo>
                  <a:lnTo>
                    <a:pt x="992" y="710"/>
                  </a:lnTo>
                  <a:lnTo>
                    <a:pt x="994" y="715"/>
                  </a:lnTo>
                  <a:lnTo>
                    <a:pt x="995" y="716"/>
                  </a:lnTo>
                  <a:lnTo>
                    <a:pt x="999" y="717"/>
                  </a:lnTo>
                  <a:lnTo>
                    <a:pt x="1002" y="718"/>
                  </a:lnTo>
                  <a:lnTo>
                    <a:pt x="1005" y="719"/>
                  </a:lnTo>
                  <a:lnTo>
                    <a:pt x="1007" y="718"/>
                  </a:lnTo>
                  <a:lnTo>
                    <a:pt x="1013" y="714"/>
                  </a:lnTo>
                  <a:lnTo>
                    <a:pt x="1019" y="710"/>
                  </a:lnTo>
                  <a:lnTo>
                    <a:pt x="1027" y="705"/>
                  </a:lnTo>
                  <a:lnTo>
                    <a:pt x="1029" y="705"/>
                  </a:lnTo>
                  <a:lnTo>
                    <a:pt x="1031" y="705"/>
                  </a:lnTo>
                  <a:lnTo>
                    <a:pt x="1035" y="707"/>
                  </a:lnTo>
                  <a:lnTo>
                    <a:pt x="1035" y="710"/>
                  </a:lnTo>
                  <a:lnTo>
                    <a:pt x="1037" y="712"/>
                  </a:lnTo>
                  <a:lnTo>
                    <a:pt x="1039" y="714"/>
                  </a:lnTo>
                  <a:lnTo>
                    <a:pt x="1040" y="714"/>
                  </a:lnTo>
                  <a:lnTo>
                    <a:pt x="1039" y="716"/>
                  </a:lnTo>
                  <a:lnTo>
                    <a:pt x="1037" y="716"/>
                  </a:lnTo>
                  <a:lnTo>
                    <a:pt x="1035" y="717"/>
                  </a:lnTo>
                  <a:lnTo>
                    <a:pt x="1032" y="717"/>
                  </a:lnTo>
                  <a:lnTo>
                    <a:pt x="1029" y="717"/>
                  </a:lnTo>
                  <a:lnTo>
                    <a:pt x="1027" y="718"/>
                  </a:lnTo>
                  <a:lnTo>
                    <a:pt x="1026" y="719"/>
                  </a:lnTo>
                  <a:lnTo>
                    <a:pt x="1023" y="725"/>
                  </a:lnTo>
                  <a:lnTo>
                    <a:pt x="1021" y="728"/>
                  </a:lnTo>
                  <a:lnTo>
                    <a:pt x="1017" y="729"/>
                  </a:lnTo>
                  <a:lnTo>
                    <a:pt x="1013" y="732"/>
                  </a:lnTo>
                  <a:lnTo>
                    <a:pt x="1010" y="734"/>
                  </a:lnTo>
                  <a:lnTo>
                    <a:pt x="1010" y="735"/>
                  </a:lnTo>
                  <a:lnTo>
                    <a:pt x="1010" y="737"/>
                  </a:lnTo>
                  <a:lnTo>
                    <a:pt x="1010" y="739"/>
                  </a:lnTo>
                  <a:lnTo>
                    <a:pt x="1012" y="740"/>
                  </a:lnTo>
                  <a:lnTo>
                    <a:pt x="1014" y="743"/>
                  </a:lnTo>
                  <a:lnTo>
                    <a:pt x="1017" y="744"/>
                  </a:lnTo>
                  <a:lnTo>
                    <a:pt x="1019" y="744"/>
                  </a:lnTo>
                  <a:lnTo>
                    <a:pt x="1022" y="744"/>
                  </a:lnTo>
                  <a:lnTo>
                    <a:pt x="1026" y="741"/>
                  </a:lnTo>
                  <a:lnTo>
                    <a:pt x="1029" y="739"/>
                  </a:lnTo>
                  <a:lnTo>
                    <a:pt x="1032" y="736"/>
                  </a:lnTo>
                  <a:lnTo>
                    <a:pt x="1034" y="729"/>
                  </a:lnTo>
                  <a:lnTo>
                    <a:pt x="1037" y="726"/>
                  </a:lnTo>
                  <a:lnTo>
                    <a:pt x="1040" y="725"/>
                  </a:lnTo>
                  <a:lnTo>
                    <a:pt x="1048" y="724"/>
                  </a:lnTo>
                  <a:lnTo>
                    <a:pt x="1051" y="722"/>
                  </a:lnTo>
                  <a:lnTo>
                    <a:pt x="1053" y="720"/>
                  </a:lnTo>
                  <a:lnTo>
                    <a:pt x="1055" y="718"/>
                  </a:lnTo>
                  <a:lnTo>
                    <a:pt x="1058" y="716"/>
                  </a:lnTo>
                  <a:lnTo>
                    <a:pt x="1062" y="714"/>
                  </a:lnTo>
                  <a:lnTo>
                    <a:pt x="1066" y="714"/>
                  </a:lnTo>
                  <a:lnTo>
                    <a:pt x="1070" y="714"/>
                  </a:lnTo>
                  <a:lnTo>
                    <a:pt x="1074" y="713"/>
                  </a:lnTo>
                  <a:lnTo>
                    <a:pt x="1078" y="711"/>
                  </a:lnTo>
                  <a:lnTo>
                    <a:pt x="1080" y="710"/>
                  </a:lnTo>
                  <a:lnTo>
                    <a:pt x="1081" y="709"/>
                  </a:lnTo>
                  <a:lnTo>
                    <a:pt x="1081" y="707"/>
                  </a:lnTo>
                  <a:lnTo>
                    <a:pt x="1079" y="706"/>
                  </a:lnTo>
                  <a:lnTo>
                    <a:pt x="1076" y="704"/>
                  </a:lnTo>
                  <a:lnTo>
                    <a:pt x="1079" y="704"/>
                  </a:lnTo>
                  <a:lnTo>
                    <a:pt x="1082" y="704"/>
                  </a:lnTo>
                  <a:lnTo>
                    <a:pt x="1084" y="704"/>
                  </a:lnTo>
                  <a:lnTo>
                    <a:pt x="1088" y="704"/>
                  </a:lnTo>
                  <a:lnTo>
                    <a:pt x="1093" y="703"/>
                  </a:lnTo>
                  <a:lnTo>
                    <a:pt x="1097" y="700"/>
                  </a:lnTo>
                  <a:lnTo>
                    <a:pt x="1099" y="699"/>
                  </a:lnTo>
                  <a:lnTo>
                    <a:pt x="1100" y="698"/>
                  </a:lnTo>
                  <a:lnTo>
                    <a:pt x="1099" y="696"/>
                  </a:lnTo>
                  <a:lnTo>
                    <a:pt x="1097" y="695"/>
                  </a:lnTo>
                  <a:lnTo>
                    <a:pt x="1095" y="694"/>
                  </a:lnTo>
                  <a:lnTo>
                    <a:pt x="1093" y="693"/>
                  </a:lnTo>
                  <a:lnTo>
                    <a:pt x="1091" y="694"/>
                  </a:lnTo>
                  <a:lnTo>
                    <a:pt x="1089" y="695"/>
                  </a:lnTo>
                  <a:lnTo>
                    <a:pt x="1088" y="692"/>
                  </a:lnTo>
                  <a:lnTo>
                    <a:pt x="1088" y="690"/>
                  </a:lnTo>
                  <a:lnTo>
                    <a:pt x="1088" y="683"/>
                  </a:lnTo>
                  <a:lnTo>
                    <a:pt x="1089" y="681"/>
                  </a:lnTo>
                  <a:lnTo>
                    <a:pt x="1088" y="678"/>
                  </a:lnTo>
                  <a:lnTo>
                    <a:pt x="1086" y="676"/>
                  </a:lnTo>
                  <a:lnTo>
                    <a:pt x="1083" y="676"/>
                  </a:lnTo>
                  <a:lnTo>
                    <a:pt x="1080" y="677"/>
                  </a:lnTo>
                  <a:lnTo>
                    <a:pt x="1079" y="679"/>
                  </a:lnTo>
                  <a:lnTo>
                    <a:pt x="1077" y="681"/>
                  </a:lnTo>
                  <a:lnTo>
                    <a:pt x="1077" y="683"/>
                  </a:lnTo>
                  <a:lnTo>
                    <a:pt x="1078" y="690"/>
                  </a:lnTo>
                  <a:lnTo>
                    <a:pt x="1080" y="695"/>
                  </a:lnTo>
                  <a:lnTo>
                    <a:pt x="1080" y="698"/>
                  </a:lnTo>
                  <a:lnTo>
                    <a:pt x="1078" y="700"/>
                  </a:lnTo>
                  <a:lnTo>
                    <a:pt x="1076" y="701"/>
                  </a:lnTo>
                  <a:lnTo>
                    <a:pt x="1073" y="700"/>
                  </a:lnTo>
                  <a:lnTo>
                    <a:pt x="1068" y="700"/>
                  </a:lnTo>
                  <a:lnTo>
                    <a:pt x="1066" y="700"/>
                  </a:lnTo>
                  <a:lnTo>
                    <a:pt x="1062" y="701"/>
                  </a:lnTo>
                  <a:lnTo>
                    <a:pt x="1059" y="704"/>
                  </a:lnTo>
                  <a:lnTo>
                    <a:pt x="1057" y="705"/>
                  </a:lnTo>
                  <a:lnTo>
                    <a:pt x="1054" y="705"/>
                  </a:lnTo>
                  <a:lnTo>
                    <a:pt x="1053" y="704"/>
                  </a:lnTo>
                  <a:lnTo>
                    <a:pt x="1052" y="702"/>
                  </a:lnTo>
                  <a:lnTo>
                    <a:pt x="1051" y="702"/>
                  </a:lnTo>
                  <a:lnTo>
                    <a:pt x="1049" y="702"/>
                  </a:lnTo>
                  <a:lnTo>
                    <a:pt x="1048" y="702"/>
                  </a:lnTo>
                  <a:lnTo>
                    <a:pt x="1046" y="699"/>
                  </a:lnTo>
                  <a:lnTo>
                    <a:pt x="1043" y="700"/>
                  </a:lnTo>
                  <a:lnTo>
                    <a:pt x="1040" y="700"/>
                  </a:lnTo>
                  <a:lnTo>
                    <a:pt x="1038" y="699"/>
                  </a:lnTo>
                  <a:lnTo>
                    <a:pt x="1037" y="698"/>
                  </a:lnTo>
                  <a:lnTo>
                    <a:pt x="1037" y="696"/>
                  </a:lnTo>
                  <a:lnTo>
                    <a:pt x="1038" y="694"/>
                  </a:lnTo>
                  <a:lnTo>
                    <a:pt x="1038" y="692"/>
                  </a:lnTo>
                  <a:lnTo>
                    <a:pt x="1036" y="691"/>
                  </a:lnTo>
                  <a:lnTo>
                    <a:pt x="1034" y="691"/>
                  </a:lnTo>
                  <a:lnTo>
                    <a:pt x="1032" y="691"/>
                  </a:lnTo>
                  <a:lnTo>
                    <a:pt x="1030" y="690"/>
                  </a:lnTo>
                  <a:lnTo>
                    <a:pt x="1029" y="688"/>
                  </a:lnTo>
                  <a:lnTo>
                    <a:pt x="1029" y="684"/>
                  </a:lnTo>
                  <a:lnTo>
                    <a:pt x="1029" y="682"/>
                  </a:lnTo>
                  <a:lnTo>
                    <a:pt x="1031" y="680"/>
                  </a:lnTo>
                  <a:lnTo>
                    <a:pt x="1033" y="681"/>
                  </a:lnTo>
                  <a:lnTo>
                    <a:pt x="1035" y="682"/>
                  </a:lnTo>
                  <a:lnTo>
                    <a:pt x="1038" y="687"/>
                  </a:lnTo>
                  <a:lnTo>
                    <a:pt x="1045" y="697"/>
                  </a:lnTo>
                  <a:lnTo>
                    <a:pt x="1046" y="699"/>
                  </a:lnTo>
                  <a:lnTo>
                    <a:pt x="1048" y="699"/>
                  </a:lnTo>
                  <a:lnTo>
                    <a:pt x="1050" y="699"/>
                  </a:lnTo>
                  <a:lnTo>
                    <a:pt x="1051" y="700"/>
                  </a:lnTo>
                  <a:lnTo>
                    <a:pt x="1052" y="702"/>
                  </a:lnTo>
                  <a:lnTo>
                    <a:pt x="1057" y="701"/>
                  </a:lnTo>
                  <a:lnTo>
                    <a:pt x="1060" y="701"/>
                  </a:lnTo>
                  <a:lnTo>
                    <a:pt x="1061" y="699"/>
                  </a:lnTo>
                  <a:lnTo>
                    <a:pt x="1064" y="697"/>
                  </a:lnTo>
                  <a:lnTo>
                    <a:pt x="1062" y="695"/>
                  </a:lnTo>
                  <a:lnTo>
                    <a:pt x="1060" y="693"/>
                  </a:lnTo>
                  <a:lnTo>
                    <a:pt x="1057" y="692"/>
                  </a:lnTo>
                  <a:lnTo>
                    <a:pt x="1050" y="692"/>
                  </a:lnTo>
                  <a:lnTo>
                    <a:pt x="1048" y="691"/>
                  </a:lnTo>
                  <a:lnTo>
                    <a:pt x="1045" y="689"/>
                  </a:lnTo>
                  <a:lnTo>
                    <a:pt x="1037" y="680"/>
                  </a:lnTo>
                  <a:lnTo>
                    <a:pt x="1035" y="678"/>
                  </a:lnTo>
                  <a:lnTo>
                    <a:pt x="1033" y="678"/>
                  </a:lnTo>
                  <a:lnTo>
                    <a:pt x="1027" y="679"/>
                  </a:lnTo>
                  <a:lnTo>
                    <a:pt x="1026" y="677"/>
                  </a:lnTo>
                  <a:lnTo>
                    <a:pt x="1025" y="674"/>
                  </a:lnTo>
                  <a:lnTo>
                    <a:pt x="1027" y="672"/>
                  </a:lnTo>
                  <a:lnTo>
                    <a:pt x="1029" y="670"/>
                  </a:lnTo>
                  <a:lnTo>
                    <a:pt x="1031" y="669"/>
                  </a:lnTo>
                  <a:lnTo>
                    <a:pt x="1032" y="669"/>
                  </a:lnTo>
                  <a:lnTo>
                    <a:pt x="1031" y="667"/>
                  </a:lnTo>
                  <a:lnTo>
                    <a:pt x="1029" y="665"/>
                  </a:lnTo>
                  <a:lnTo>
                    <a:pt x="1026" y="663"/>
                  </a:lnTo>
                  <a:lnTo>
                    <a:pt x="1031" y="662"/>
                  </a:lnTo>
                  <a:lnTo>
                    <a:pt x="1033" y="660"/>
                  </a:lnTo>
                  <a:lnTo>
                    <a:pt x="1034" y="658"/>
                  </a:lnTo>
                  <a:lnTo>
                    <a:pt x="1034" y="657"/>
                  </a:lnTo>
                  <a:lnTo>
                    <a:pt x="1033" y="655"/>
                  </a:lnTo>
                  <a:lnTo>
                    <a:pt x="1032" y="654"/>
                  </a:lnTo>
                  <a:lnTo>
                    <a:pt x="1030" y="655"/>
                  </a:lnTo>
                  <a:lnTo>
                    <a:pt x="1029" y="656"/>
                  </a:lnTo>
                  <a:lnTo>
                    <a:pt x="1028" y="657"/>
                  </a:lnTo>
                  <a:lnTo>
                    <a:pt x="1028" y="659"/>
                  </a:lnTo>
                  <a:lnTo>
                    <a:pt x="1027" y="661"/>
                  </a:lnTo>
                  <a:lnTo>
                    <a:pt x="1026" y="661"/>
                  </a:lnTo>
                  <a:lnTo>
                    <a:pt x="1025" y="661"/>
                  </a:lnTo>
                  <a:lnTo>
                    <a:pt x="1022" y="661"/>
                  </a:lnTo>
                  <a:lnTo>
                    <a:pt x="1016" y="659"/>
                  </a:lnTo>
                  <a:lnTo>
                    <a:pt x="1013" y="658"/>
                  </a:lnTo>
                  <a:lnTo>
                    <a:pt x="1011" y="657"/>
                  </a:lnTo>
                  <a:lnTo>
                    <a:pt x="1011" y="656"/>
                  </a:lnTo>
                  <a:lnTo>
                    <a:pt x="1011" y="654"/>
                  </a:lnTo>
                  <a:lnTo>
                    <a:pt x="1011" y="653"/>
                  </a:lnTo>
                  <a:lnTo>
                    <a:pt x="1014" y="652"/>
                  </a:lnTo>
                  <a:lnTo>
                    <a:pt x="1017" y="652"/>
                  </a:lnTo>
                  <a:lnTo>
                    <a:pt x="1021" y="653"/>
                  </a:lnTo>
                  <a:lnTo>
                    <a:pt x="1025" y="654"/>
                  </a:lnTo>
                  <a:lnTo>
                    <a:pt x="1026" y="655"/>
                  </a:lnTo>
                  <a:lnTo>
                    <a:pt x="1028" y="655"/>
                  </a:lnTo>
                  <a:lnTo>
                    <a:pt x="1030" y="653"/>
                  </a:lnTo>
                  <a:lnTo>
                    <a:pt x="1032" y="651"/>
                  </a:lnTo>
                  <a:lnTo>
                    <a:pt x="1033" y="648"/>
                  </a:lnTo>
                  <a:lnTo>
                    <a:pt x="1033" y="645"/>
                  </a:lnTo>
                  <a:lnTo>
                    <a:pt x="1031" y="643"/>
                  </a:lnTo>
                  <a:lnTo>
                    <a:pt x="1030" y="639"/>
                  </a:lnTo>
                  <a:lnTo>
                    <a:pt x="1031" y="636"/>
                  </a:lnTo>
                  <a:lnTo>
                    <a:pt x="1031" y="635"/>
                  </a:lnTo>
                  <a:lnTo>
                    <a:pt x="1031" y="634"/>
                  </a:lnTo>
                  <a:lnTo>
                    <a:pt x="1030" y="633"/>
                  </a:lnTo>
                  <a:lnTo>
                    <a:pt x="1028" y="632"/>
                  </a:lnTo>
                  <a:lnTo>
                    <a:pt x="1024" y="633"/>
                  </a:lnTo>
                  <a:lnTo>
                    <a:pt x="1019" y="634"/>
                  </a:lnTo>
                  <a:lnTo>
                    <a:pt x="1016" y="634"/>
                  </a:lnTo>
                  <a:lnTo>
                    <a:pt x="1015" y="633"/>
                  </a:lnTo>
                  <a:lnTo>
                    <a:pt x="1013" y="633"/>
                  </a:lnTo>
                  <a:lnTo>
                    <a:pt x="1011" y="633"/>
                  </a:lnTo>
                  <a:lnTo>
                    <a:pt x="1006" y="636"/>
                  </a:lnTo>
                  <a:lnTo>
                    <a:pt x="1004" y="636"/>
                  </a:lnTo>
                  <a:lnTo>
                    <a:pt x="1002" y="637"/>
                  </a:lnTo>
                  <a:lnTo>
                    <a:pt x="996" y="638"/>
                  </a:lnTo>
                  <a:lnTo>
                    <a:pt x="991" y="640"/>
                  </a:lnTo>
                  <a:lnTo>
                    <a:pt x="985" y="643"/>
                  </a:lnTo>
                  <a:lnTo>
                    <a:pt x="984" y="645"/>
                  </a:lnTo>
                  <a:lnTo>
                    <a:pt x="983" y="647"/>
                  </a:lnTo>
                  <a:lnTo>
                    <a:pt x="982" y="648"/>
                  </a:lnTo>
                  <a:lnTo>
                    <a:pt x="980" y="649"/>
                  </a:lnTo>
                  <a:lnTo>
                    <a:pt x="976" y="651"/>
                  </a:lnTo>
                  <a:lnTo>
                    <a:pt x="973" y="654"/>
                  </a:lnTo>
                  <a:lnTo>
                    <a:pt x="970" y="657"/>
                  </a:lnTo>
                  <a:lnTo>
                    <a:pt x="967" y="659"/>
                  </a:lnTo>
                  <a:lnTo>
                    <a:pt x="965" y="661"/>
                  </a:lnTo>
                  <a:lnTo>
                    <a:pt x="964" y="663"/>
                  </a:lnTo>
                  <a:lnTo>
                    <a:pt x="961" y="667"/>
                  </a:lnTo>
                  <a:lnTo>
                    <a:pt x="956" y="670"/>
                  </a:lnTo>
                  <a:lnTo>
                    <a:pt x="952" y="671"/>
                  </a:lnTo>
                  <a:lnTo>
                    <a:pt x="950" y="672"/>
                  </a:lnTo>
                  <a:lnTo>
                    <a:pt x="953" y="667"/>
                  </a:lnTo>
                  <a:lnTo>
                    <a:pt x="958" y="661"/>
                  </a:lnTo>
                  <a:lnTo>
                    <a:pt x="964" y="649"/>
                  </a:lnTo>
                  <a:lnTo>
                    <a:pt x="966" y="647"/>
                  </a:lnTo>
                  <a:lnTo>
                    <a:pt x="968" y="645"/>
                  </a:lnTo>
                  <a:lnTo>
                    <a:pt x="974" y="643"/>
                  </a:lnTo>
                  <a:lnTo>
                    <a:pt x="976" y="641"/>
                  </a:lnTo>
                  <a:lnTo>
                    <a:pt x="979" y="640"/>
                  </a:lnTo>
                  <a:lnTo>
                    <a:pt x="981" y="637"/>
                  </a:lnTo>
                  <a:lnTo>
                    <a:pt x="983" y="634"/>
                  </a:lnTo>
                  <a:lnTo>
                    <a:pt x="986" y="633"/>
                  </a:lnTo>
                  <a:lnTo>
                    <a:pt x="989" y="632"/>
                  </a:lnTo>
                  <a:lnTo>
                    <a:pt x="993" y="632"/>
                  </a:lnTo>
                  <a:lnTo>
                    <a:pt x="995" y="630"/>
                  </a:lnTo>
                  <a:lnTo>
                    <a:pt x="997" y="628"/>
                  </a:lnTo>
                  <a:lnTo>
                    <a:pt x="997" y="625"/>
                  </a:lnTo>
                  <a:lnTo>
                    <a:pt x="999" y="617"/>
                  </a:lnTo>
                  <a:lnTo>
                    <a:pt x="1000" y="614"/>
                  </a:lnTo>
                  <a:lnTo>
                    <a:pt x="1002" y="612"/>
                  </a:lnTo>
                  <a:lnTo>
                    <a:pt x="1005" y="611"/>
                  </a:lnTo>
                  <a:lnTo>
                    <a:pt x="1008" y="611"/>
                  </a:lnTo>
                  <a:lnTo>
                    <a:pt x="1014" y="611"/>
                  </a:lnTo>
                  <a:lnTo>
                    <a:pt x="1021" y="612"/>
                  </a:lnTo>
                  <a:lnTo>
                    <a:pt x="1028" y="613"/>
                  </a:lnTo>
                  <a:lnTo>
                    <a:pt x="1032" y="613"/>
                  </a:lnTo>
                  <a:lnTo>
                    <a:pt x="1035" y="613"/>
                  </a:lnTo>
                  <a:lnTo>
                    <a:pt x="1037" y="612"/>
                  </a:lnTo>
                  <a:lnTo>
                    <a:pt x="1040" y="611"/>
                  </a:lnTo>
                  <a:lnTo>
                    <a:pt x="1044" y="611"/>
                  </a:lnTo>
                  <a:lnTo>
                    <a:pt x="1048" y="612"/>
                  </a:lnTo>
                  <a:lnTo>
                    <a:pt x="1051" y="616"/>
                  </a:lnTo>
                  <a:lnTo>
                    <a:pt x="1051" y="618"/>
                  </a:lnTo>
                  <a:lnTo>
                    <a:pt x="1050" y="621"/>
                  </a:lnTo>
                  <a:lnTo>
                    <a:pt x="1047" y="624"/>
                  </a:lnTo>
                  <a:lnTo>
                    <a:pt x="1045" y="626"/>
                  </a:lnTo>
                  <a:lnTo>
                    <a:pt x="1046" y="629"/>
                  </a:lnTo>
                  <a:lnTo>
                    <a:pt x="1047" y="630"/>
                  </a:lnTo>
                  <a:lnTo>
                    <a:pt x="1050" y="632"/>
                  </a:lnTo>
                  <a:lnTo>
                    <a:pt x="1054" y="635"/>
                  </a:lnTo>
                  <a:lnTo>
                    <a:pt x="1058" y="639"/>
                  </a:lnTo>
                  <a:lnTo>
                    <a:pt x="1062" y="641"/>
                  </a:lnTo>
                  <a:lnTo>
                    <a:pt x="1066" y="643"/>
                  </a:lnTo>
                  <a:lnTo>
                    <a:pt x="1068" y="644"/>
                  </a:lnTo>
                  <a:lnTo>
                    <a:pt x="1071" y="643"/>
                  </a:lnTo>
                  <a:lnTo>
                    <a:pt x="1072" y="639"/>
                  </a:lnTo>
                  <a:lnTo>
                    <a:pt x="1073" y="636"/>
                  </a:lnTo>
                  <a:lnTo>
                    <a:pt x="1072" y="634"/>
                  </a:lnTo>
                  <a:lnTo>
                    <a:pt x="1070" y="632"/>
                  </a:lnTo>
                  <a:lnTo>
                    <a:pt x="1067" y="631"/>
                  </a:lnTo>
                  <a:lnTo>
                    <a:pt x="1061" y="630"/>
                  </a:lnTo>
                  <a:lnTo>
                    <a:pt x="1058" y="629"/>
                  </a:lnTo>
                  <a:lnTo>
                    <a:pt x="1056" y="628"/>
                  </a:lnTo>
                  <a:lnTo>
                    <a:pt x="1054" y="626"/>
                  </a:lnTo>
                  <a:lnTo>
                    <a:pt x="1053" y="624"/>
                  </a:lnTo>
                  <a:lnTo>
                    <a:pt x="1051" y="619"/>
                  </a:lnTo>
                  <a:lnTo>
                    <a:pt x="1053" y="617"/>
                  </a:lnTo>
                  <a:lnTo>
                    <a:pt x="1054" y="615"/>
                  </a:lnTo>
                  <a:lnTo>
                    <a:pt x="1053" y="613"/>
                  </a:lnTo>
                  <a:lnTo>
                    <a:pt x="1053" y="612"/>
                  </a:lnTo>
                  <a:lnTo>
                    <a:pt x="1053" y="611"/>
                  </a:lnTo>
                  <a:lnTo>
                    <a:pt x="1055" y="609"/>
                  </a:lnTo>
                  <a:lnTo>
                    <a:pt x="1057" y="608"/>
                  </a:lnTo>
                  <a:lnTo>
                    <a:pt x="1059" y="608"/>
                  </a:lnTo>
                  <a:lnTo>
                    <a:pt x="1062" y="609"/>
                  </a:lnTo>
                  <a:lnTo>
                    <a:pt x="1067" y="611"/>
                  </a:lnTo>
                  <a:lnTo>
                    <a:pt x="1070" y="612"/>
                  </a:lnTo>
                  <a:lnTo>
                    <a:pt x="1073" y="613"/>
                  </a:lnTo>
                  <a:lnTo>
                    <a:pt x="1079" y="612"/>
                  </a:lnTo>
                  <a:lnTo>
                    <a:pt x="1086" y="612"/>
                  </a:lnTo>
                  <a:lnTo>
                    <a:pt x="1089" y="619"/>
                  </a:lnTo>
                  <a:lnTo>
                    <a:pt x="1092" y="619"/>
                  </a:lnTo>
                  <a:lnTo>
                    <a:pt x="1094" y="618"/>
                  </a:lnTo>
                  <a:lnTo>
                    <a:pt x="1099" y="614"/>
                  </a:lnTo>
                  <a:lnTo>
                    <a:pt x="1100" y="612"/>
                  </a:lnTo>
                  <a:lnTo>
                    <a:pt x="1101" y="610"/>
                  </a:lnTo>
                  <a:lnTo>
                    <a:pt x="1104" y="605"/>
                  </a:lnTo>
                  <a:lnTo>
                    <a:pt x="1108" y="601"/>
                  </a:lnTo>
                  <a:lnTo>
                    <a:pt x="1111" y="596"/>
                  </a:lnTo>
                  <a:lnTo>
                    <a:pt x="1116" y="593"/>
                  </a:lnTo>
                  <a:lnTo>
                    <a:pt x="1118" y="590"/>
                  </a:lnTo>
                  <a:lnTo>
                    <a:pt x="1119" y="589"/>
                  </a:lnTo>
                  <a:lnTo>
                    <a:pt x="1119" y="588"/>
                  </a:lnTo>
                  <a:lnTo>
                    <a:pt x="1123" y="587"/>
                  </a:lnTo>
                  <a:lnTo>
                    <a:pt x="1126" y="587"/>
                  </a:lnTo>
                  <a:lnTo>
                    <a:pt x="1127" y="585"/>
                  </a:lnTo>
                  <a:lnTo>
                    <a:pt x="1129" y="584"/>
                  </a:lnTo>
                  <a:lnTo>
                    <a:pt x="1130" y="583"/>
                  </a:lnTo>
                  <a:lnTo>
                    <a:pt x="1132" y="583"/>
                  </a:lnTo>
                  <a:lnTo>
                    <a:pt x="1134" y="582"/>
                  </a:lnTo>
                  <a:lnTo>
                    <a:pt x="1135" y="580"/>
                  </a:lnTo>
                  <a:lnTo>
                    <a:pt x="1137" y="578"/>
                  </a:lnTo>
                  <a:lnTo>
                    <a:pt x="1139" y="577"/>
                  </a:lnTo>
                  <a:lnTo>
                    <a:pt x="1141" y="574"/>
                  </a:lnTo>
                  <a:lnTo>
                    <a:pt x="1142" y="572"/>
                  </a:lnTo>
                  <a:lnTo>
                    <a:pt x="1144" y="567"/>
                  </a:lnTo>
                  <a:lnTo>
                    <a:pt x="1146" y="560"/>
                  </a:lnTo>
                  <a:lnTo>
                    <a:pt x="1146" y="559"/>
                  </a:lnTo>
                  <a:lnTo>
                    <a:pt x="1147" y="558"/>
                  </a:lnTo>
                  <a:lnTo>
                    <a:pt x="1149" y="556"/>
                  </a:lnTo>
                  <a:lnTo>
                    <a:pt x="1147" y="550"/>
                  </a:lnTo>
                  <a:lnTo>
                    <a:pt x="1146" y="546"/>
                  </a:lnTo>
                  <a:lnTo>
                    <a:pt x="1146" y="541"/>
                  </a:lnTo>
                  <a:lnTo>
                    <a:pt x="1146" y="537"/>
                  </a:lnTo>
                  <a:lnTo>
                    <a:pt x="1145" y="533"/>
                  </a:lnTo>
                  <a:lnTo>
                    <a:pt x="1144" y="532"/>
                  </a:lnTo>
                  <a:lnTo>
                    <a:pt x="1143" y="530"/>
                  </a:lnTo>
                  <a:lnTo>
                    <a:pt x="1140" y="530"/>
                  </a:lnTo>
                  <a:lnTo>
                    <a:pt x="1137" y="533"/>
                  </a:lnTo>
                  <a:lnTo>
                    <a:pt x="1134" y="535"/>
                  </a:lnTo>
                  <a:lnTo>
                    <a:pt x="1131" y="539"/>
                  </a:lnTo>
                  <a:lnTo>
                    <a:pt x="1127" y="542"/>
                  </a:lnTo>
                  <a:lnTo>
                    <a:pt x="1126" y="543"/>
                  </a:lnTo>
                  <a:lnTo>
                    <a:pt x="1125" y="544"/>
                  </a:lnTo>
                  <a:lnTo>
                    <a:pt x="1124" y="543"/>
                  </a:lnTo>
                  <a:lnTo>
                    <a:pt x="1124" y="542"/>
                  </a:lnTo>
                  <a:lnTo>
                    <a:pt x="1124" y="539"/>
                  </a:lnTo>
                  <a:lnTo>
                    <a:pt x="1124" y="536"/>
                  </a:lnTo>
                  <a:lnTo>
                    <a:pt x="1126" y="530"/>
                  </a:lnTo>
                  <a:lnTo>
                    <a:pt x="1126" y="528"/>
                  </a:lnTo>
                  <a:lnTo>
                    <a:pt x="1125" y="527"/>
                  </a:lnTo>
                  <a:lnTo>
                    <a:pt x="1123" y="527"/>
                  </a:lnTo>
                  <a:lnTo>
                    <a:pt x="1119" y="529"/>
                  </a:lnTo>
                  <a:lnTo>
                    <a:pt x="1114" y="532"/>
                  </a:lnTo>
                  <a:lnTo>
                    <a:pt x="1111" y="534"/>
                  </a:lnTo>
                  <a:lnTo>
                    <a:pt x="1105" y="537"/>
                  </a:lnTo>
                  <a:lnTo>
                    <a:pt x="1101" y="540"/>
                  </a:lnTo>
                  <a:lnTo>
                    <a:pt x="1098" y="542"/>
                  </a:lnTo>
                  <a:lnTo>
                    <a:pt x="1096" y="543"/>
                  </a:lnTo>
                  <a:lnTo>
                    <a:pt x="1090" y="543"/>
                  </a:lnTo>
                  <a:lnTo>
                    <a:pt x="1088" y="541"/>
                  </a:lnTo>
                  <a:lnTo>
                    <a:pt x="1084" y="541"/>
                  </a:lnTo>
                  <a:lnTo>
                    <a:pt x="1087" y="536"/>
                  </a:lnTo>
                  <a:lnTo>
                    <a:pt x="1091" y="533"/>
                  </a:lnTo>
                  <a:lnTo>
                    <a:pt x="1093" y="532"/>
                  </a:lnTo>
                  <a:lnTo>
                    <a:pt x="1095" y="532"/>
                  </a:lnTo>
                  <a:lnTo>
                    <a:pt x="1097" y="532"/>
                  </a:lnTo>
                  <a:lnTo>
                    <a:pt x="1099" y="530"/>
                  </a:lnTo>
                  <a:lnTo>
                    <a:pt x="1100" y="528"/>
                  </a:lnTo>
                  <a:lnTo>
                    <a:pt x="1102" y="527"/>
                  </a:lnTo>
                  <a:lnTo>
                    <a:pt x="1104" y="527"/>
                  </a:lnTo>
                  <a:lnTo>
                    <a:pt x="1105" y="528"/>
                  </a:lnTo>
                  <a:lnTo>
                    <a:pt x="1108" y="528"/>
                  </a:lnTo>
                  <a:lnTo>
                    <a:pt x="1110" y="527"/>
                  </a:lnTo>
                  <a:lnTo>
                    <a:pt x="1112" y="523"/>
                  </a:lnTo>
                  <a:lnTo>
                    <a:pt x="1114" y="522"/>
                  </a:lnTo>
                  <a:lnTo>
                    <a:pt x="1117" y="521"/>
                  </a:lnTo>
                  <a:lnTo>
                    <a:pt x="1119" y="521"/>
                  </a:lnTo>
                  <a:lnTo>
                    <a:pt x="1121" y="521"/>
                  </a:lnTo>
                  <a:lnTo>
                    <a:pt x="1123" y="521"/>
                  </a:lnTo>
                  <a:lnTo>
                    <a:pt x="1126" y="520"/>
                  </a:lnTo>
                  <a:lnTo>
                    <a:pt x="1127" y="519"/>
                  </a:lnTo>
                  <a:lnTo>
                    <a:pt x="1127" y="518"/>
                  </a:lnTo>
                  <a:lnTo>
                    <a:pt x="1127" y="516"/>
                  </a:lnTo>
                  <a:lnTo>
                    <a:pt x="1125" y="516"/>
                  </a:lnTo>
                  <a:lnTo>
                    <a:pt x="1122" y="516"/>
                  </a:lnTo>
                  <a:lnTo>
                    <a:pt x="1119" y="516"/>
                  </a:lnTo>
                  <a:lnTo>
                    <a:pt x="1117" y="515"/>
                  </a:lnTo>
                  <a:lnTo>
                    <a:pt x="1116" y="513"/>
                  </a:lnTo>
                  <a:lnTo>
                    <a:pt x="1117" y="511"/>
                  </a:lnTo>
                  <a:lnTo>
                    <a:pt x="1119" y="506"/>
                  </a:lnTo>
                  <a:lnTo>
                    <a:pt x="1117" y="504"/>
                  </a:lnTo>
                  <a:lnTo>
                    <a:pt x="1116" y="503"/>
                  </a:lnTo>
                  <a:lnTo>
                    <a:pt x="1114" y="503"/>
                  </a:lnTo>
                  <a:lnTo>
                    <a:pt x="1111" y="504"/>
                  </a:lnTo>
                  <a:lnTo>
                    <a:pt x="1109" y="506"/>
                  </a:lnTo>
                  <a:lnTo>
                    <a:pt x="1108" y="506"/>
                  </a:lnTo>
                  <a:lnTo>
                    <a:pt x="1107" y="506"/>
                  </a:lnTo>
                  <a:lnTo>
                    <a:pt x="1103" y="505"/>
                  </a:lnTo>
                  <a:lnTo>
                    <a:pt x="1102" y="504"/>
                  </a:lnTo>
                  <a:lnTo>
                    <a:pt x="1102" y="502"/>
                  </a:lnTo>
                  <a:lnTo>
                    <a:pt x="1101" y="502"/>
                  </a:lnTo>
                  <a:lnTo>
                    <a:pt x="1099" y="502"/>
                  </a:lnTo>
                  <a:lnTo>
                    <a:pt x="1096" y="503"/>
                  </a:lnTo>
                  <a:lnTo>
                    <a:pt x="1096" y="499"/>
                  </a:lnTo>
                  <a:lnTo>
                    <a:pt x="1097" y="496"/>
                  </a:lnTo>
                  <a:lnTo>
                    <a:pt x="1095" y="496"/>
                  </a:lnTo>
                  <a:lnTo>
                    <a:pt x="1094" y="496"/>
                  </a:lnTo>
                  <a:lnTo>
                    <a:pt x="1092" y="497"/>
                  </a:lnTo>
                  <a:lnTo>
                    <a:pt x="1090" y="497"/>
                  </a:lnTo>
                  <a:lnTo>
                    <a:pt x="1088" y="496"/>
                  </a:lnTo>
                  <a:lnTo>
                    <a:pt x="1086" y="496"/>
                  </a:lnTo>
                  <a:lnTo>
                    <a:pt x="1083" y="496"/>
                  </a:lnTo>
                  <a:lnTo>
                    <a:pt x="1082" y="494"/>
                  </a:lnTo>
                  <a:lnTo>
                    <a:pt x="1083" y="492"/>
                  </a:lnTo>
                  <a:lnTo>
                    <a:pt x="1086" y="489"/>
                  </a:lnTo>
                  <a:lnTo>
                    <a:pt x="1086" y="486"/>
                  </a:lnTo>
                  <a:lnTo>
                    <a:pt x="1082" y="485"/>
                  </a:lnTo>
                  <a:lnTo>
                    <a:pt x="1080" y="483"/>
                  </a:lnTo>
                  <a:lnTo>
                    <a:pt x="1078" y="480"/>
                  </a:lnTo>
                  <a:lnTo>
                    <a:pt x="1076" y="478"/>
                  </a:lnTo>
                  <a:lnTo>
                    <a:pt x="1073" y="478"/>
                  </a:lnTo>
                  <a:lnTo>
                    <a:pt x="1070" y="477"/>
                  </a:lnTo>
                  <a:lnTo>
                    <a:pt x="1068" y="474"/>
                  </a:lnTo>
                  <a:lnTo>
                    <a:pt x="1066" y="471"/>
                  </a:lnTo>
                  <a:lnTo>
                    <a:pt x="1065" y="468"/>
                  </a:lnTo>
                  <a:lnTo>
                    <a:pt x="1064" y="468"/>
                  </a:lnTo>
                  <a:lnTo>
                    <a:pt x="1062" y="464"/>
                  </a:lnTo>
                  <a:lnTo>
                    <a:pt x="1062" y="463"/>
                  </a:lnTo>
                  <a:lnTo>
                    <a:pt x="1062" y="461"/>
                  </a:lnTo>
                  <a:lnTo>
                    <a:pt x="1064" y="461"/>
                  </a:lnTo>
                  <a:lnTo>
                    <a:pt x="1065" y="460"/>
                  </a:lnTo>
                  <a:lnTo>
                    <a:pt x="1067" y="459"/>
                  </a:lnTo>
                  <a:lnTo>
                    <a:pt x="1068" y="458"/>
                  </a:lnTo>
                  <a:lnTo>
                    <a:pt x="1068" y="457"/>
                  </a:lnTo>
                  <a:lnTo>
                    <a:pt x="1067" y="455"/>
                  </a:lnTo>
                  <a:lnTo>
                    <a:pt x="1064" y="453"/>
                  </a:lnTo>
                  <a:lnTo>
                    <a:pt x="1062" y="451"/>
                  </a:lnTo>
                  <a:lnTo>
                    <a:pt x="1062" y="448"/>
                  </a:lnTo>
                  <a:lnTo>
                    <a:pt x="1062" y="445"/>
                  </a:lnTo>
                  <a:lnTo>
                    <a:pt x="1064" y="442"/>
                  </a:lnTo>
                  <a:lnTo>
                    <a:pt x="1061" y="439"/>
                  </a:lnTo>
                  <a:lnTo>
                    <a:pt x="1058" y="438"/>
                  </a:lnTo>
                  <a:lnTo>
                    <a:pt x="1056" y="437"/>
                  </a:lnTo>
                  <a:lnTo>
                    <a:pt x="1055" y="436"/>
                  </a:lnTo>
                  <a:lnTo>
                    <a:pt x="1055" y="435"/>
                  </a:lnTo>
                  <a:lnTo>
                    <a:pt x="1055" y="433"/>
                  </a:lnTo>
                  <a:lnTo>
                    <a:pt x="1057" y="431"/>
                  </a:lnTo>
                  <a:lnTo>
                    <a:pt x="1055" y="429"/>
                  </a:lnTo>
                  <a:lnTo>
                    <a:pt x="1052" y="428"/>
                  </a:lnTo>
                  <a:lnTo>
                    <a:pt x="1048" y="426"/>
                  </a:lnTo>
                  <a:lnTo>
                    <a:pt x="1047" y="424"/>
                  </a:lnTo>
                  <a:lnTo>
                    <a:pt x="1046" y="423"/>
                  </a:lnTo>
                  <a:lnTo>
                    <a:pt x="1046" y="419"/>
                  </a:lnTo>
                  <a:lnTo>
                    <a:pt x="1048" y="412"/>
                  </a:lnTo>
                  <a:lnTo>
                    <a:pt x="1048" y="409"/>
                  </a:lnTo>
                  <a:lnTo>
                    <a:pt x="1047" y="407"/>
                  </a:lnTo>
                  <a:lnTo>
                    <a:pt x="1043" y="404"/>
                  </a:lnTo>
                  <a:lnTo>
                    <a:pt x="1040" y="403"/>
                  </a:lnTo>
                  <a:lnTo>
                    <a:pt x="1039" y="400"/>
                  </a:lnTo>
                  <a:lnTo>
                    <a:pt x="1038" y="398"/>
                  </a:lnTo>
                  <a:lnTo>
                    <a:pt x="1037" y="397"/>
                  </a:lnTo>
                  <a:lnTo>
                    <a:pt x="1036" y="398"/>
                  </a:lnTo>
                  <a:lnTo>
                    <a:pt x="1034" y="392"/>
                  </a:lnTo>
                  <a:lnTo>
                    <a:pt x="1033" y="387"/>
                  </a:lnTo>
                  <a:lnTo>
                    <a:pt x="1032" y="380"/>
                  </a:lnTo>
                  <a:lnTo>
                    <a:pt x="1031" y="376"/>
                  </a:lnTo>
                  <a:lnTo>
                    <a:pt x="1030" y="374"/>
                  </a:lnTo>
                  <a:lnTo>
                    <a:pt x="1028" y="372"/>
                  </a:lnTo>
                  <a:lnTo>
                    <a:pt x="1026" y="372"/>
                  </a:lnTo>
                  <a:lnTo>
                    <a:pt x="1025" y="374"/>
                  </a:lnTo>
                  <a:lnTo>
                    <a:pt x="1024" y="376"/>
                  </a:lnTo>
                  <a:lnTo>
                    <a:pt x="1024" y="380"/>
                  </a:lnTo>
                  <a:lnTo>
                    <a:pt x="1024" y="383"/>
                  </a:lnTo>
                  <a:lnTo>
                    <a:pt x="1022" y="388"/>
                  </a:lnTo>
                  <a:lnTo>
                    <a:pt x="1018" y="393"/>
                  </a:lnTo>
                  <a:lnTo>
                    <a:pt x="1016" y="400"/>
                  </a:lnTo>
                  <a:lnTo>
                    <a:pt x="1012" y="412"/>
                  </a:lnTo>
                  <a:lnTo>
                    <a:pt x="1010" y="416"/>
                  </a:lnTo>
                  <a:lnTo>
                    <a:pt x="1009" y="418"/>
                  </a:lnTo>
                  <a:lnTo>
                    <a:pt x="1007" y="420"/>
                  </a:lnTo>
                  <a:lnTo>
                    <a:pt x="1005" y="422"/>
                  </a:lnTo>
                  <a:lnTo>
                    <a:pt x="1003" y="422"/>
                  </a:lnTo>
                  <a:lnTo>
                    <a:pt x="1001" y="420"/>
                  </a:lnTo>
                  <a:lnTo>
                    <a:pt x="1000" y="418"/>
                  </a:lnTo>
                  <a:lnTo>
                    <a:pt x="997" y="418"/>
                  </a:lnTo>
                  <a:lnTo>
                    <a:pt x="996" y="420"/>
                  </a:lnTo>
                  <a:lnTo>
                    <a:pt x="995" y="420"/>
                  </a:lnTo>
                  <a:lnTo>
                    <a:pt x="993" y="422"/>
                  </a:lnTo>
                  <a:lnTo>
                    <a:pt x="989" y="420"/>
                  </a:lnTo>
                  <a:lnTo>
                    <a:pt x="985" y="420"/>
                  </a:lnTo>
                  <a:lnTo>
                    <a:pt x="984" y="422"/>
                  </a:lnTo>
                  <a:lnTo>
                    <a:pt x="982" y="422"/>
                  </a:lnTo>
                  <a:lnTo>
                    <a:pt x="981" y="420"/>
                  </a:lnTo>
                  <a:lnTo>
                    <a:pt x="979" y="419"/>
                  </a:lnTo>
                  <a:lnTo>
                    <a:pt x="974" y="418"/>
                  </a:lnTo>
                  <a:lnTo>
                    <a:pt x="973" y="417"/>
                  </a:lnTo>
                  <a:lnTo>
                    <a:pt x="971" y="415"/>
                  </a:lnTo>
                  <a:lnTo>
                    <a:pt x="969" y="412"/>
                  </a:lnTo>
                  <a:lnTo>
                    <a:pt x="968" y="412"/>
                  </a:lnTo>
                  <a:lnTo>
                    <a:pt x="966" y="411"/>
                  </a:lnTo>
                  <a:lnTo>
                    <a:pt x="962" y="411"/>
                  </a:lnTo>
                  <a:lnTo>
                    <a:pt x="961" y="410"/>
                  </a:lnTo>
                  <a:lnTo>
                    <a:pt x="960" y="409"/>
                  </a:lnTo>
                  <a:lnTo>
                    <a:pt x="960" y="405"/>
                  </a:lnTo>
                  <a:lnTo>
                    <a:pt x="961" y="400"/>
                  </a:lnTo>
                  <a:lnTo>
                    <a:pt x="961" y="397"/>
                  </a:lnTo>
                  <a:lnTo>
                    <a:pt x="960" y="395"/>
                  </a:lnTo>
                  <a:lnTo>
                    <a:pt x="959" y="394"/>
                  </a:lnTo>
                  <a:lnTo>
                    <a:pt x="957" y="394"/>
                  </a:lnTo>
                  <a:lnTo>
                    <a:pt x="960" y="390"/>
                  </a:lnTo>
                  <a:lnTo>
                    <a:pt x="961" y="388"/>
                  </a:lnTo>
                  <a:lnTo>
                    <a:pt x="962" y="385"/>
                  </a:lnTo>
                  <a:lnTo>
                    <a:pt x="962" y="378"/>
                  </a:lnTo>
                  <a:lnTo>
                    <a:pt x="962" y="374"/>
                  </a:lnTo>
                  <a:lnTo>
                    <a:pt x="962" y="371"/>
                  </a:lnTo>
                  <a:lnTo>
                    <a:pt x="964" y="368"/>
                  </a:lnTo>
                  <a:lnTo>
                    <a:pt x="965" y="367"/>
                  </a:lnTo>
                  <a:lnTo>
                    <a:pt x="965" y="365"/>
                  </a:lnTo>
                  <a:lnTo>
                    <a:pt x="964" y="364"/>
                  </a:lnTo>
                  <a:lnTo>
                    <a:pt x="963" y="364"/>
                  </a:lnTo>
                  <a:lnTo>
                    <a:pt x="960" y="364"/>
                  </a:lnTo>
                  <a:lnTo>
                    <a:pt x="953" y="366"/>
                  </a:lnTo>
                  <a:lnTo>
                    <a:pt x="951" y="366"/>
                  </a:lnTo>
                  <a:lnTo>
                    <a:pt x="948" y="365"/>
                  </a:lnTo>
                  <a:lnTo>
                    <a:pt x="942" y="363"/>
                  </a:lnTo>
                  <a:lnTo>
                    <a:pt x="940" y="362"/>
                  </a:lnTo>
                  <a:lnTo>
                    <a:pt x="940" y="361"/>
                  </a:lnTo>
                  <a:lnTo>
                    <a:pt x="939" y="359"/>
                  </a:lnTo>
                  <a:lnTo>
                    <a:pt x="937" y="358"/>
                  </a:lnTo>
                  <a:lnTo>
                    <a:pt x="936" y="358"/>
                  </a:lnTo>
                  <a:lnTo>
                    <a:pt x="932" y="358"/>
                  </a:lnTo>
                  <a:lnTo>
                    <a:pt x="929" y="359"/>
                  </a:lnTo>
                  <a:lnTo>
                    <a:pt x="928" y="358"/>
                  </a:lnTo>
                  <a:lnTo>
                    <a:pt x="928" y="356"/>
                  </a:lnTo>
                  <a:lnTo>
                    <a:pt x="927" y="352"/>
                  </a:lnTo>
                  <a:lnTo>
                    <a:pt x="928" y="349"/>
                  </a:lnTo>
                  <a:lnTo>
                    <a:pt x="929" y="345"/>
                  </a:lnTo>
                  <a:lnTo>
                    <a:pt x="928" y="344"/>
                  </a:lnTo>
                  <a:lnTo>
                    <a:pt x="928" y="343"/>
                  </a:lnTo>
                  <a:lnTo>
                    <a:pt x="926" y="342"/>
                  </a:lnTo>
                  <a:lnTo>
                    <a:pt x="925" y="341"/>
                  </a:lnTo>
                  <a:lnTo>
                    <a:pt x="921" y="342"/>
                  </a:lnTo>
                  <a:lnTo>
                    <a:pt x="918" y="342"/>
                  </a:lnTo>
                  <a:lnTo>
                    <a:pt x="915" y="342"/>
                  </a:lnTo>
                  <a:lnTo>
                    <a:pt x="910" y="341"/>
                  </a:lnTo>
                  <a:lnTo>
                    <a:pt x="907" y="338"/>
                  </a:lnTo>
                  <a:lnTo>
                    <a:pt x="905" y="335"/>
                  </a:lnTo>
                  <a:lnTo>
                    <a:pt x="902" y="331"/>
                  </a:lnTo>
                  <a:lnTo>
                    <a:pt x="898" y="329"/>
                  </a:lnTo>
                  <a:lnTo>
                    <a:pt x="895" y="329"/>
                  </a:lnTo>
                  <a:lnTo>
                    <a:pt x="891" y="328"/>
                  </a:lnTo>
                  <a:lnTo>
                    <a:pt x="886" y="326"/>
                  </a:lnTo>
                  <a:lnTo>
                    <a:pt x="885" y="329"/>
                  </a:lnTo>
                  <a:lnTo>
                    <a:pt x="884" y="330"/>
                  </a:lnTo>
                  <a:lnTo>
                    <a:pt x="881" y="330"/>
                  </a:lnTo>
                  <a:lnTo>
                    <a:pt x="879" y="330"/>
                  </a:lnTo>
                  <a:lnTo>
                    <a:pt x="876" y="328"/>
                  </a:lnTo>
                  <a:lnTo>
                    <a:pt x="874" y="327"/>
                  </a:lnTo>
                  <a:lnTo>
                    <a:pt x="872" y="327"/>
                  </a:lnTo>
                  <a:lnTo>
                    <a:pt x="866" y="328"/>
                  </a:lnTo>
                  <a:lnTo>
                    <a:pt x="861" y="329"/>
                  </a:lnTo>
                  <a:lnTo>
                    <a:pt x="856" y="330"/>
                  </a:lnTo>
                  <a:lnTo>
                    <a:pt x="853" y="332"/>
                  </a:lnTo>
                  <a:lnTo>
                    <a:pt x="850" y="337"/>
                  </a:lnTo>
                  <a:lnTo>
                    <a:pt x="849" y="338"/>
                  </a:lnTo>
                  <a:lnTo>
                    <a:pt x="849" y="341"/>
                  </a:lnTo>
                  <a:lnTo>
                    <a:pt x="850" y="345"/>
                  </a:lnTo>
                  <a:lnTo>
                    <a:pt x="851" y="349"/>
                  </a:lnTo>
                  <a:lnTo>
                    <a:pt x="853" y="354"/>
                  </a:lnTo>
                  <a:lnTo>
                    <a:pt x="854" y="359"/>
                  </a:lnTo>
                  <a:lnTo>
                    <a:pt x="853" y="362"/>
                  </a:lnTo>
                  <a:lnTo>
                    <a:pt x="852" y="364"/>
                  </a:lnTo>
                  <a:lnTo>
                    <a:pt x="850" y="367"/>
                  </a:lnTo>
                  <a:lnTo>
                    <a:pt x="848" y="369"/>
                  </a:lnTo>
                  <a:lnTo>
                    <a:pt x="850" y="370"/>
                  </a:lnTo>
                  <a:lnTo>
                    <a:pt x="851" y="372"/>
                  </a:lnTo>
                  <a:lnTo>
                    <a:pt x="851" y="376"/>
                  </a:lnTo>
                  <a:lnTo>
                    <a:pt x="849" y="382"/>
                  </a:lnTo>
                  <a:lnTo>
                    <a:pt x="849" y="384"/>
                  </a:lnTo>
                  <a:lnTo>
                    <a:pt x="849" y="386"/>
                  </a:lnTo>
                  <a:lnTo>
                    <a:pt x="851" y="389"/>
                  </a:lnTo>
                  <a:lnTo>
                    <a:pt x="854" y="391"/>
                  </a:lnTo>
                  <a:lnTo>
                    <a:pt x="854" y="396"/>
                  </a:lnTo>
                  <a:lnTo>
                    <a:pt x="853" y="398"/>
                  </a:lnTo>
                  <a:lnTo>
                    <a:pt x="852" y="402"/>
                  </a:lnTo>
                  <a:lnTo>
                    <a:pt x="854" y="403"/>
                  </a:lnTo>
                  <a:lnTo>
                    <a:pt x="855" y="405"/>
                  </a:lnTo>
                  <a:lnTo>
                    <a:pt x="854" y="407"/>
                  </a:lnTo>
                  <a:lnTo>
                    <a:pt x="853" y="410"/>
                  </a:lnTo>
                  <a:lnTo>
                    <a:pt x="845" y="419"/>
                  </a:lnTo>
                  <a:lnTo>
                    <a:pt x="844" y="422"/>
                  </a:lnTo>
                  <a:lnTo>
                    <a:pt x="845" y="425"/>
                  </a:lnTo>
                  <a:lnTo>
                    <a:pt x="846" y="427"/>
                  </a:lnTo>
                  <a:lnTo>
                    <a:pt x="848" y="429"/>
                  </a:lnTo>
                  <a:lnTo>
                    <a:pt x="852" y="432"/>
                  </a:lnTo>
                  <a:lnTo>
                    <a:pt x="855" y="436"/>
                  </a:lnTo>
                  <a:lnTo>
                    <a:pt x="859" y="440"/>
                  </a:lnTo>
                  <a:lnTo>
                    <a:pt x="861" y="446"/>
                  </a:lnTo>
                  <a:lnTo>
                    <a:pt x="861" y="451"/>
                  </a:lnTo>
                  <a:lnTo>
                    <a:pt x="861" y="457"/>
                  </a:lnTo>
                  <a:lnTo>
                    <a:pt x="861" y="462"/>
                  </a:lnTo>
                  <a:lnTo>
                    <a:pt x="861" y="469"/>
                  </a:lnTo>
                  <a:lnTo>
                    <a:pt x="860" y="475"/>
                  </a:lnTo>
                  <a:lnTo>
                    <a:pt x="860" y="481"/>
                  </a:lnTo>
                  <a:lnTo>
                    <a:pt x="859" y="486"/>
                  </a:lnTo>
                  <a:lnTo>
                    <a:pt x="857" y="491"/>
                  </a:lnTo>
                  <a:lnTo>
                    <a:pt x="854" y="502"/>
                  </a:lnTo>
                  <a:lnTo>
                    <a:pt x="852" y="507"/>
                  </a:lnTo>
                  <a:lnTo>
                    <a:pt x="850" y="512"/>
                  </a:lnTo>
                  <a:lnTo>
                    <a:pt x="844" y="516"/>
                  </a:lnTo>
                  <a:lnTo>
                    <a:pt x="840" y="520"/>
                  </a:lnTo>
                  <a:lnTo>
                    <a:pt x="838" y="524"/>
                  </a:lnTo>
                  <a:lnTo>
                    <a:pt x="837" y="528"/>
                  </a:lnTo>
                  <a:lnTo>
                    <a:pt x="837" y="532"/>
                  </a:lnTo>
                  <a:lnTo>
                    <a:pt x="838" y="535"/>
                  </a:lnTo>
                  <a:lnTo>
                    <a:pt x="841" y="540"/>
                  </a:lnTo>
                  <a:lnTo>
                    <a:pt x="842" y="543"/>
                  </a:lnTo>
                  <a:lnTo>
                    <a:pt x="842" y="546"/>
                  </a:lnTo>
                  <a:lnTo>
                    <a:pt x="842" y="552"/>
                  </a:lnTo>
                  <a:lnTo>
                    <a:pt x="840" y="565"/>
                  </a:lnTo>
                  <a:lnTo>
                    <a:pt x="840" y="568"/>
                  </a:lnTo>
                  <a:lnTo>
                    <a:pt x="840" y="570"/>
                  </a:lnTo>
                  <a:lnTo>
                    <a:pt x="841" y="573"/>
                  </a:lnTo>
                  <a:lnTo>
                    <a:pt x="841" y="575"/>
                  </a:lnTo>
                  <a:lnTo>
                    <a:pt x="840" y="579"/>
                  </a:lnTo>
                  <a:lnTo>
                    <a:pt x="838" y="581"/>
                  </a:lnTo>
                  <a:lnTo>
                    <a:pt x="837" y="583"/>
                  </a:lnTo>
                  <a:lnTo>
                    <a:pt x="837" y="586"/>
                  </a:lnTo>
                  <a:lnTo>
                    <a:pt x="836" y="589"/>
                  </a:lnTo>
                  <a:lnTo>
                    <a:pt x="834" y="590"/>
                  </a:lnTo>
                  <a:lnTo>
                    <a:pt x="831" y="589"/>
                  </a:lnTo>
                  <a:lnTo>
                    <a:pt x="829" y="587"/>
                  </a:lnTo>
                  <a:lnTo>
                    <a:pt x="826" y="586"/>
                  </a:lnTo>
                  <a:lnTo>
                    <a:pt x="823" y="587"/>
                  </a:lnTo>
                  <a:lnTo>
                    <a:pt x="822" y="589"/>
                  </a:lnTo>
                  <a:lnTo>
                    <a:pt x="821" y="591"/>
                  </a:lnTo>
                  <a:lnTo>
                    <a:pt x="817" y="588"/>
                  </a:lnTo>
                  <a:lnTo>
                    <a:pt x="813" y="584"/>
                  </a:lnTo>
                  <a:lnTo>
                    <a:pt x="812" y="579"/>
                  </a:lnTo>
                  <a:lnTo>
                    <a:pt x="811" y="573"/>
                  </a:lnTo>
                  <a:lnTo>
                    <a:pt x="809" y="568"/>
                  </a:lnTo>
                  <a:lnTo>
                    <a:pt x="805" y="565"/>
                  </a:lnTo>
                  <a:lnTo>
                    <a:pt x="799" y="564"/>
                  </a:lnTo>
                  <a:lnTo>
                    <a:pt x="797" y="563"/>
                  </a:lnTo>
                  <a:lnTo>
                    <a:pt x="795" y="561"/>
                  </a:lnTo>
                  <a:lnTo>
                    <a:pt x="794" y="559"/>
                  </a:lnTo>
                  <a:lnTo>
                    <a:pt x="794" y="557"/>
                  </a:lnTo>
                  <a:lnTo>
                    <a:pt x="794" y="553"/>
                  </a:lnTo>
                  <a:lnTo>
                    <a:pt x="793" y="553"/>
                  </a:lnTo>
                  <a:lnTo>
                    <a:pt x="792" y="552"/>
                  </a:lnTo>
                  <a:lnTo>
                    <a:pt x="790" y="553"/>
                  </a:lnTo>
                  <a:lnTo>
                    <a:pt x="787" y="555"/>
                  </a:lnTo>
                  <a:lnTo>
                    <a:pt x="785" y="555"/>
                  </a:lnTo>
                  <a:lnTo>
                    <a:pt x="785" y="553"/>
                  </a:lnTo>
                  <a:lnTo>
                    <a:pt x="784" y="551"/>
                  </a:lnTo>
                  <a:lnTo>
                    <a:pt x="785" y="549"/>
                  </a:lnTo>
                  <a:lnTo>
                    <a:pt x="786" y="548"/>
                  </a:lnTo>
                  <a:lnTo>
                    <a:pt x="787" y="547"/>
                  </a:lnTo>
                  <a:lnTo>
                    <a:pt x="789" y="547"/>
                  </a:lnTo>
                  <a:lnTo>
                    <a:pt x="791" y="548"/>
                  </a:lnTo>
                  <a:lnTo>
                    <a:pt x="793" y="551"/>
                  </a:lnTo>
                  <a:lnTo>
                    <a:pt x="795" y="553"/>
                  </a:lnTo>
                  <a:lnTo>
                    <a:pt x="796" y="556"/>
                  </a:lnTo>
                  <a:lnTo>
                    <a:pt x="800" y="559"/>
                  </a:lnTo>
                  <a:lnTo>
                    <a:pt x="806" y="562"/>
                  </a:lnTo>
                  <a:lnTo>
                    <a:pt x="808" y="561"/>
                  </a:lnTo>
                  <a:lnTo>
                    <a:pt x="810" y="559"/>
                  </a:lnTo>
                  <a:lnTo>
                    <a:pt x="810" y="557"/>
                  </a:lnTo>
                  <a:lnTo>
                    <a:pt x="809" y="553"/>
                  </a:lnTo>
                  <a:lnTo>
                    <a:pt x="808" y="551"/>
                  </a:lnTo>
                  <a:lnTo>
                    <a:pt x="807" y="549"/>
                  </a:lnTo>
                  <a:lnTo>
                    <a:pt x="805" y="547"/>
                  </a:lnTo>
                  <a:lnTo>
                    <a:pt x="801" y="546"/>
                  </a:lnTo>
                  <a:lnTo>
                    <a:pt x="799" y="547"/>
                  </a:lnTo>
                  <a:lnTo>
                    <a:pt x="796" y="548"/>
                  </a:lnTo>
                  <a:lnTo>
                    <a:pt x="794" y="549"/>
                  </a:lnTo>
                  <a:lnTo>
                    <a:pt x="792" y="548"/>
                  </a:lnTo>
                  <a:lnTo>
                    <a:pt x="790" y="546"/>
                  </a:lnTo>
                  <a:lnTo>
                    <a:pt x="789" y="544"/>
                  </a:lnTo>
                  <a:lnTo>
                    <a:pt x="790" y="538"/>
                  </a:lnTo>
                  <a:lnTo>
                    <a:pt x="791" y="533"/>
                  </a:lnTo>
                  <a:lnTo>
                    <a:pt x="790" y="530"/>
                  </a:lnTo>
                  <a:lnTo>
                    <a:pt x="789" y="528"/>
                  </a:lnTo>
                  <a:lnTo>
                    <a:pt x="787" y="526"/>
                  </a:lnTo>
                  <a:lnTo>
                    <a:pt x="786" y="524"/>
                  </a:lnTo>
                  <a:lnTo>
                    <a:pt x="786" y="522"/>
                  </a:lnTo>
                  <a:lnTo>
                    <a:pt x="787" y="519"/>
                  </a:lnTo>
                  <a:lnTo>
                    <a:pt x="788" y="517"/>
                  </a:lnTo>
                  <a:lnTo>
                    <a:pt x="788" y="515"/>
                  </a:lnTo>
                  <a:lnTo>
                    <a:pt x="787" y="513"/>
                  </a:lnTo>
                  <a:lnTo>
                    <a:pt x="785" y="512"/>
                  </a:lnTo>
                  <a:lnTo>
                    <a:pt x="779" y="511"/>
                  </a:lnTo>
                  <a:lnTo>
                    <a:pt x="776" y="510"/>
                  </a:lnTo>
                  <a:lnTo>
                    <a:pt x="774" y="507"/>
                  </a:lnTo>
                  <a:lnTo>
                    <a:pt x="772" y="506"/>
                  </a:lnTo>
                  <a:lnTo>
                    <a:pt x="769" y="504"/>
                  </a:lnTo>
                  <a:lnTo>
                    <a:pt x="764" y="502"/>
                  </a:lnTo>
                  <a:lnTo>
                    <a:pt x="758" y="500"/>
                  </a:lnTo>
                  <a:lnTo>
                    <a:pt x="756" y="499"/>
                  </a:lnTo>
                  <a:lnTo>
                    <a:pt x="753" y="498"/>
                  </a:lnTo>
                  <a:lnTo>
                    <a:pt x="750" y="496"/>
                  </a:lnTo>
                  <a:lnTo>
                    <a:pt x="748" y="492"/>
                  </a:lnTo>
                  <a:lnTo>
                    <a:pt x="746" y="489"/>
                  </a:lnTo>
                  <a:lnTo>
                    <a:pt x="743" y="486"/>
                  </a:lnTo>
                  <a:lnTo>
                    <a:pt x="737" y="484"/>
                  </a:lnTo>
                  <a:lnTo>
                    <a:pt x="732" y="483"/>
                  </a:lnTo>
                  <a:lnTo>
                    <a:pt x="727" y="482"/>
                  </a:lnTo>
                  <a:lnTo>
                    <a:pt x="722" y="483"/>
                  </a:lnTo>
                  <a:lnTo>
                    <a:pt x="718" y="473"/>
                  </a:lnTo>
                  <a:lnTo>
                    <a:pt x="714" y="469"/>
                  </a:lnTo>
                  <a:lnTo>
                    <a:pt x="709" y="464"/>
                  </a:lnTo>
                  <a:lnTo>
                    <a:pt x="704" y="462"/>
                  </a:lnTo>
                  <a:lnTo>
                    <a:pt x="698" y="460"/>
                  </a:lnTo>
                  <a:lnTo>
                    <a:pt x="687" y="456"/>
                  </a:lnTo>
                  <a:lnTo>
                    <a:pt x="682" y="454"/>
                  </a:lnTo>
                  <a:lnTo>
                    <a:pt x="676" y="453"/>
                  </a:lnTo>
                  <a:lnTo>
                    <a:pt x="670" y="454"/>
                  </a:lnTo>
                  <a:lnTo>
                    <a:pt x="665" y="457"/>
                  </a:lnTo>
                  <a:lnTo>
                    <a:pt x="661" y="461"/>
                  </a:lnTo>
                  <a:lnTo>
                    <a:pt x="658" y="462"/>
                  </a:lnTo>
                  <a:lnTo>
                    <a:pt x="655" y="463"/>
                  </a:lnTo>
                  <a:lnTo>
                    <a:pt x="651" y="463"/>
                  </a:lnTo>
                  <a:lnTo>
                    <a:pt x="649" y="462"/>
                  </a:lnTo>
                  <a:lnTo>
                    <a:pt x="647" y="460"/>
                  </a:lnTo>
                  <a:lnTo>
                    <a:pt x="647" y="457"/>
                  </a:lnTo>
                  <a:lnTo>
                    <a:pt x="647" y="454"/>
                  </a:lnTo>
                  <a:lnTo>
                    <a:pt x="648" y="451"/>
                  </a:lnTo>
                  <a:lnTo>
                    <a:pt x="650" y="445"/>
                  </a:lnTo>
                  <a:lnTo>
                    <a:pt x="650" y="441"/>
                  </a:lnTo>
                  <a:lnTo>
                    <a:pt x="649" y="438"/>
                  </a:lnTo>
                  <a:lnTo>
                    <a:pt x="647" y="433"/>
                  </a:lnTo>
                  <a:lnTo>
                    <a:pt x="646" y="426"/>
                  </a:lnTo>
                  <a:lnTo>
                    <a:pt x="644" y="418"/>
                  </a:lnTo>
                  <a:lnTo>
                    <a:pt x="643" y="416"/>
                  </a:lnTo>
                  <a:lnTo>
                    <a:pt x="641" y="415"/>
                  </a:lnTo>
                  <a:lnTo>
                    <a:pt x="637" y="415"/>
                  </a:lnTo>
                  <a:lnTo>
                    <a:pt x="630" y="416"/>
                  </a:lnTo>
                  <a:lnTo>
                    <a:pt x="627" y="415"/>
                  </a:lnTo>
                  <a:lnTo>
                    <a:pt x="625" y="414"/>
                  </a:lnTo>
                  <a:lnTo>
                    <a:pt x="623" y="411"/>
                  </a:lnTo>
                  <a:lnTo>
                    <a:pt x="623" y="408"/>
                  </a:lnTo>
                  <a:lnTo>
                    <a:pt x="623" y="401"/>
                  </a:lnTo>
                  <a:lnTo>
                    <a:pt x="623" y="387"/>
                  </a:lnTo>
                  <a:lnTo>
                    <a:pt x="624" y="381"/>
                  </a:lnTo>
                  <a:lnTo>
                    <a:pt x="626" y="373"/>
                  </a:lnTo>
                  <a:lnTo>
                    <a:pt x="628" y="366"/>
                  </a:lnTo>
                  <a:lnTo>
                    <a:pt x="632" y="360"/>
                  </a:lnTo>
                  <a:lnTo>
                    <a:pt x="635" y="354"/>
                  </a:lnTo>
                  <a:lnTo>
                    <a:pt x="639" y="348"/>
                  </a:lnTo>
                  <a:lnTo>
                    <a:pt x="642" y="344"/>
                  </a:lnTo>
                  <a:lnTo>
                    <a:pt x="645" y="339"/>
                  </a:lnTo>
                  <a:lnTo>
                    <a:pt x="648" y="334"/>
                  </a:lnTo>
                  <a:lnTo>
                    <a:pt x="651" y="329"/>
                  </a:lnTo>
                  <a:lnTo>
                    <a:pt x="658" y="322"/>
                  </a:lnTo>
                  <a:lnTo>
                    <a:pt x="660" y="319"/>
                  </a:lnTo>
                  <a:lnTo>
                    <a:pt x="664" y="318"/>
                  </a:lnTo>
                  <a:lnTo>
                    <a:pt x="667" y="316"/>
                  </a:lnTo>
                  <a:lnTo>
                    <a:pt x="671" y="316"/>
                  </a:lnTo>
                  <a:lnTo>
                    <a:pt x="677" y="316"/>
                  </a:lnTo>
                  <a:lnTo>
                    <a:pt x="681" y="315"/>
                  </a:lnTo>
                  <a:lnTo>
                    <a:pt x="683" y="315"/>
                  </a:lnTo>
                  <a:lnTo>
                    <a:pt x="684" y="313"/>
                  </a:lnTo>
                  <a:lnTo>
                    <a:pt x="685" y="312"/>
                  </a:lnTo>
                  <a:lnTo>
                    <a:pt x="684" y="309"/>
                  </a:lnTo>
                  <a:lnTo>
                    <a:pt x="681" y="309"/>
                  </a:lnTo>
                  <a:lnTo>
                    <a:pt x="679" y="308"/>
                  </a:lnTo>
                  <a:lnTo>
                    <a:pt x="678" y="307"/>
                  </a:lnTo>
                  <a:lnTo>
                    <a:pt x="677" y="305"/>
                  </a:lnTo>
                  <a:lnTo>
                    <a:pt x="675" y="305"/>
                  </a:lnTo>
                  <a:lnTo>
                    <a:pt x="672" y="305"/>
                  </a:lnTo>
                  <a:lnTo>
                    <a:pt x="668" y="302"/>
                  </a:lnTo>
                  <a:lnTo>
                    <a:pt x="665" y="300"/>
                  </a:lnTo>
                  <a:lnTo>
                    <a:pt x="663" y="299"/>
                  </a:lnTo>
                  <a:lnTo>
                    <a:pt x="661" y="298"/>
                  </a:lnTo>
                  <a:lnTo>
                    <a:pt x="661" y="297"/>
                  </a:lnTo>
                  <a:lnTo>
                    <a:pt x="659" y="295"/>
                  </a:lnTo>
                  <a:lnTo>
                    <a:pt x="655" y="295"/>
                  </a:lnTo>
                  <a:lnTo>
                    <a:pt x="649" y="292"/>
                  </a:lnTo>
                  <a:lnTo>
                    <a:pt x="647" y="292"/>
                  </a:lnTo>
                  <a:lnTo>
                    <a:pt x="643" y="291"/>
                  </a:lnTo>
                  <a:lnTo>
                    <a:pt x="641" y="291"/>
                  </a:lnTo>
                  <a:lnTo>
                    <a:pt x="639" y="291"/>
                  </a:lnTo>
                  <a:lnTo>
                    <a:pt x="635" y="292"/>
                  </a:lnTo>
                  <a:lnTo>
                    <a:pt x="630" y="292"/>
                  </a:lnTo>
                  <a:lnTo>
                    <a:pt x="626" y="293"/>
                  </a:lnTo>
                  <a:lnTo>
                    <a:pt x="622" y="293"/>
                  </a:lnTo>
                  <a:lnTo>
                    <a:pt x="621" y="292"/>
                  </a:lnTo>
                  <a:lnTo>
                    <a:pt x="619" y="291"/>
                  </a:lnTo>
                  <a:lnTo>
                    <a:pt x="616" y="290"/>
                  </a:lnTo>
                  <a:lnTo>
                    <a:pt x="611" y="290"/>
                  </a:lnTo>
                  <a:lnTo>
                    <a:pt x="607" y="287"/>
                  </a:lnTo>
                  <a:lnTo>
                    <a:pt x="604" y="285"/>
                  </a:lnTo>
                  <a:lnTo>
                    <a:pt x="600" y="285"/>
                  </a:lnTo>
                  <a:lnTo>
                    <a:pt x="601" y="283"/>
                  </a:lnTo>
                  <a:lnTo>
                    <a:pt x="602" y="282"/>
                  </a:lnTo>
                  <a:lnTo>
                    <a:pt x="606" y="282"/>
                  </a:lnTo>
                  <a:lnTo>
                    <a:pt x="610" y="283"/>
                  </a:lnTo>
                  <a:lnTo>
                    <a:pt x="613" y="284"/>
                  </a:lnTo>
                  <a:lnTo>
                    <a:pt x="617" y="285"/>
                  </a:lnTo>
                  <a:lnTo>
                    <a:pt x="620" y="286"/>
                  </a:lnTo>
                  <a:lnTo>
                    <a:pt x="627" y="286"/>
                  </a:lnTo>
                  <a:lnTo>
                    <a:pt x="632" y="286"/>
                  </a:lnTo>
                  <a:lnTo>
                    <a:pt x="635" y="286"/>
                  </a:lnTo>
                  <a:lnTo>
                    <a:pt x="637" y="288"/>
                  </a:lnTo>
                  <a:lnTo>
                    <a:pt x="638" y="290"/>
                  </a:lnTo>
                  <a:lnTo>
                    <a:pt x="641" y="291"/>
                  </a:lnTo>
                  <a:lnTo>
                    <a:pt x="643" y="291"/>
                  </a:lnTo>
                  <a:lnTo>
                    <a:pt x="646" y="291"/>
                  </a:lnTo>
                  <a:lnTo>
                    <a:pt x="648" y="292"/>
                  </a:lnTo>
                  <a:lnTo>
                    <a:pt x="649" y="292"/>
                  </a:lnTo>
                  <a:lnTo>
                    <a:pt x="652" y="292"/>
                  </a:lnTo>
                  <a:lnTo>
                    <a:pt x="656" y="293"/>
                  </a:lnTo>
                  <a:lnTo>
                    <a:pt x="659" y="295"/>
                  </a:lnTo>
                  <a:lnTo>
                    <a:pt x="661" y="295"/>
                  </a:lnTo>
                  <a:lnTo>
                    <a:pt x="665" y="296"/>
                  </a:lnTo>
                  <a:lnTo>
                    <a:pt x="667" y="296"/>
                  </a:lnTo>
                  <a:lnTo>
                    <a:pt x="669" y="297"/>
                  </a:lnTo>
                  <a:lnTo>
                    <a:pt x="671" y="298"/>
                  </a:lnTo>
                  <a:lnTo>
                    <a:pt x="675" y="299"/>
                  </a:lnTo>
                  <a:lnTo>
                    <a:pt x="682" y="299"/>
                  </a:lnTo>
                  <a:lnTo>
                    <a:pt x="684" y="299"/>
                  </a:lnTo>
                  <a:lnTo>
                    <a:pt x="685" y="299"/>
                  </a:lnTo>
                  <a:lnTo>
                    <a:pt x="686" y="297"/>
                  </a:lnTo>
                  <a:lnTo>
                    <a:pt x="686" y="295"/>
                  </a:lnTo>
                  <a:lnTo>
                    <a:pt x="687" y="293"/>
                  </a:lnTo>
                  <a:lnTo>
                    <a:pt x="689" y="290"/>
                  </a:lnTo>
                  <a:lnTo>
                    <a:pt x="692" y="288"/>
                  </a:lnTo>
                  <a:lnTo>
                    <a:pt x="695" y="288"/>
                  </a:lnTo>
                  <a:lnTo>
                    <a:pt x="700" y="290"/>
                  </a:lnTo>
                  <a:lnTo>
                    <a:pt x="703" y="290"/>
                  </a:lnTo>
                  <a:lnTo>
                    <a:pt x="704" y="291"/>
                  </a:lnTo>
                  <a:lnTo>
                    <a:pt x="706" y="292"/>
                  </a:lnTo>
                  <a:lnTo>
                    <a:pt x="709" y="292"/>
                  </a:lnTo>
                  <a:lnTo>
                    <a:pt x="712" y="291"/>
                  </a:lnTo>
                  <a:lnTo>
                    <a:pt x="714" y="288"/>
                  </a:lnTo>
                  <a:lnTo>
                    <a:pt x="716" y="285"/>
                  </a:lnTo>
                  <a:lnTo>
                    <a:pt x="716" y="283"/>
                  </a:lnTo>
                  <a:lnTo>
                    <a:pt x="716" y="277"/>
                  </a:lnTo>
                  <a:lnTo>
                    <a:pt x="716" y="274"/>
                  </a:lnTo>
                  <a:lnTo>
                    <a:pt x="718" y="271"/>
                  </a:lnTo>
                  <a:lnTo>
                    <a:pt x="719" y="268"/>
                  </a:lnTo>
                  <a:lnTo>
                    <a:pt x="719" y="266"/>
                  </a:lnTo>
                  <a:lnTo>
                    <a:pt x="718" y="265"/>
                  </a:lnTo>
                  <a:lnTo>
                    <a:pt x="715" y="264"/>
                  </a:lnTo>
                  <a:lnTo>
                    <a:pt x="712" y="263"/>
                  </a:lnTo>
                  <a:lnTo>
                    <a:pt x="710" y="261"/>
                  </a:lnTo>
                  <a:lnTo>
                    <a:pt x="709" y="260"/>
                  </a:lnTo>
                  <a:lnTo>
                    <a:pt x="707" y="259"/>
                  </a:lnTo>
                  <a:lnTo>
                    <a:pt x="704" y="260"/>
                  </a:lnTo>
                  <a:lnTo>
                    <a:pt x="701" y="261"/>
                  </a:lnTo>
                  <a:lnTo>
                    <a:pt x="697" y="261"/>
                  </a:lnTo>
                  <a:lnTo>
                    <a:pt x="692" y="259"/>
                  </a:lnTo>
                  <a:lnTo>
                    <a:pt x="688" y="255"/>
                  </a:lnTo>
                  <a:lnTo>
                    <a:pt x="683" y="251"/>
                  </a:lnTo>
                  <a:lnTo>
                    <a:pt x="681" y="250"/>
                  </a:lnTo>
                  <a:lnTo>
                    <a:pt x="680" y="249"/>
                  </a:lnTo>
                  <a:lnTo>
                    <a:pt x="680" y="248"/>
                  </a:lnTo>
                  <a:lnTo>
                    <a:pt x="681" y="246"/>
                  </a:lnTo>
                  <a:lnTo>
                    <a:pt x="683" y="246"/>
                  </a:lnTo>
                  <a:lnTo>
                    <a:pt x="686" y="245"/>
                  </a:lnTo>
                  <a:lnTo>
                    <a:pt x="690" y="245"/>
                  </a:lnTo>
                  <a:lnTo>
                    <a:pt x="692" y="247"/>
                  </a:lnTo>
                  <a:lnTo>
                    <a:pt x="695" y="248"/>
                  </a:lnTo>
                  <a:lnTo>
                    <a:pt x="699" y="250"/>
                  </a:lnTo>
                  <a:lnTo>
                    <a:pt x="703" y="250"/>
                  </a:lnTo>
                  <a:lnTo>
                    <a:pt x="707" y="250"/>
                  </a:lnTo>
                  <a:lnTo>
                    <a:pt x="714" y="250"/>
                  </a:lnTo>
                  <a:lnTo>
                    <a:pt x="723" y="250"/>
                  </a:lnTo>
                  <a:lnTo>
                    <a:pt x="730" y="251"/>
                  </a:lnTo>
                  <a:lnTo>
                    <a:pt x="734" y="245"/>
                  </a:lnTo>
                  <a:lnTo>
                    <a:pt x="736" y="241"/>
                  </a:lnTo>
                  <a:lnTo>
                    <a:pt x="737" y="239"/>
                  </a:lnTo>
                  <a:lnTo>
                    <a:pt x="740" y="239"/>
                  </a:lnTo>
                  <a:lnTo>
                    <a:pt x="740" y="236"/>
                  </a:lnTo>
                  <a:lnTo>
                    <a:pt x="741" y="234"/>
                  </a:lnTo>
                  <a:lnTo>
                    <a:pt x="743" y="232"/>
                  </a:lnTo>
                  <a:lnTo>
                    <a:pt x="744" y="231"/>
                  </a:lnTo>
                  <a:lnTo>
                    <a:pt x="737" y="228"/>
                  </a:lnTo>
                  <a:lnTo>
                    <a:pt x="733" y="226"/>
                  </a:lnTo>
                  <a:lnTo>
                    <a:pt x="732" y="225"/>
                  </a:lnTo>
                  <a:lnTo>
                    <a:pt x="732" y="224"/>
                  </a:lnTo>
                  <a:lnTo>
                    <a:pt x="733" y="223"/>
                  </a:lnTo>
                  <a:lnTo>
                    <a:pt x="735" y="221"/>
                  </a:lnTo>
                  <a:lnTo>
                    <a:pt x="741" y="223"/>
                  </a:lnTo>
                  <a:lnTo>
                    <a:pt x="746" y="224"/>
                  </a:lnTo>
                  <a:lnTo>
                    <a:pt x="749" y="226"/>
                  </a:lnTo>
                  <a:lnTo>
                    <a:pt x="750" y="229"/>
                  </a:lnTo>
                  <a:lnTo>
                    <a:pt x="750" y="233"/>
                  </a:lnTo>
                  <a:lnTo>
                    <a:pt x="750" y="235"/>
                  </a:lnTo>
                  <a:lnTo>
                    <a:pt x="750" y="236"/>
                  </a:lnTo>
                  <a:lnTo>
                    <a:pt x="754" y="235"/>
                  </a:lnTo>
                  <a:lnTo>
                    <a:pt x="758" y="235"/>
                  </a:lnTo>
                  <a:lnTo>
                    <a:pt x="763" y="236"/>
                  </a:lnTo>
                  <a:lnTo>
                    <a:pt x="768" y="236"/>
                  </a:lnTo>
                  <a:lnTo>
                    <a:pt x="772" y="236"/>
                  </a:lnTo>
                  <a:lnTo>
                    <a:pt x="772" y="232"/>
                  </a:lnTo>
                  <a:lnTo>
                    <a:pt x="771" y="228"/>
                  </a:lnTo>
                  <a:lnTo>
                    <a:pt x="770" y="226"/>
                  </a:lnTo>
                  <a:lnTo>
                    <a:pt x="769" y="225"/>
                  </a:lnTo>
                  <a:lnTo>
                    <a:pt x="766" y="224"/>
                  </a:lnTo>
                  <a:lnTo>
                    <a:pt x="765" y="221"/>
                  </a:lnTo>
                  <a:lnTo>
                    <a:pt x="765" y="219"/>
                  </a:lnTo>
                  <a:lnTo>
                    <a:pt x="765" y="217"/>
                  </a:lnTo>
                  <a:lnTo>
                    <a:pt x="763" y="216"/>
                  </a:lnTo>
                  <a:lnTo>
                    <a:pt x="759" y="217"/>
                  </a:lnTo>
                  <a:lnTo>
                    <a:pt x="756" y="217"/>
                  </a:lnTo>
                  <a:lnTo>
                    <a:pt x="755" y="216"/>
                  </a:lnTo>
                  <a:lnTo>
                    <a:pt x="756" y="214"/>
                  </a:lnTo>
                  <a:lnTo>
                    <a:pt x="757" y="213"/>
                  </a:lnTo>
                  <a:lnTo>
                    <a:pt x="762" y="212"/>
                  </a:lnTo>
                  <a:lnTo>
                    <a:pt x="766" y="213"/>
                  </a:lnTo>
                  <a:lnTo>
                    <a:pt x="769" y="215"/>
                  </a:lnTo>
                  <a:lnTo>
                    <a:pt x="772" y="216"/>
                  </a:lnTo>
                  <a:lnTo>
                    <a:pt x="774" y="217"/>
                  </a:lnTo>
                  <a:lnTo>
                    <a:pt x="774" y="218"/>
                  </a:lnTo>
                  <a:lnTo>
                    <a:pt x="776" y="224"/>
                  </a:lnTo>
                  <a:lnTo>
                    <a:pt x="776" y="228"/>
                  </a:lnTo>
                  <a:lnTo>
                    <a:pt x="780" y="227"/>
                  </a:lnTo>
                  <a:lnTo>
                    <a:pt x="784" y="225"/>
                  </a:lnTo>
                  <a:lnTo>
                    <a:pt x="787" y="224"/>
                  </a:lnTo>
                  <a:lnTo>
                    <a:pt x="789" y="221"/>
                  </a:lnTo>
                  <a:lnTo>
                    <a:pt x="792" y="217"/>
                  </a:lnTo>
                  <a:lnTo>
                    <a:pt x="795" y="214"/>
                  </a:lnTo>
                  <a:lnTo>
                    <a:pt x="798" y="211"/>
                  </a:lnTo>
                  <a:lnTo>
                    <a:pt x="801" y="209"/>
                  </a:lnTo>
                  <a:lnTo>
                    <a:pt x="806" y="206"/>
                  </a:lnTo>
                  <a:lnTo>
                    <a:pt x="806" y="205"/>
                  </a:lnTo>
                  <a:lnTo>
                    <a:pt x="807" y="203"/>
                  </a:lnTo>
                  <a:lnTo>
                    <a:pt x="806" y="198"/>
                  </a:lnTo>
                  <a:lnTo>
                    <a:pt x="802" y="194"/>
                  </a:lnTo>
                  <a:lnTo>
                    <a:pt x="799" y="192"/>
                  </a:lnTo>
                  <a:lnTo>
                    <a:pt x="794" y="191"/>
                  </a:lnTo>
                  <a:lnTo>
                    <a:pt x="789" y="190"/>
                  </a:lnTo>
                  <a:lnTo>
                    <a:pt x="788" y="186"/>
                  </a:lnTo>
                  <a:lnTo>
                    <a:pt x="787" y="182"/>
                  </a:lnTo>
                  <a:lnTo>
                    <a:pt x="787" y="181"/>
                  </a:lnTo>
                  <a:lnTo>
                    <a:pt x="788" y="180"/>
                  </a:lnTo>
                  <a:lnTo>
                    <a:pt x="791" y="177"/>
                  </a:lnTo>
                  <a:lnTo>
                    <a:pt x="796" y="173"/>
                  </a:lnTo>
                  <a:lnTo>
                    <a:pt x="800" y="170"/>
                  </a:lnTo>
                  <a:lnTo>
                    <a:pt x="802" y="168"/>
                  </a:lnTo>
                  <a:lnTo>
                    <a:pt x="805" y="166"/>
                  </a:lnTo>
                  <a:lnTo>
                    <a:pt x="803" y="163"/>
                  </a:lnTo>
                  <a:lnTo>
                    <a:pt x="801" y="160"/>
                  </a:lnTo>
                  <a:lnTo>
                    <a:pt x="799" y="158"/>
                  </a:lnTo>
                  <a:lnTo>
                    <a:pt x="798" y="157"/>
                  </a:lnTo>
                  <a:lnTo>
                    <a:pt x="798" y="155"/>
                  </a:lnTo>
                  <a:lnTo>
                    <a:pt x="800" y="152"/>
                  </a:lnTo>
                  <a:lnTo>
                    <a:pt x="800" y="150"/>
                  </a:lnTo>
                  <a:lnTo>
                    <a:pt x="801" y="149"/>
                  </a:lnTo>
                  <a:lnTo>
                    <a:pt x="800" y="148"/>
                  </a:lnTo>
                  <a:lnTo>
                    <a:pt x="800" y="147"/>
                  </a:lnTo>
                  <a:lnTo>
                    <a:pt x="797" y="146"/>
                  </a:lnTo>
                  <a:lnTo>
                    <a:pt x="791" y="146"/>
                  </a:lnTo>
                  <a:lnTo>
                    <a:pt x="786" y="146"/>
                  </a:lnTo>
                  <a:lnTo>
                    <a:pt x="784" y="145"/>
                  </a:lnTo>
                  <a:lnTo>
                    <a:pt x="784" y="143"/>
                  </a:lnTo>
                  <a:lnTo>
                    <a:pt x="785" y="142"/>
                  </a:lnTo>
                  <a:lnTo>
                    <a:pt x="787" y="140"/>
                  </a:lnTo>
                  <a:lnTo>
                    <a:pt x="788" y="140"/>
                  </a:lnTo>
                  <a:lnTo>
                    <a:pt x="787" y="139"/>
                  </a:lnTo>
                  <a:lnTo>
                    <a:pt x="785" y="137"/>
                  </a:lnTo>
                  <a:lnTo>
                    <a:pt x="781" y="136"/>
                  </a:lnTo>
                  <a:lnTo>
                    <a:pt x="778" y="137"/>
                  </a:lnTo>
                  <a:lnTo>
                    <a:pt x="776" y="135"/>
                  </a:lnTo>
                  <a:lnTo>
                    <a:pt x="773" y="135"/>
                  </a:lnTo>
                  <a:lnTo>
                    <a:pt x="771" y="136"/>
                  </a:lnTo>
                  <a:lnTo>
                    <a:pt x="768" y="133"/>
                  </a:lnTo>
                  <a:lnTo>
                    <a:pt x="765" y="133"/>
                  </a:lnTo>
                  <a:lnTo>
                    <a:pt x="757" y="133"/>
                  </a:lnTo>
                  <a:lnTo>
                    <a:pt x="754" y="133"/>
                  </a:lnTo>
                  <a:lnTo>
                    <a:pt x="752" y="135"/>
                  </a:lnTo>
                  <a:lnTo>
                    <a:pt x="750" y="137"/>
                  </a:lnTo>
                  <a:lnTo>
                    <a:pt x="747" y="138"/>
                  </a:lnTo>
                  <a:lnTo>
                    <a:pt x="746" y="140"/>
                  </a:lnTo>
                  <a:lnTo>
                    <a:pt x="747" y="142"/>
                  </a:lnTo>
                  <a:lnTo>
                    <a:pt x="748" y="144"/>
                  </a:lnTo>
                  <a:lnTo>
                    <a:pt x="750" y="145"/>
                  </a:lnTo>
                  <a:lnTo>
                    <a:pt x="754" y="147"/>
                  </a:lnTo>
                  <a:lnTo>
                    <a:pt x="757" y="149"/>
                  </a:lnTo>
                  <a:lnTo>
                    <a:pt x="757" y="150"/>
                  </a:lnTo>
                  <a:lnTo>
                    <a:pt x="757" y="151"/>
                  </a:lnTo>
                  <a:lnTo>
                    <a:pt x="756" y="153"/>
                  </a:lnTo>
                  <a:lnTo>
                    <a:pt x="757" y="157"/>
                  </a:lnTo>
                  <a:lnTo>
                    <a:pt x="757" y="159"/>
                  </a:lnTo>
                  <a:lnTo>
                    <a:pt x="756" y="161"/>
                  </a:lnTo>
                  <a:lnTo>
                    <a:pt x="754" y="162"/>
                  </a:lnTo>
                  <a:lnTo>
                    <a:pt x="752" y="163"/>
                  </a:lnTo>
                  <a:lnTo>
                    <a:pt x="750" y="164"/>
                  </a:lnTo>
                  <a:lnTo>
                    <a:pt x="749" y="168"/>
                  </a:lnTo>
                  <a:lnTo>
                    <a:pt x="748" y="173"/>
                  </a:lnTo>
                  <a:lnTo>
                    <a:pt x="748" y="176"/>
                  </a:lnTo>
                  <a:lnTo>
                    <a:pt x="747" y="177"/>
                  </a:lnTo>
                  <a:lnTo>
                    <a:pt x="744" y="182"/>
                  </a:lnTo>
                  <a:lnTo>
                    <a:pt x="741" y="184"/>
                  </a:lnTo>
                  <a:lnTo>
                    <a:pt x="737" y="188"/>
                  </a:lnTo>
                  <a:lnTo>
                    <a:pt x="736" y="190"/>
                  </a:lnTo>
                  <a:lnTo>
                    <a:pt x="737" y="191"/>
                  </a:lnTo>
                  <a:lnTo>
                    <a:pt x="736" y="194"/>
                  </a:lnTo>
                  <a:lnTo>
                    <a:pt x="736" y="195"/>
                  </a:lnTo>
                  <a:lnTo>
                    <a:pt x="738" y="195"/>
                  </a:lnTo>
                  <a:lnTo>
                    <a:pt x="736" y="198"/>
                  </a:lnTo>
                  <a:lnTo>
                    <a:pt x="733" y="199"/>
                  </a:lnTo>
                  <a:lnTo>
                    <a:pt x="727" y="201"/>
                  </a:lnTo>
                  <a:lnTo>
                    <a:pt x="725" y="202"/>
                  </a:lnTo>
                  <a:lnTo>
                    <a:pt x="723" y="203"/>
                  </a:lnTo>
                  <a:lnTo>
                    <a:pt x="720" y="202"/>
                  </a:lnTo>
                  <a:lnTo>
                    <a:pt x="718" y="199"/>
                  </a:lnTo>
                  <a:lnTo>
                    <a:pt x="713" y="195"/>
                  </a:lnTo>
                  <a:lnTo>
                    <a:pt x="709" y="192"/>
                  </a:lnTo>
                  <a:lnTo>
                    <a:pt x="708" y="189"/>
                  </a:lnTo>
                  <a:lnTo>
                    <a:pt x="708" y="186"/>
                  </a:lnTo>
                  <a:lnTo>
                    <a:pt x="709" y="184"/>
                  </a:lnTo>
                  <a:lnTo>
                    <a:pt x="711" y="182"/>
                  </a:lnTo>
                  <a:lnTo>
                    <a:pt x="714" y="180"/>
                  </a:lnTo>
                  <a:lnTo>
                    <a:pt x="715" y="177"/>
                  </a:lnTo>
                  <a:lnTo>
                    <a:pt x="715" y="175"/>
                  </a:lnTo>
                  <a:lnTo>
                    <a:pt x="714" y="172"/>
                  </a:lnTo>
                  <a:lnTo>
                    <a:pt x="711" y="169"/>
                  </a:lnTo>
                  <a:lnTo>
                    <a:pt x="709" y="166"/>
                  </a:lnTo>
                  <a:lnTo>
                    <a:pt x="709" y="163"/>
                  </a:lnTo>
                  <a:lnTo>
                    <a:pt x="709" y="157"/>
                  </a:lnTo>
                  <a:lnTo>
                    <a:pt x="708" y="153"/>
                  </a:lnTo>
                  <a:lnTo>
                    <a:pt x="705" y="151"/>
                  </a:lnTo>
                  <a:lnTo>
                    <a:pt x="703" y="149"/>
                  </a:lnTo>
                  <a:lnTo>
                    <a:pt x="700" y="149"/>
                  </a:lnTo>
                  <a:lnTo>
                    <a:pt x="698" y="149"/>
                  </a:lnTo>
                  <a:lnTo>
                    <a:pt x="695" y="151"/>
                  </a:lnTo>
                  <a:lnTo>
                    <a:pt x="694" y="154"/>
                  </a:lnTo>
                  <a:lnTo>
                    <a:pt x="694" y="159"/>
                  </a:lnTo>
                  <a:lnTo>
                    <a:pt x="695" y="162"/>
                  </a:lnTo>
                  <a:lnTo>
                    <a:pt x="694" y="166"/>
                  </a:lnTo>
                  <a:lnTo>
                    <a:pt x="692" y="168"/>
                  </a:lnTo>
                  <a:lnTo>
                    <a:pt x="690" y="171"/>
                  </a:lnTo>
                  <a:lnTo>
                    <a:pt x="690" y="173"/>
                  </a:lnTo>
                  <a:lnTo>
                    <a:pt x="690" y="175"/>
                  </a:lnTo>
                  <a:lnTo>
                    <a:pt x="693" y="179"/>
                  </a:lnTo>
                  <a:lnTo>
                    <a:pt x="692" y="180"/>
                  </a:lnTo>
                  <a:lnTo>
                    <a:pt x="691" y="179"/>
                  </a:lnTo>
                  <a:lnTo>
                    <a:pt x="689" y="176"/>
                  </a:lnTo>
                  <a:lnTo>
                    <a:pt x="687" y="173"/>
                  </a:lnTo>
                  <a:lnTo>
                    <a:pt x="684" y="170"/>
                  </a:lnTo>
                  <a:lnTo>
                    <a:pt x="683" y="169"/>
                  </a:lnTo>
                  <a:lnTo>
                    <a:pt x="683" y="167"/>
                  </a:lnTo>
                  <a:lnTo>
                    <a:pt x="683" y="165"/>
                  </a:lnTo>
                  <a:lnTo>
                    <a:pt x="682" y="162"/>
                  </a:lnTo>
                  <a:lnTo>
                    <a:pt x="681" y="159"/>
                  </a:lnTo>
                  <a:lnTo>
                    <a:pt x="675" y="150"/>
                  </a:lnTo>
                  <a:lnTo>
                    <a:pt x="671" y="148"/>
                  </a:lnTo>
                  <a:lnTo>
                    <a:pt x="668" y="147"/>
                  </a:lnTo>
                  <a:lnTo>
                    <a:pt x="667" y="146"/>
                  </a:lnTo>
                  <a:lnTo>
                    <a:pt x="666" y="145"/>
                  </a:lnTo>
                  <a:lnTo>
                    <a:pt x="668" y="144"/>
                  </a:lnTo>
                  <a:lnTo>
                    <a:pt x="670" y="145"/>
                  </a:lnTo>
                  <a:lnTo>
                    <a:pt x="672" y="147"/>
                  </a:lnTo>
                  <a:lnTo>
                    <a:pt x="673" y="149"/>
                  </a:lnTo>
                  <a:lnTo>
                    <a:pt x="675" y="146"/>
                  </a:lnTo>
                  <a:lnTo>
                    <a:pt x="675" y="144"/>
                  </a:lnTo>
                  <a:lnTo>
                    <a:pt x="671" y="140"/>
                  </a:lnTo>
                  <a:lnTo>
                    <a:pt x="669" y="138"/>
                  </a:lnTo>
                  <a:lnTo>
                    <a:pt x="666" y="137"/>
                  </a:lnTo>
                  <a:lnTo>
                    <a:pt x="664" y="138"/>
                  </a:lnTo>
                  <a:lnTo>
                    <a:pt x="663" y="138"/>
                  </a:lnTo>
                  <a:lnTo>
                    <a:pt x="662" y="138"/>
                  </a:lnTo>
                  <a:lnTo>
                    <a:pt x="660" y="136"/>
                  </a:lnTo>
                  <a:lnTo>
                    <a:pt x="659" y="133"/>
                  </a:lnTo>
                  <a:lnTo>
                    <a:pt x="659" y="131"/>
                  </a:lnTo>
                  <a:lnTo>
                    <a:pt x="661" y="128"/>
                  </a:lnTo>
                  <a:lnTo>
                    <a:pt x="665" y="126"/>
                  </a:lnTo>
                  <a:lnTo>
                    <a:pt x="667" y="124"/>
                  </a:lnTo>
                  <a:lnTo>
                    <a:pt x="667" y="122"/>
                  </a:lnTo>
                  <a:lnTo>
                    <a:pt x="666" y="116"/>
                  </a:lnTo>
                  <a:lnTo>
                    <a:pt x="665" y="114"/>
                  </a:lnTo>
                  <a:lnTo>
                    <a:pt x="666" y="111"/>
                  </a:lnTo>
                  <a:lnTo>
                    <a:pt x="665" y="109"/>
                  </a:lnTo>
                  <a:lnTo>
                    <a:pt x="664" y="107"/>
                  </a:lnTo>
                  <a:lnTo>
                    <a:pt x="658" y="104"/>
                  </a:lnTo>
                  <a:lnTo>
                    <a:pt x="655" y="101"/>
                  </a:lnTo>
                  <a:lnTo>
                    <a:pt x="651" y="97"/>
                  </a:lnTo>
                  <a:lnTo>
                    <a:pt x="648" y="93"/>
                  </a:lnTo>
                  <a:lnTo>
                    <a:pt x="646" y="88"/>
                  </a:lnTo>
                  <a:lnTo>
                    <a:pt x="643" y="85"/>
                  </a:lnTo>
                  <a:lnTo>
                    <a:pt x="640" y="82"/>
                  </a:lnTo>
                  <a:lnTo>
                    <a:pt x="638" y="78"/>
                  </a:lnTo>
                  <a:lnTo>
                    <a:pt x="637" y="76"/>
                  </a:lnTo>
                  <a:lnTo>
                    <a:pt x="634" y="75"/>
                  </a:lnTo>
                  <a:lnTo>
                    <a:pt x="633" y="74"/>
                  </a:lnTo>
                  <a:lnTo>
                    <a:pt x="630" y="74"/>
                  </a:lnTo>
                  <a:lnTo>
                    <a:pt x="630" y="75"/>
                  </a:lnTo>
                  <a:lnTo>
                    <a:pt x="629" y="76"/>
                  </a:lnTo>
                  <a:lnTo>
                    <a:pt x="628" y="73"/>
                  </a:lnTo>
                  <a:lnTo>
                    <a:pt x="628" y="69"/>
                  </a:lnTo>
                  <a:lnTo>
                    <a:pt x="626" y="66"/>
                  </a:lnTo>
                  <a:lnTo>
                    <a:pt x="625" y="67"/>
                  </a:lnTo>
                  <a:lnTo>
                    <a:pt x="621" y="69"/>
                  </a:lnTo>
                  <a:lnTo>
                    <a:pt x="623" y="65"/>
                  </a:lnTo>
                  <a:lnTo>
                    <a:pt x="625" y="64"/>
                  </a:lnTo>
                  <a:lnTo>
                    <a:pt x="627" y="64"/>
                  </a:lnTo>
                  <a:lnTo>
                    <a:pt x="629" y="64"/>
                  </a:lnTo>
                  <a:lnTo>
                    <a:pt x="630" y="65"/>
                  </a:lnTo>
                  <a:lnTo>
                    <a:pt x="633" y="66"/>
                  </a:lnTo>
                  <a:lnTo>
                    <a:pt x="635" y="65"/>
                  </a:lnTo>
                  <a:lnTo>
                    <a:pt x="637" y="64"/>
                  </a:lnTo>
                  <a:lnTo>
                    <a:pt x="638" y="63"/>
                  </a:lnTo>
                  <a:lnTo>
                    <a:pt x="640" y="63"/>
                  </a:lnTo>
                  <a:lnTo>
                    <a:pt x="641" y="62"/>
                  </a:lnTo>
                  <a:lnTo>
                    <a:pt x="642" y="62"/>
                  </a:lnTo>
                  <a:lnTo>
                    <a:pt x="642" y="59"/>
                  </a:lnTo>
                  <a:lnTo>
                    <a:pt x="641" y="57"/>
                  </a:lnTo>
                  <a:lnTo>
                    <a:pt x="639" y="55"/>
                  </a:lnTo>
                  <a:lnTo>
                    <a:pt x="635" y="54"/>
                  </a:lnTo>
                  <a:lnTo>
                    <a:pt x="637" y="51"/>
                  </a:lnTo>
                  <a:lnTo>
                    <a:pt x="639" y="50"/>
                  </a:lnTo>
                  <a:lnTo>
                    <a:pt x="644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0" y="48"/>
                  </a:lnTo>
                  <a:lnTo>
                    <a:pt x="652" y="45"/>
                  </a:lnTo>
                  <a:lnTo>
                    <a:pt x="655" y="44"/>
                  </a:lnTo>
                  <a:lnTo>
                    <a:pt x="658" y="44"/>
                  </a:lnTo>
                  <a:lnTo>
                    <a:pt x="662" y="43"/>
                  </a:lnTo>
                  <a:lnTo>
                    <a:pt x="666" y="41"/>
                  </a:lnTo>
                  <a:lnTo>
                    <a:pt x="669" y="37"/>
                  </a:lnTo>
                  <a:lnTo>
                    <a:pt x="670" y="36"/>
                  </a:lnTo>
                  <a:lnTo>
                    <a:pt x="670" y="33"/>
                  </a:lnTo>
                  <a:lnTo>
                    <a:pt x="673" y="29"/>
                  </a:lnTo>
                  <a:lnTo>
                    <a:pt x="677" y="26"/>
                  </a:lnTo>
                  <a:lnTo>
                    <a:pt x="680" y="22"/>
                  </a:lnTo>
                  <a:lnTo>
                    <a:pt x="684" y="20"/>
                  </a:lnTo>
                  <a:lnTo>
                    <a:pt x="686" y="19"/>
                  </a:lnTo>
                  <a:lnTo>
                    <a:pt x="687" y="17"/>
                  </a:lnTo>
                  <a:lnTo>
                    <a:pt x="688" y="15"/>
                  </a:lnTo>
                  <a:lnTo>
                    <a:pt x="688" y="13"/>
                  </a:lnTo>
                  <a:lnTo>
                    <a:pt x="687" y="12"/>
                  </a:lnTo>
                  <a:lnTo>
                    <a:pt x="686" y="11"/>
                  </a:lnTo>
                  <a:lnTo>
                    <a:pt x="685" y="11"/>
                  </a:lnTo>
                  <a:lnTo>
                    <a:pt x="682" y="12"/>
                  </a:lnTo>
                  <a:lnTo>
                    <a:pt x="683" y="10"/>
                  </a:lnTo>
                  <a:lnTo>
                    <a:pt x="685" y="9"/>
                  </a:lnTo>
                  <a:lnTo>
                    <a:pt x="686" y="9"/>
                  </a:lnTo>
                  <a:lnTo>
                    <a:pt x="687" y="10"/>
                  </a:lnTo>
                  <a:lnTo>
                    <a:pt x="689" y="11"/>
                  </a:lnTo>
                  <a:lnTo>
                    <a:pt x="689" y="8"/>
                  </a:lnTo>
                  <a:lnTo>
                    <a:pt x="687" y="7"/>
                  </a:lnTo>
                  <a:lnTo>
                    <a:pt x="685" y="7"/>
                  </a:lnTo>
                  <a:lnTo>
                    <a:pt x="682" y="7"/>
                  </a:lnTo>
                  <a:lnTo>
                    <a:pt x="680" y="8"/>
                  </a:lnTo>
                  <a:lnTo>
                    <a:pt x="679" y="9"/>
                  </a:lnTo>
                  <a:lnTo>
                    <a:pt x="675" y="11"/>
                  </a:lnTo>
                  <a:lnTo>
                    <a:pt x="672" y="11"/>
                  </a:lnTo>
                  <a:lnTo>
                    <a:pt x="671" y="10"/>
                  </a:lnTo>
                  <a:lnTo>
                    <a:pt x="668" y="9"/>
                  </a:lnTo>
                  <a:lnTo>
                    <a:pt x="666" y="9"/>
                  </a:lnTo>
                  <a:lnTo>
                    <a:pt x="661" y="8"/>
                  </a:lnTo>
                  <a:lnTo>
                    <a:pt x="659" y="8"/>
                  </a:lnTo>
                  <a:lnTo>
                    <a:pt x="657" y="8"/>
                  </a:lnTo>
                  <a:lnTo>
                    <a:pt x="657" y="10"/>
                  </a:lnTo>
                  <a:lnTo>
                    <a:pt x="658" y="11"/>
                  </a:lnTo>
                  <a:lnTo>
                    <a:pt x="654" y="10"/>
                  </a:lnTo>
                  <a:lnTo>
                    <a:pt x="651" y="9"/>
                  </a:lnTo>
                  <a:lnTo>
                    <a:pt x="650" y="7"/>
                  </a:lnTo>
                  <a:lnTo>
                    <a:pt x="648" y="1"/>
                  </a:lnTo>
                  <a:lnTo>
                    <a:pt x="647" y="0"/>
                  </a:lnTo>
                  <a:lnTo>
                    <a:pt x="644" y="0"/>
                  </a:lnTo>
                  <a:lnTo>
                    <a:pt x="641" y="3"/>
                  </a:lnTo>
                  <a:lnTo>
                    <a:pt x="639" y="6"/>
                  </a:lnTo>
                  <a:lnTo>
                    <a:pt x="638" y="8"/>
                  </a:lnTo>
                  <a:lnTo>
                    <a:pt x="636" y="8"/>
                  </a:lnTo>
                  <a:lnTo>
                    <a:pt x="632" y="6"/>
                  </a:lnTo>
                  <a:lnTo>
                    <a:pt x="629" y="5"/>
                  </a:lnTo>
                  <a:lnTo>
                    <a:pt x="627" y="4"/>
                  </a:lnTo>
                  <a:lnTo>
                    <a:pt x="623" y="5"/>
                  </a:lnTo>
                  <a:lnTo>
                    <a:pt x="621" y="6"/>
                  </a:lnTo>
                  <a:lnTo>
                    <a:pt x="619" y="8"/>
                  </a:lnTo>
                  <a:lnTo>
                    <a:pt x="619" y="10"/>
                  </a:lnTo>
                  <a:lnTo>
                    <a:pt x="619" y="12"/>
                  </a:lnTo>
                  <a:lnTo>
                    <a:pt x="618" y="14"/>
                  </a:lnTo>
                  <a:lnTo>
                    <a:pt x="617" y="15"/>
                  </a:lnTo>
                  <a:lnTo>
                    <a:pt x="614" y="18"/>
                  </a:lnTo>
                  <a:lnTo>
                    <a:pt x="613" y="20"/>
                  </a:lnTo>
                  <a:lnTo>
                    <a:pt x="612" y="22"/>
                  </a:lnTo>
                  <a:lnTo>
                    <a:pt x="613" y="25"/>
                  </a:lnTo>
                  <a:lnTo>
                    <a:pt x="615" y="26"/>
                  </a:lnTo>
                  <a:lnTo>
                    <a:pt x="612" y="28"/>
                  </a:lnTo>
                  <a:lnTo>
                    <a:pt x="611" y="28"/>
                  </a:lnTo>
                  <a:lnTo>
                    <a:pt x="608" y="27"/>
                  </a:lnTo>
                  <a:lnTo>
                    <a:pt x="607" y="28"/>
                  </a:lnTo>
                  <a:lnTo>
                    <a:pt x="607" y="29"/>
                  </a:lnTo>
                  <a:lnTo>
                    <a:pt x="607" y="31"/>
                  </a:lnTo>
                  <a:lnTo>
                    <a:pt x="610" y="37"/>
                  </a:lnTo>
                  <a:lnTo>
                    <a:pt x="611" y="39"/>
                  </a:lnTo>
                  <a:lnTo>
                    <a:pt x="612" y="41"/>
                  </a:lnTo>
                  <a:lnTo>
                    <a:pt x="613" y="43"/>
                  </a:lnTo>
                  <a:lnTo>
                    <a:pt x="614" y="45"/>
                  </a:lnTo>
                  <a:lnTo>
                    <a:pt x="617" y="50"/>
                  </a:lnTo>
                  <a:lnTo>
                    <a:pt x="619" y="51"/>
                  </a:lnTo>
                  <a:lnTo>
                    <a:pt x="620" y="53"/>
                  </a:lnTo>
                  <a:lnTo>
                    <a:pt x="619" y="55"/>
                  </a:lnTo>
                  <a:lnTo>
                    <a:pt x="619" y="58"/>
                  </a:lnTo>
                  <a:lnTo>
                    <a:pt x="619" y="61"/>
                  </a:lnTo>
                  <a:lnTo>
                    <a:pt x="621" y="62"/>
                  </a:lnTo>
                  <a:lnTo>
                    <a:pt x="622" y="64"/>
                  </a:lnTo>
                  <a:lnTo>
                    <a:pt x="618" y="69"/>
                  </a:lnTo>
                  <a:lnTo>
                    <a:pt x="616" y="72"/>
                  </a:lnTo>
                  <a:lnTo>
                    <a:pt x="617" y="73"/>
                  </a:lnTo>
                  <a:lnTo>
                    <a:pt x="618" y="74"/>
                  </a:lnTo>
                  <a:lnTo>
                    <a:pt x="616" y="75"/>
                  </a:lnTo>
                  <a:lnTo>
                    <a:pt x="615" y="76"/>
                  </a:lnTo>
                  <a:lnTo>
                    <a:pt x="614" y="77"/>
                  </a:lnTo>
                  <a:lnTo>
                    <a:pt x="613" y="77"/>
                  </a:lnTo>
                  <a:lnTo>
                    <a:pt x="612" y="79"/>
                  </a:lnTo>
                  <a:lnTo>
                    <a:pt x="612" y="80"/>
                  </a:lnTo>
                  <a:lnTo>
                    <a:pt x="612" y="81"/>
                  </a:lnTo>
                  <a:lnTo>
                    <a:pt x="614" y="83"/>
                  </a:lnTo>
                  <a:lnTo>
                    <a:pt x="615" y="83"/>
                  </a:lnTo>
                  <a:lnTo>
                    <a:pt x="615" y="82"/>
                  </a:lnTo>
                  <a:lnTo>
                    <a:pt x="617" y="84"/>
                  </a:lnTo>
                  <a:lnTo>
                    <a:pt x="617" y="86"/>
                  </a:lnTo>
                  <a:lnTo>
                    <a:pt x="615" y="88"/>
                  </a:lnTo>
                  <a:lnTo>
                    <a:pt x="613" y="89"/>
                  </a:lnTo>
                  <a:lnTo>
                    <a:pt x="611" y="89"/>
                  </a:lnTo>
                  <a:lnTo>
                    <a:pt x="608" y="91"/>
                  </a:lnTo>
                  <a:lnTo>
                    <a:pt x="607" y="91"/>
                  </a:lnTo>
                  <a:lnTo>
                    <a:pt x="607" y="93"/>
                  </a:lnTo>
                  <a:lnTo>
                    <a:pt x="607" y="95"/>
                  </a:lnTo>
                  <a:lnTo>
                    <a:pt x="606" y="97"/>
                  </a:lnTo>
                  <a:lnTo>
                    <a:pt x="604" y="98"/>
                  </a:lnTo>
                  <a:lnTo>
                    <a:pt x="603" y="100"/>
                  </a:lnTo>
                  <a:lnTo>
                    <a:pt x="602" y="103"/>
                  </a:lnTo>
                  <a:lnTo>
                    <a:pt x="601" y="106"/>
                  </a:lnTo>
                  <a:lnTo>
                    <a:pt x="600" y="108"/>
                  </a:lnTo>
                  <a:lnTo>
                    <a:pt x="598" y="110"/>
                  </a:lnTo>
                  <a:lnTo>
                    <a:pt x="596" y="111"/>
                  </a:lnTo>
                  <a:lnTo>
                    <a:pt x="594" y="114"/>
                  </a:lnTo>
                  <a:lnTo>
                    <a:pt x="594" y="117"/>
                  </a:lnTo>
                  <a:lnTo>
                    <a:pt x="594" y="119"/>
                  </a:lnTo>
                  <a:lnTo>
                    <a:pt x="596" y="122"/>
                  </a:lnTo>
                  <a:lnTo>
                    <a:pt x="598" y="123"/>
                  </a:lnTo>
                  <a:lnTo>
                    <a:pt x="600" y="124"/>
                  </a:lnTo>
                  <a:lnTo>
                    <a:pt x="602" y="124"/>
                  </a:lnTo>
                  <a:lnTo>
                    <a:pt x="605" y="125"/>
                  </a:lnTo>
                  <a:lnTo>
                    <a:pt x="608" y="129"/>
                  </a:lnTo>
                  <a:lnTo>
                    <a:pt x="611" y="131"/>
                  </a:lnTo>
                  <a:lnTo>
                    <a:pt x="614" y="132"/>
                  </a:lnTo>
                  <a:lnTo>
                    <a:pt x="616" y="132"/>
                  </a:lnTo>
                  <a:lnTo>
                    <a:pt x="618" y="132"/>
                  </a:lnTo>
                  <a:lnTo>
                    <a:pt x="620" y="133"/>
                  </a:lnTo>
                  <a:lnTo>
                    <a:pt x="622" y="135"/>
                  </a:lnTo>
                  <a:lnTo>
                    <a:pt x="625" y="135"/>
                  </a:lnTo>
                  <a:lnTo>
                    <a:pt x="628" y="133"/>
                  </a:lnTo>
                  <a:lnTo>
                    <a:pt x="630" y="135"/>
                  </a:lnTo>
                  <a:lnTo>
                    <a:pt x="633" y="136"/>
                  </a:lnTo>
                  <a:lnTo>
                    <a:pt x="637" y="140"/>
                  </a:lnTo>
                  <a:lnTo>
                    <a:pt x="639" y="141"/>
                  </a:lnTo>
                  <a:lnTo>
                    <a:pt x="642" y="142"/>
                  </a:lnTo>
                  <a:lnTo>
                    <a:pt x="643" y="146"/>
                  </a:lnTo>
                  <a:lnTo>
                    <a:pt x="643" y="148"/>
                  </a:lnTo>
                  <a:lnTo>
                    <a:pt x="642" y="149"/>
                  </a:lnTo>
                  <a:lnTo>
                    <a:pt x="642" y="150"/>
                  </a:lnTo>
                  <a:lnTo>
                    <a:pt x="640" y="151"/>
                  </a:lnTo>
                  <a:lnTo>
                    <a:pt x="637" y="151"/>
                  </a:lnTo>
                  <a:lnTo>
                    <a:pt x="635" y="149"/>
                  </a:lnTo>
                  <a:lnTo>
                    <a:pt x="635" y="148"/>
                  </a:lnTo>
                  <a:lnTo>
                    <a:pt x="633" y="148"/>
                  </a:lnTo>
                  <a:lnTo>
                    <a:pt x="630" y="149"/>
                  </a:lnTo>
                  <a:lnTo>
                    <a:pt x="629" y="150"/>
                  </a:lnTo>
                  <a:lnTo>
                    <a:pt x="629" y="154"/>
                  </a:lnTo>
                  <a:lnTo>
                    <a:pt x="626" y="161"/>
                  </a:lnTo>
                  <a:lnTo>
                    <a:pt x="626" y="162"/>
                  </a:lnTo>
                  <a:lnTo>
                    <a:pt x="626" y="163"/>
                  </a:lnTo>
                  <a:lnTo>
                    <a:pt x="628" y="164"/>
                  </a:lnTo>
                  <a:lnTo>
                    <a:pt x="630" y="163"/>
                  </a:lnTo>
                  <a:lnTo>
                    <a:pt x="633" y="162"/>
                  </a:lnTo>
                  <a:lnTo>
                    <a:pt x="635" y="160"/>
                  </a:lnTo>
                  <a:lnTo>
                    <a:pt x="637" y="161"/>
                  </a:lnTo>
                  <a:lnTo>
                    <a:pt x="638" y="162"/>
                  </a:lnTo>
                  <a:lnTo>
                    <a:pt x="639" y="162"/>
                  </a:lnTo>
                  <a:lnTo>
                    <a:pt x="640" y="162"/>
                  </a:lnTo>
                  <a:lnTo>
                    <a:pt x="641" y="164"/>
                  </a:lnTo>
                  <a:lnTo>
                    <a:pt x="641" y="166"/>
                  </a:lnTo>
                  <a:lnTo>
                    <a:pt x="640" y="168"/>
                  </a:lnTo>
                  <a:lnTo>
                    <a:pt x="639" y="170"/>
                  </a:lnTo>
                  <a:lnTo>
                    <a:pt x="636" y="173"/>
                  </a:lnTo>
                  <a:lnTo>
                    <a:pt x="635" y="174"/>
                  </a:lnTo>
                  <a:lnTo>
                    <a:pt x="635" y="176"/>
                  </a:lnTo>
                  <a:lnTo>
                    <a:pt x="632" y="176"/>
                  </a:lnTo>
                  <a:lnTo>
                    <a:pt x="628" y="175"/>
                  </a:lnTo>
                  <a:lnTo>
                    <a:pt x="625" y="176"/>
                  </a:lnTo>
                  <a:lnTo>
                    <a:pt x="623" y="179"/>
                  </a:lnTo>
                  <a:lnTo>
                    <a:pt x="620" y="184"/>
                  </a:lnTo>
                  <a:lnTo>
                    <a:pt x="618" y="186"/>
                  </a:lnTo>
                  <a:lnTo>
                    <a:pt x="616" y="186"/>
                  </a:lnTo>
                  <a:lnTo>
                    <a:pt x="615" y="185"/>
                  </a:lnTo>
                  <a:lnTo>
                    <a:pt x="612" y="183"/>
                  </a:lnTo>
                  <a:lnTo>
                    <a:pt x="611" y="184"/>
                  </a:lnTo>
                  <a:lnTo>
                    <a:pt x="610" y="185"/>
                  </a:lnTo>
                  <a:lnTo>
                    <a:pt x="610" y="189"/>
                  </a:lnTo>
                  <a:lnTo>
                    <a:pt x="610" y="191"/>
                  </a:lnTo>
                  <a:lnTo>
                    <a:pt x="612" y="194"/>
                  </a:lnTo>
                  <a:lnTo>
                    <a:pt x="612" y="198"/>
                  </a:lnTo>
                  <a:lnTo>
                    <a:pt x="613" y="202"/>
                  </a:lnTo>
                  <a:lnTo>
                    <a:pt x="614" y="205"/>
                  </a:lnTo>
                  <a:lnTo>
                    <a:pt x="616" y="207"/>
                  </a:lnTo>
                  <a:lnTo>
                    <a:pt x="617" y="207"/>
                  </a:lnTo>
                  <a:lnTo>
                    <a:pt x="619" y="207"/>
                  </a:lnTo>
                  <a:lnTo>
                    <a:pt x="614" y="212"/>
                  </a:lnTo>
                  <a:lnTo>
                    <a:pt x="612" y="213"/>
                  </a:lnTo>
                  <a:lnTo>
                    <a:pt x="608" y="214"/>
                  </a:lnTo>
                  <a:lnTo>
                    <a:pt x="606" y="213"/>
                  </a:lnTo>
                  <a:lnTo>
                    <a:pt x="603" y="212"/>
                  </a:lnTo>
                  <a:lnTo>
                    <a:pt x="600" y="208"/>
                  </a:lnTo>
                  <a:lnTo>
                    <a:pt x="599" y="205"/>
                  </a:lnTo>
                  <a:lnTo>
                    <a:pt x="599" y="202"/>
                  </a:lnTo>
                  <a:lnTo>
                    <a:pt x="598" y="199"/>
                  </a:lnTo>
                  <a:lnTo>
                    <a:pt x="595" y="197"/>
                  </a:lnTo>
                  <a:lnTo>
                    <a:pt x="593" y="196"/>
                  </a:lnTo>
                  <a:lnTo>
                    <a:pt x="592" y="194"/>
                  </a:lnTo>
                  <a:lnTo>
                    <a:pt x="593" y="192"/>
                  </a:lnTo>
                  <a:lnTo>
                    <a:pt x="595" y="190"/>
                  </a:lnTo>
                  <a:lnTo>
                    <a:pt x="598" y="187"/>
                  </a:lnTo>
                  <a:lnTo>
                    <a:pt x="599" y="185"/>
                  </a:lnTo>
                  <a:lnTo>
                    <a:pt x="599" y="182"/>
                  </a:lnTo>
                  <a:lnTo>
                    <a:pt x="597" y="180"/>
                  </a:lnTo>
                  <a:lnTo>
                    <a:pt x="595" y="179"/>
                  </a:lnTo>
                  <a:lnTo>
                    <a:pt x="592" y="179"/>
                  </a:lnTo>
                  <a:lnTo>
                    <a:pt x="589" y="177"/>
                  </a:lnTo>
                  <a:lnTo>
                    <a:pt x="587" y="176"/>
                  </a:lnTo>
                  <a:lnTo>
                    <a:pt x="585" y="173"/>
                  </a:lnTo>
                  <a:lnTo>
                    <a:pt x="585" y="171"/>
                  </a:lnTo>
                  <a:lnTo>
                    <a:pt x="585" y="169"/>
                  </a:lnTo>
                  <a:lnTo>
                    <a:pt x="587" y="167"/>
                  </a:lnTo>
                  <a:lnTo>
                    <a:pt x="591" y="167"/>
                  </a:lnTo>
                  <a:lnTo>
                    <a:pt x="597" y="169"/>
                  </a:lnTo>
                  <a:lnTo>
                    <a:pt x="599" y="170"/>
                  </a:lnTo>
                  <a:lnTo>
                    <a:pt x="602" y="170"/>
                  </a:lnTo>
                  <a:lnTo>
                    <a:pt x="607" y="168"/>
                  </a:lnTo>
                  <a:lnTo>
                    <a:pt x="612" y="165"/>
                  </a:lnTo>
                  <a:lnTo>
                    <a:pt x="614" y="164"/>
                  </a:lnTo>
                  <a:lnTo>
                    <a:pt x="617" y="166"/>
                  </a:lnTo>
                  <a:lnTo>
                    <a:pt x="617" y="163"/>
                  </a:lnTo>
                  <a:lnTo>
                    <a:pt x="617" y="161"/>
                  </a:lnTo>
                  <a:lnTo>
                    <a:pt x="614" y="158"/>
                  </a:lnTo>
                  <a:lnTo>
                    <a:pt x="612" y="155"/>
                  </a:lnTo>
                  <a:lnTo>
                    <a:pt x="610" y="155"/>
                  </a:lnTo>
                  <a:lnTo>
                    <a:pt x="607" y="155"/>
                  </a:lnTo>
                  <a:lnTo>
                    <a:pt x="604" y="154"/>
                  </a:lnTo>
                  <a:lnTo>
                    <a:pt x="604" y="151"/>
                  </a:lnTo>
                  <a:lnTo>
                    <a:pt x="603" y="149"/>
                  </a:lnTo>
                  <a:lnTo>
                    <a:pt x="602" y="146"/>
                  </a:lnTo>
                  <a:lnTo>
                    <a:pt x="600" y="144"/>
                  </a:lnTo>
                  <a:lnTo>
                    <a:pt x="598" y="142"/>
                  </a:lnTo>
                  <a:lnTo>
                    <a:pt x="596" y="141"/>
                  </a:lnTo>
                  <a:lnTo>
                    <a:pt x="593" y="140"/>
                  </a:lnTo>
                  <a:lnTo>
                    <a:pt x="591" y="139"/>
                  </a:lnTo>
                  <a:lnTo>
                    <a:pt x="589" y="136"/>
                  </a:lnTo>
                  <a:lnTo>
                    <a:pt x="585" y="131"/>
                  </a:lnTo>
                  <a:lnTo>
                    <a:pt x="584" y="129"/>
                  </a:lnTo>
                  <a:lnTo>
                    <a:pt x="582" y="128"/>
                  </a:lnTo>
                  <a:lnTo>
                    <a:pt x="580" y="129"/>
                  </a:lnTo>
                  <a:lnTo>
                    <a:pt x="579" y="131"/>
                  </a:lnTo>
                  <a:lnTo>
                    <a:pt x="578" y="133"/>
                  </a:lnTo>
                  <a:lnTo>
                    <a:pt x="577" y="136"/>
                  </a:lnTo>
                  <a:lnTo>
                    <a:pt x="577" y="139"/>
                  </a:lnTo>
                  <a:lnTo>
                    <a:pt x="576" y="141"/>
                  </a:lnTo>
                  <a:lnTo>
                    <a:pt x="570" y="148"/>
                  </a:lnTo>
                  <a:lnTo>
                    <a:pt x="568" y="147"/>
                  </a:lnTo>
                  <a:lnTo>
                    <a:pt x="565" y="148"/>
                  </a:lnTo>
                  <a:lnTo>
                    <a:pt x="564" y="152"/>
                  </a:lnTo>
                  <a:lnTo>
                    <a:pt x="561" y="154"/>
                  </a:lnTo>
                  <a:lnTo>
                    <a:pt x="560" y="157"/>
                  </a:lnTo>
                  <a:lnTo>
                    <a:pt x="560" y="158"/>
                  </a:lnTo>
                  <a:lnTo>
                    <a:pt x="560" y="161"/>
                  </a:lnTo>
                  <a:lnTo>
                    <a:pt x="562" y="162"/>
                  </a:lnTo>
                  <a:lnTo>
                    <a:pt x="564" y="162"/>
                  </a:lnTo>
                  <a:lnTo>
                    <a:pt x="567" y="161"/>
                  </a:lnTo>
                  <a:lnTo>
                    <a:pt x="571" y="161"/>
                  </a:lnTo>
                  <a:lnTo>
                    <a:pt x="576" y="162"/>
                  </a:lnTo>
                  <a:lnTo>
                    <a:pt x="576" y="163"/>
                  </a:lnTo>
                  <a:lnTo>
                    <a:pt x="577" y="165"/>
                  </a:lnTo>
                  <a:lnTo>
                    <a:pt x="579" y="165"/>
                  </a:lnTo>
                  <a:lnTo>
                    <a:pt x="580" y="165"/>
                  </a:lnTo>
                  <a:lnTo>
                    <a:pt x="581" y="166"/>
                  </a:lnTo>
                  <a:lnTo>
                    <a:pt x="581" y="168"/>
                  </a:lnTo>
                  <a:lnTo>
                    <a:pt x="581" y="170"/>
                  </a:lnTo>
                  <a:lnTo>
                    <a:pt x="579" y="174"/>
                  </a:lnTo>
                  <a:lnTo>
                    <a:pt x="578" y="175"/>
                  </a:lnTo>
                  <a:lnTo>
                    <a:pt x="576" y="175"/>
                  </a:lnTo>
                  <a:lnTo>
                    <a:pt x="573" y="176"/>
                  </a:lnTo>
                  <a:lnTo>
                    <a:pt x="571" y="177"/>
                  </a:lnTo>
                  <a:lnTo>
                    <a:pt x="572" y="180"/>
                  </a:lnTo>
                  <a:lnTo>
                    <a:pt x="574" y="181"/>
                  </a:lnTo>
                  <a:lnTo>
                    <a:pt x="577" y="181"/>
                  </a:lnTo>
                  <a:lnTo>
                    <a:pt x="577" y="184"/>
                  </a:lnTo>
                  <a:lnTo>
                    <a:pt x="578" y="186"/>
                  </a:lnTo>
                  <a:lnTo>
                    <a:pt x="579" y="187"/>
                  </a:lnTo>
                  <a:lnTo>
                    <a:pt x="580" y="188"/>
                  </a:lnTo>
                  <a:lnTo>
                    <a:pt x="582" y="187"/>
                  </a:lnTo>
                  <a:lnTo>
                    <a:pt x="584" y="186"/>
                  </a:lnTo>
                  <a:lnTo>
                    <a:pt x="585" y="187"/>
                  </a:lnTo>
                  <a:lnTo>
                    <a:pt x="586" y="188"/>
                  </a:lnTo>
                  <a:lnTo>
                    <a:pt x="587" y="189"/>
                  </a:lnTo>
                  <a:lnTo>
                    <a:pt x="586" y="193"/>
                  </a:lnTo>
                  <a:lnTo>
                    <a:pt x="584" y="196"/>
                  </a:lnTo>
                  <a:lnTo>
                    <a:pt x="583" y="196"/>
                  </a:lnTo>
                  <a:lnTo>
                    <a:pt x="581" y="196"/>
                  </a:lnTo>
                  <a:lnTo>
                    <a:pt x="579" y="195"/>
                  </a:lnTo>
                  <a:lnTo>
                    <a:pt x="577" y="192"/>
                  </a:lnTo>
                  <a:lnTo>
                    <a:pt x="574" y="186"/>
                  </a:lnTo>
                  <a:lnTo>
                    <a:pt x="573" y="185"/>
                  </a:lnTo>
                  <a:lnTo>
                    <a:pt x="572" y="185"/>
                  </a:lnTo>
                  <a:lnTo>
                    <a:pt x="569" y="187"/>
                  </a:lnTo>
                  <a:lnTo>
                    <a:pt x="568" y="189"/>
                  </a:lnTo>
                  <a:lnTo>
                    <a:pt x="567" y="190"/>
                  </a:lnTo>
                  <a:lnTo>
                    <a:pt x="565" y="191"/>
                  </a:lnTo>
                  <a:lnTo>
                    <a:pt x="564" y="193"/>
                  </a:lnTo>
                  <a:lnTo>
                    <a:pt x="560" y="194"/>
                  </a:lnTo>
                  <a:lnTo>
                    <a:pt x="555" y="196"/>
                  </a:lnTo>
                  <a:lnTo>
                    <a:pt x="551" y="197"/>
                  </a:lnTo>
                  <a:lnTo>
                    <a:pt x="550" y="198"/>
                  </a:lnTo>
                  <a:lnTo>
                    <a:pt x="548" y="199"/>
                  </a:lnTo>
                  <a:lnTo>
                    <a:pt x="546" y="201"/>
                  </a:lnTo>
                  <a:lnTo>
                    <a:pt x="545" y="199"/>
                  </a:lnTo>
                  <a:lnTo>
                    <a:pt x="543" y="198"/>
                  </a:lnTo>
                  <a:lnTo>
                    <a:pt x="537" y="194"/>
                  </a:lnTo>
                  <a:lnTo>
                    <a:pt x="531" y="192"/>
                  </a:lnTo>
                  <a:lnTo>
                    <a:pt x="528" y="192"/>
                  </a:lnTo>
                  <a:lnTo>
                    <a:pt x="525" y="190"/>
                  </a:lnTo>
                  <a:lnTo>
                    <a:pt x="517" y="188"/>
                  </a:lnTo>
                  <a:lnTo>
                    <a:pt x="514" y="187"/>
                  </a:lnTo>
                  <a:lnTo>
                    <a:pt x="511" y="186"/>
                  </a:lnTo>
                  <a:lnTo>
                    <a:pt x="510" y="183"/>
                  </a:lnTo>
                  <a:lnTo>
                    <a:pt x="508" y="182"/>
                  </a:lnTo>
                  <a:lnTo>
                    <a:pt x="506" y="182"/>
                  </a:lnTo>
                  <a:lnTo>
                    <a:pt x="503" y="182"/>
                  </a:lnTo>
                  <a:lnTo>
                    <a:pt x="499" y="182"/>
                  </a:lnTo>
                  <a:lnTo>
                    <a:pt x="497" y="182"/>
                  </a:lnTo>
                  <a:lnTo>
                    <a:pt x="492" y="179"/>
                  </a:lnTo>
                  <a:lnTo>
                    <a:pt x="487" y="176"/>
                  </a:lnTo>
                  <a:lnTo>
                    <a:pt x="486" y="175"/>
                  </a:lnTo>
                  <a:lnTo>
                    <a:pt x="484" y="172"/>
                  </a:lnTo>
                  <a:lnTo>
                    <a:pt x="482" y="168"/>
                  </a:lnTo>
                  <a:lnTo>
                    <a:pt x="477" y="165"/>
                  </a:lnTo>
                  <a:lnTo>
                    <a:pt x="473" y="162"/>
                  </a:lnTo>
                  <a:lnTo>
                    <a:pt x="471" y="161"/>
                  </a:lnTo>
                  <a:lnTo>
                    <a:pt x="469" y="161"/>
                  </a:lnTo>
                  <a:lnTo>
                    <a:pt x="466" y="161"/>
                  </a:lnTo>
                  <a:lnTo>
                    <a:pt x="465" y="163"/>
                  </a:lnTo>
                  <a:lnTo>
                    <a:pt x="462" y="166"/>
                  </a:lnTo>
                  <a:lnTo>
                    <a:pt x="456" y="168"/>
                  </a:lnTo>
                  <a:lnTo>
                    <a:pt x="451" y="170"/>
                  </a:lnTo>
                  <a:lnTo>
                    <a:pt x="447" y="172"/>
                  </a:lnTo>
                  <a:lnTo>
                    <a:pt x="443" y="174"/>
                  </a:lnTo>
                  <a:lnTo>
                    <a:pt x="440" y="175"/>
                  </a:lnTo>
                  <a:lnTo>
                    <a:pt x="437" y="177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38" y="182"/>
                  </a:lnTo>
                  <a:lnTo>
                    <a:pt x="442" y="186"/>
                  </a:lnTo>
                  <a:lnTo>
                    <a:pt x="445" y="190"/>
                  </a:lnTo>
                  <a:lnTo>
                    <a:pt x="446" y="185"/>
                  </a:lnTo>
                  <a:lnTo>
                    <a:pt x="446" y="183"/>
                  </a:lnTo>
                  <a:lnTo>
                    <a:pt x="447" y="181"/>
                  </a:lnTo>
                  <a:lnTo>
                    <a:pt x="448" y="182"/>
                  </a:lnTo>
                  <a:lnTo>
                    <a:pt x="449" y="182"/>
                  </a:lnTo>
                  <a:lnTo>
                    <a:pt x="451" y="181"/>
                  </a:lnTo>
                  <a:lnTo>
                    <a:pt x="451" y="180"/>
                  </a:lnTo>
                  <a:lnTo>
                    <a:pt x="452" y="179"/>
                  </a:lnTo>
                  <a:lnTo>
                    <a:pt x="454" y="179"/>
                  </a:lnTo>
                  <a:lnTo>
                    <a:pt x="456" y="180"/>
                  </a:lnTo>
                  <a:lnTo>
                    <a:pt x="460" y="179"/>
                  </a:lnTo>
                  <a:lnTo>
                    <a:pt x="463" y="175"/>
                  </a:lnTo>
                  <a:lnTo>
                    <a:pt x="464" y="173"/>
                  </a:lnTo>
                  <a:lnTo>
                    <a:pt x="466" y="171"/>
                  </a:lnTo>
                  <a:lnTo>
                    <a:pt x="473" y="170"/>
                  </a:lnTo>
                  <a:lnTo>
                    <a:pt x="475" y="171"/>
                  </a:lnTo>
                  <a:lnTo>
                    <a:pt x="476" y="173"/>
                  </a:lnTo>
                  <a:lnTo>
                    <a:pt x="476" y="176"/>
                  </a:lnTo>
                  <a:lnTo>
                    <a:pt x="474" y="179"/>
                  </a:lnTo>
                  <a:lnTo>
                    <a:pt x="471" y="180"/>
                  </a:lnTo>
                  <a:lnTo>
                    <a:pt x="467" y="180"/>
                  </a:lnTo>
                  <a:lnTo>
                    <a:pt x="464" y="181"/>
                  </a:lnTo>
                  <a:lnTo>
                    <a:pt x="462" y="183"/>
                  </a:lnTo>
                  <a:lnTo>
                    <a:pt x="460" y="186"/>
                  </a:lnTo>
                  <a:lnTo>
                    <a:pt x="457" y="188"/>
                  </a:lnTo>
                  <a:lnTo>
                    <a:pt x="454" y="189"/>
                  </a:lnTo>
                  <a:lnTo>
                    <a:pt x="453" y="189"/>
                  </a:lnTo>
                  <a:lnTo>
                    <a:pt x="451" y="190"/>
                  </a:lnTo>
                  <a:lnTo>
                    <a:pt x="450" y="193"/>
                  </a:lnTo>
                  <a:lnTo>
                    <a:pt x="450" y="196"/>
                  </a:lnTo>
                  <a:lnTo>
                    <a:pt x="451" y="199"/>
                  </a:lnTo>
                  <a:lnTo>
                    <a:pt x="453" y="203"/>
                  </a:lnTo>
                  <a:lnTo>
                    <a:pt x="455" y="206"/>
                  </a:lnTo>
                  <a:lnTo>
                    <a:pt x="455" y="210"/>
                  </a:lnTo>
                  <a:lnTo>
                    <a:pt x="455" y="211"/>
                  </a:lnTo>
                  <a:lnTo>
                    <a:pt x="454" y="212"/>
                  </a:lnTo>
                  <a:lnTo>
                    <a:pt x="452" y="213"/>
                  </a:lnTo>
                  <a:lnTo>
                    <a:pt x="450" y="214"/>
                  </a:lnTo>
                  <a:lnTo>
                    <a:pt x="449" y="215"/>
                  </a:lnTo>
                  <a:lnTo>
                    <a:pt x="449" y="218"/>
                  </a:lnTo>
                  <a:lnTo>
                    <a:pt x="452" y="225"/>
                  </a:lnTo>
                  <a:lnTo>
                    <a:pt x="454" y="231"/>
                  </a:lnTo>
                  <a:lnTo>
                    <a:pt x="453" y="231"/>
                  </a:lnTo>
                  <a:lnTo>
                    <a:pt x="451" y="231"/>
                  </a:lnTo>
                  <a:lnTo>
                    <a:pt x="449" y="228"/>
                  </a:lnTo>
                  <a:lnTo>
                    <a:pt x="447" y="221"/>
                  </a:lnTo>
                  <a:lnTo>
                    <a:pt x="444" y="216"/>
                  </a:lnTo>
                  <a:lnTo>
                    <a:pt x="441" y="214"/>
                  </a:lnTo>
                  <a:lnTo>
                    <a:pt x="438" y="213"/>
                  </a:lnTo>
                  <a:lnTo>
                    <a:pt x="439" y="211"/>
                  </a:lnTo>
                  <a:lnTo>
                    <a:pt x="440" y="209"/>
                  </a:lnTo>
                  <a:lnTo>
                    <a:pt x="443" y="211"/>
                  </a:lnTo>
                  <a:lnTo>
                    <a:pt x="443" y="208"/>
                  </a:lnTo>
                  <a:lnTo>
                    <a:pt x="442" y="206"/>
                  </a:lnTo>
                  <a:lnTo>
                    <a:pt x="440" y="204"/>
                  </a:lnTo>
                  <a:lnTo>
                    <a:pt x="438" y="204"/>
                  </a:lnTo>
                  <a:lnTo>
                    <a:pt x="434" y="204"/>
                  </a:lnTo>
                  <a:lnTo>
                    <a:pt x="433" y="202"/>
                  </a:lnTo>
                  <a:lnTo>
                    <a:pt x="432" y="198"/>
                  </a:lnTo>
                  <a:lnTo>
                    <a:pt x="431" y="195"/>
                  </a:lnTo>
                  <a:lnTo>
                    <a:pt x="429" y="194"/>
                  </a:lnTo>
                  <a:lnTo>
                    <a:pt x="426" y="193"/>
                  </a:lnTo>
                  <a:lnTo>
                    <a:pt x="424" y="193"/>
                  </a:lnTo>
                  <a:lnTo>
                    <a:pt x="422" y="194"/>
                  </a:lnTo>
                  <a:lnTo>
                    <a:pt x="420" y="192"/>
                  </a:lnTo>
                  <a:lnTo>
                    <a:pt x="419" y="190"/>
                  </a:lnTo>
                  <a:lnTo>
                    <a:pt x="418" y="188"/>
                  </a:lnTo>
                  <a:lnTo>
                    <a:pt x="417" y="188"/>
                  </a:lnTo>
                  <a:lnTo>
                    <a:pt x="416" y="188"/>
                  </a:lnTo>
                  <a:lnTo>
                    <a:pt x="412" y="191"/>
                  </a:lnTo>
                  <a:lnTo>
                    <a:pt x="409" y="193"/>
                  </a:lnTo>
                  <a:lnTo>
                    <a:pt x="408" y="194"/>
                  </a:lnTo>
                  <a:lnTo>
                    <a:pt x="406" y="194"/>
                  </a:lnTo>
                  <a:lnTo>
                    <a:pt x="404" y="193"/>
                  </a:lnTo>
                  <a:lnTo>
                    <a:pt x="401" y="193"/>
                  </a:lnTo>
                  <a:lnTo>
                    <a:pt x="397" y="194"/>
                  </a:lnTo>
                  <a:lnTo>
                    <a:pt x="390" y="194"/>
                  </a:lnTo>
                  <a:lnTo>
                    <a:pt x="383" y="196"/>
                  </a:lnTo>
                  <a:lnTo>
                    <a:pt x="380" y="196"/>
                  </a:lnTo>
                  <a:lnTo>
                    <a:pt x="377" y="195"/>
                  </a:lnTo>
                  <a:lnTo>
                    <a:pt x="374" y="193"/>
                  </a:lnTo>
                  <a:lnTo>
                    <a:pt x="369" y="193"/>
                  </a:lnTo>
                  <a:lnTo>
                    <a:pt x="363" y="194"/>
                  </a:lnTo>
                  <a:lnTo>
                    <a:pt x="359" y="196"/>
                  </a:lnTo>
                  <a:lnTo>
                    <a:pt x="356" y="196"/>
                  </a:lnTo>
                  <a:lnTo>
                    <a:pt x="352" y="195"/>
                  </a:lnTo>
                  <a:lnTo>
                    <a:pt x="349" y="193"/>
                  </a:lnTo>
                  <a:lnTo>
                    <a:pt x="347" y="190"/>
                  </a:lnTo>
                  <a:lnTo>
                    <a:pt x="345" y="188"/>
                  </a:lnTo>
                  <a:lnTo>
                    <a:pt x="347" y="186"/>
                  </a:lnTo>
                  <a:lnTo>
                    <a:pt x="351" y="184"/>
                  </a:lnTo>
                  <a:lnTo>
                    <a:pt x="352" y="183"/>
                  </a:lnTo>
                  <a:lnTo>
                    <a:pt x="354" y="183"/>
                  </a:lnTo>
                  <a:lnTo>
                    <a:pt x="357" y="183"/>
                  </a:lnTo>
                  <a:lnTo>
                    <a:pt x="360" y="181"/>
                  </a:lnTo>
                  <a:lnTo>
                    <a:pt x="360" y="179"/>
                  </a:lnTo>
                  <a:lnTo>
                    <a:pt x="360" y="177"/>
                  </a:lnTo>
                  <a:lnTo>
                    <a:pt x="359" y="176"/>
                  </a:lnTo>
                  <a:lnTo>
                    <a:pt x="358" y="175"/>
                  </a:lnTo>
                  <a:lnTo>
                    <a:pt x="355" y="174"/>
                  </a:lnTo>
                  <a:lnTo>
                    <a:pt x="354" y="172"/>
                  </a:lnTo>
                  <a:lnTo>
                    <a:pt x="354" y="170"/>
                  </a:lnTo>
                  <a:lnTo>
                    <a:pt x="353" y="167"/>
                  </a:lnTo>
                  <a:lnTo>
                    <a:pt x="353" y="165"/>
                  </a:lnTo>
                  <a:lnTo>
                    <a:pt x="352" y="164"/>
                  </a:lnTo>
                  <a:lnTo>
                    <a:pt x="348" y="162"/>
                  </a:lnTo>
                  <a:lnTo>
                    <a:pt x="344" y="158"/>
                  </a:lnTo>
                  <a:lnTo>
                    <a:pt x="341" y="157"/>
                  </a:lnTo>
                  <a:lnTo>
                    <a:pt x="337" y="155"/>
                  </a:lnTo>
                  <a:lnTo>
                    <a:pt x="335" y="154"/>
                  </a:lnTo>
                  <a:lnTo>
                    <a:pt x="332" y="153"/>
                  </a:lnTo>
                  <a:lnTo>
                    <a:pt x="327" y="153"/>
                  </a:lnTo>
                  <a:lnTo>
                    <a:pt x="323" y="153"/>
                  </a:lnTo>
                  <a:lnTo>
                    <a:pt x="319" y="154"/>
                  </a:lnTo>
                  <a:lnTo>
                    <a:pt x="315" y="153"/>
                  </a:lnTo>
                  <a:lnTo>
                    <a:pt x="308" y="152"/>
                  </a:lnTo>
                  <a:lnTo>
                    <a:pt x="299" y="150"/>
                  </a:lnTo>
                  <a:lnTo>
                    <a:pt x="292" y="150"/>
                  </a:lnTo>
                  <a:lnTo>
                    <a:pt x="288" y="150"/>
                  </a:lnTo>
                  <a:lnTo>
                    <a:pt x="283" y="149"/>
                  </a:lnTo>
                  <a:lnTo>
                    <a:pt x="277" y="146"/>
                  </a:lnTo>
                  <a:lnTo>
                    <a:pt x="270" y="144"/>
                  </a:lnTo>
                  <a:lnTo>
                    <a:pt x="267" y="142"/>
                  </a:lnTo>
                  <a:lnTo>
                    <a:pt x="264" y="140"/>
                  </a:lnTo>
                  <a:lnTo>
                    <a:pt x="259" y="140"/>
                  </a:lnTo>
                  <a:lnTo>
                    <a:pt x="256" y="139"/>
                  </a:lnTo>
                  <a:lnTo>
                    <a:pt x="254" y="137"/>
                  </a:lnTo>
                  <a:lnTo>
                    <a:pt x="251" y="133"/>
                  </a:lnTo>
                  <a:lnTo>
                    <a:pt x="248" y="131"/>
                  </a:lnTo>
                  <a:lnTo>
                    <a:pt x="245" y="130"/>
                  </a:lnTo>
                  <a:lnTo>
                    <a:pt x="240" y="131"/>
                  </a:lnTo>
                  <a:lnTo>
                    <a:pt x="238" y="132"/>
                  </a:lnTo>
                  <a:lnTo>
                    <a:pt x="237" y="135"/>
                  </a:lnTo>
                  <a:lnTo>
                    <a:pt x="237" y="136"/>
                  </a:lnTo>
                  <a:lnTo>
                    <a:pt x="237" y="140"/>
                  </a:lnTo>
                  <a:lnTo>
                    <a:pt x="237" y="143"/>
                  </a:lnTo>
                  <a:lnTo>
                    <a:pt x="236" y="144"/>
                  </a:lnTo>
                  <a:lnTo>
                    <a:pt x="234" y="145"/>
                  </a:lnTo>
                  <a:lnTo>
                    <a:pt x="231" y="146"/>
                  </a:lnTo>
                  <a:lnTo>
                    <a:pt x="227" y="147"/>
                  </a:lnTo>
                  <a:lnTo>
                    <a:pt x="224" y="146"/>
                  </a:lnTo>
                  <a:lnTo>
                    <a:pt x="221" y="144"/>
                  </a:lnTo>
                  <a:lnTo>
                    <a:pt x="219" y="142"/>
                  </a:lnTo>
                  <a:lnTo>
                    <a:pt x="219" y="141"/>
                  </a:lnTo>
                  <a:lnTo>
                    <a:pt x="221" y="138"/>
                  </a:lnTo>
                  <a:lnTo>
                    <a:pt x="222" y="136"/>
                  </a:lnTo>
                  <a:lnTo>
                    <a:pt x="221" y="135"/>
                  </a:lnTo>
                  <a:lnTo>
                    <a:pt x="219" y="132"/>
                  </a:lnTo>
                  <a:lnTo>
                    <a:pt x="216" y="130"/>
                  </a:lnTo>
                  <a:lnTo>
                    <a:pt x="214" y="127"/>
                  </a:lnTo>
                  <a:lnTo>
                    <a:pt x="213" y="125"/>
                  </a:lnTo>
                  <a:lnTo>
                    <a:pt x="212" y="125"/>
                  </a:lnTo>
                  <a:lnTo>
                    <a:pt x="210" y="126"/>
                  </a:lnTo>
                  <a:lnTo>
                    <a:pt x="209" y="128"/>
                  </a:lnTo>
                  <a:lnTo>
                    <a:pt x="208" y="132"/>
                  </a:lnTo>
                  <a:lnTo>
                    <a:pt x="208" y="137"/>
                  </a:lnTo>
                  <a:lnTo>
                    <a:pt x="209" y="140"/>
                  </a:lnTo>
                  <a:lnTo>
                    <a:pt x="209" y="142"/>
                  </a:lnTo>
                  <a:lnTo>
                    <a:pt x="208" y="144"/>
                  </a:lnTo>
                  <a:lnTo>
                    <a:pt x="207" y="145"/>
                  </a:lnTo>
                  <a:lnTo>
                    <a:pt x="205" y="145"/>
                  </a:lnTo>
                  <a:lnTo>
                    <a:pt x="202" y="145"/>
                  </a:lnTo>
                  <a:lnTo>
                    <a:pt x="200" y="143"/>
                  </a:lnTo>
                  <a:lnTo>
                    <a:pt x="197" y="139"/>
                  </a:lnTo>
                  <a:lnTo>
                    <a:pt x="193" y="132"/>
                  </a:lnTo>
                  <a:lnTo>
                    <a:pt x="187" y="126"/>
                  </a:lnTo>
                  <a:lnTo>
                    <a:pt x="184" y="124"/>
                  </a:lnTo>
                  <a:lnTo>
                    <a:pt x="181" y="120"/>
                  </a:lnTo>
                  <a:lnTo>
                    <a:pt x="178" y="114"/>
                  </a:lnTo>
                  <a:lnTo>
                    <a:pt x="174" y="110"/>
                  </a:lnTo>
                  <a:lnTo>
                    <a:pt x="171" y="108"/>
                  </a:lnTo>
                  <a:lnTo>
                    <a:pt x="168" y="109"/>
                  </a:lnTo>
                  <a:lnTo>
                    <a:pt x="164" y="111"/>
                  </a:lnTo>
                  <a:lnTo>
                    <a:pt x="168" y="115"/>
                  </a:lnTo>
                  <a:lnTo>
                    <a:pt x="170" y="117"/>
                  </a:lnTo>
                  <a:lnTo>
                    <a:pt x="171" y="119"/>
                  </a:lnTo>
                  <a:lnTo>
                    <a:pt x="171" y="122"/>
                  </a:lnTo>
                  <a:lnTo>
                    <a:pt x="171" y="125"/>
                  </a:lnTo>
                  <a:lnTo>
                    <a:pt x="169" y="127"/>
                  </a:lnTo>
                  <a:lnTo>
                    <a:pt x="167" y="129"/>
                  </a:lnTo>
                  <a:lnTo>
                    <a:pt x="163" y="131"/>
                  </a:lnTo>
                  <a:lnTo>
                    <a:pt x="161" y="133"/>
                  </a:lnTo>
                  <a:lnTo>
                    <a:pt x="158" y="136"/>
                  </a:lnTo>
                  <a:lnTo>
                    <a:pt x="156" y="137"/>
                  </a:lnTo>
                  <a:lnTo>
                    <a:pt x="152" y="136"/>
                  </a:lnTo>
                  <a:lnTo>
                    <a:pt x="149" y="136"/>
                  </a:lnTo>
                  <a:lnTo>
                    <a:pt x="146" y="136"/>
                  </a:lnTo>
                  <a:lnTo>
                    <a:pt x="144" y="137"/>
                  </a:lnTo>
                  <a:lnTo>
                    <a:pt x="142" y="139"/>
                  </a:lnTo>
                  <a:lnTo>
                    <a:pt x="138" y="142"/>
                  </a:lnTo>
                  <a:lnTo>
                    <a:pt x="133" y="145"/>
                  </a:lnTo>
                  <a:lnTo>
                    <a:pt x="129" y="147"/>
                  </a:lnTo>
                  <a:lnTo>
                    <a:pt x="124" y="150"/>
                  </a:lnTo>
                  <a:lnTo>
                    <a:pt x="121" y="151"/>
                  </a:lnTo>
                  <a:lnTo>
                    <a:pt x="118" y="151"/>
                  </a:lnTo>
                  <a:lnTo>
                    <a:pt x="116" y="149"/>
                  </a:lnTo>
                  <a:lnTo>
                    <a:pt x="115" y="146"/>
                  </a:lnTo>
                  <a:lnTo>
                    <a:pt x="116" y="144"/>
                  </a:lnTo>
                  <a:lnTo>
                    <a:pt x="118" y="142"/>
                  </a:lnTo>
                  <a:lnTo>
                    <a:pt x="121" y="142"/>
                  </a:lnTo>
                  <a:lnTo>
                    <a:pt x="124" y="142"/>
                  </a:lnTo>
                  <a:lnTo>
                    <a:pt x="128" y="143"/>
                  </a:lnTo>
                  <a:lnTo>
                    <a:pt x="131" y="142"/>
                  </a:lnTo>
                  <a:lnTo>
                    <a:pt x="137" y="139"/>
                  </a:lnTo>
                  <a:lnTo>
                    <a:pt x="143" y="135"/>
                  </a:lnTo>
                  <a:lnTo>
                    <a:pt x="147" y="131"/>
                  </a:lnTo>
                  <a:lnTo>
                    <a:pt x="149" y="129"/>
                  </a:lnTo>
                  <a:lnTo>
                    <a:pt x="150" y="126"/>
                  </a:lnTo>
                  <a:lnTo>
                    <a:pt x="150" y="124"/>
                  </a:lnTo>
                  <a:lnTo>
                    <a:pt x="149" y="123"/>
                  </a:lnTo>
                  <a:lnTo>
                    <a:pt x="147" y="123"/>
                  </a:lnTo>
                  <a:lnTo>
                    <a:pt x="144" y="123"/>
                  </a:lnTo>
                  <a:lnTo>
                    <a:pt x="140" y="126"/>
                  </a:lnTo>
                  <a:lnTo>
                    <a:pt x="137" y="128"/>
                  </a:lnTo>
                  <a:lnTo>
                    <a:pt x="135" y="128"/>
                  </a:lnTo>
                  <a:lnTo>
                    <a:pt x="131" y="129"/>
                  </a:lnTo>
                  <a:lnTo>
                    <a:pt x="128" y="128"/>
                  </a:lnTo>
                  <a:lnTo>
                    <a:pt x="125" y="128"/>
                  </a:lnTo>
                  <a:lnTo>
                    <a:pt x="123" y="128"/>
                  </a:lnTo>
                  <a:lnTo>
                    <a:pt x="120" y="129"/>
                  </a:lnTo>
                  <a:lnTo>
                    <a:pt x="118" y="131"/>
                  </a:lnTo>
                  <a:lnTo>
                    <a:pt x="116" y="133"/>
                  </a:lnTo>
                  <a:lnTo>
                    <a:pt x="114" y="135"/>
                  </a:lnTo>
                  <a:lnTo>
                    <a:pt x="107" y="135"/>
                  </a:lnTo>
                  <a:lnTo>
                    <a:pt x="105" y="136"/>
                  </a:lnTo>
                  <a:lnTo>
                    <a:pt x="102" y="137"/>
                  </a:lnTo>
                  <a:lnTo>
                    <a:pt x="99" y="142"/>
                  </a:lnTo>
                  <a:lnTo>
                    <a:pt x="98" y="145"/>
                  </a:lnTo>
                  <a:lnTo>
                    <a:pt x="96" y="147"/>
                  </a:lnTo>
                  <a:lnTo>
                    <a:pt x="93" y="148"/>
                  </a:lnTo>
                  <a:lnTo>
                    <a:pt x="92" y="149"/>
                  </a:lnTo>
                  <a:lnTo>
                    <a:pt x="91" y="148"/>
                  </a:lnTo>
                  <a:lnTo>
                    <a:pt x="89" y="147"/>
                  </a:lnTo>
                  <a:lnTo>
                    <a:pt x="88" y="146"/>
                  </a:lnTo>
                  <a:lnTo>
                    <a:pt x="87" y="143"/>
                  </a:lnTo>
                  <a:lnTo>
                    <a:pt x="86" y="142"/>
                  </a:lnTo>
                  <a:lnTo>
                    <a:pt x="84" y="142"/>
                  </a:lnTo>
                  <a:lnTo>
                    <a:pt x="81" y="143"/>
                  </a:lnTo>
                  <a:lnTo>
                    <a:pt x="78" y="146"/>
                  </a:lnTo>
                  <a:lnTo>
                    <a:pt x="75" y="148"/>
                  </a:lnTo>
                  <a:lnTo>
                    <a:pt x="74" y="151"/>
                  </a:lnTo>
                  <a:lnTo>
                    <a:pt x="72" y="154"/>
                  </a:lnTo>
                  <a:lnTo>
                    <a:pt x="68" y="157"/>
                  </a:lnTo>
                  <a:lnTo>
                    <a:pt x="65" y="158"/>
                  </a:lnTo>
                  <a:lnTo>
                    <a:pt x="65" y="160"/>
                  </a:lnTo>
                  <a:lnTo>
                    <a:pt x="62" y="161"/>
                  </a:lnTo>
                  <a:lnTo>
                    <a:pt x="60" y="161"/>
                  </a:lnTo>
                  <a:lnTo>
                    <a:pt x="57" y="160"/>
                  </a:lnTo>
                  <a:lnTo>
                    <a:pt x="55" y="159"/>
                  </a:lnTo>
                  <a:lnTo>
                    <a:pt x="52" y="158"/>
                  </a:lnTo>
                  <a:lnTo>
                    <a:pt x="49" y="157"/>
                  </a:lnTo>
                  <a:lnTo>
                    <a:pt x="45" y="157"/>
                  </a:lnTo>
                  <a:lnTo>
                    <a:pt x="43" y="155"/>
                  </a:lnTo>
                  <a:lnTo>
                    <a:pt x="41" y="154"/>
                  </a:lnTo>
                  <a:lnTo>
                    <a:pt x="38" y="154"/>
                  </a:lnTo>
                  <a:lnTo>
                    <a:pt x="35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7" y="143"/>
                  </a:lnTo>
                  <a:lnTo>
                    <a:pt x="21" y="142"/>
                  </a:lnTo>
                  <a:lnTo>
                    <a:pt x="17" y="141"/>
                  </a:lnTo>
                  <a:lnTo>
                    <a:pt x="8" y="139"/>
                  </a:lnTo>
                  <a:lnTo>
                    <a:pt x="3" y="138"/>
                  </a:lnTo>
                  <a:lnTo>
                    <a:pt x="3" y="155"/>
                  </a:lnTo>
                  <a:lnTo>
                    <a:pt x="3" y="177"/>
                  </a:lnTo>
                  <a:lnTo>
                    <a:pt x="2" y="183"/>
                  </a:lnTo>
                  <a:lnTo>
                    <a:pt x="1" y="188"/>
                  </a:lnTo>
                  <a:lnTo>
                    <a:pt x="1" y="194"/>
                  </a:lnTo>
                  <a:lnTo>
                    <a:pt x="1" y="199"/>
                  </a:lnTo>
                  <a:lnTo>
                    <a:pt x="0" y="210"/>
                  </a:lnTo>
                  <a:lnTo>
                    <a:pt x="0" y="219"/>
                  </a:lnTo>
                  <a:lnTo>
                    <a:pt x="0" y="240"/>
                  </a:lnTo>
                  <a:lnTo>
                    <a:pt x="1" y="249"/>
                  </a:lnTo>
                  <a:lnTo>
                    <a:pt x="1" y="256"/>
                  </a:lnTo>
                  <a:lnTo>
                    <a:pt x="1" y="266"/>
                  </a:lnTo>
                  <a:lnTo>
                    <a:pt x="1" y="276"/>
                  </a:lnTo>
                  <a:lnTo>
                    <a:pt x="3" y="285"/>
                  </a:lnTo>
                  <a:lnTo>
                    <a:pt x="5" y="294"/>
                  </a:lnTo>
                  <a:lnTo>
                    <a:pt x="5" y="298"/>
                  </a:lnTo>
                  <a:lnTo>
                    <a:pt x="5" y="301"/>
                  </a:lnTo>
                  <a:lnTo>
                    <a:pt x="6" y="305"/>
                  </a:lnTo>
                  <a:lnTo>
                    <a:pt x="6" y="310"/>
                  </a:lnTo>
                  <a:lnTo>
                    <a:pt x="7" y="319"/>
                  </a:lnTo>
                  <a:lnTo>
                    <a:pt x="7" y="327"/>
                  </a:lnTo>
                  <a:lnTo>
                    <a:pt x="7" y="336"/>
                  </a:lnTo>
                  <a:lnTo>
                    <a:pt x="6" y="344"/>
                  </a:lnTo>
                  <a:lnTo>
                    <a:pt x="6" y="348"/>
                  </a:lnTo>
                  <a:lnTo>
                    <a:pt x="6" y="352"/>
                  </a:lnTo>
                  <a:lnTo>
                    <a:pt x="5" y="357"/>
                  </a:lnTo>
                  <a:lnTo>
                    <a:pt x="5" y="361"/>
                  </a:lnTo>
                  <a:lnTo>
                    <a:pt x="5" y="378"/>
                  </a:lnTo>
                  <a:lnTo>
                    <a:pt x="5" y="381"/>
                  </a:lnTo>
                  <a:lnTo>
                    <a:pt x="6" y="383"/>
                  </a:lnTo>
                  <a:lnTo>
                    <a:pt x="6" y="384"/>
                  </a:lnTo>
                  <a:lnTo>
                    <a:pt x="8" y="385"/>
                  </a:lnTo>
                  <a:lnTo>
                    <a:pt x="10" y="385"/>
                  </a:lnTo>
                  <a:lnTo>
                    <a:pt x="13" y="385"/>
                  </a:lnTo>
                  <a:lnTo>
                    <a:pt x="16" y="386"/>
                  </a:lnTo>
                  <a:lnTo>
                    <a:pt x="20" y="386"/>
                  </a:lnTo>
                  <a:lnTo>
                    <a:pt x="22" y="386"/>
                  </a:lnTo>
                  <a:lnTo>
                    <a:pt x="24" y="386"/>
                  </a:lnTo>
                  <a:lnTo>
                    <a:pt x="25" y="390"/>
                  </a:lnTo>
                  <a:lnTo>
                    <a:pt x="27" y="392"/>
                  </a:lnTo>
                  <a:lnTo>
                    <a:pt x="27" y="394"/>
                  </a:lnTo>
                  <a:lnTo>
                    <a:pt x="28" y="396"/>
                  </a:lnTo>
                  <a:lnTo>
                    <a:pt x="30" y="397"/>
                  </a:lnTo>
                  <a:lnTo>
                    <a:pt x="34" y="400"/>
                  </a:lnTo>
                  <a:lnTo>
                    <a:pt x="38" y="405"/>
                  </a:lnTo>
                  <a:lnTo>
                    <a:pt x="42" y="409"/>
                  </a:lnTo>
                  <a:lnTo>
                    <a:pt x="46" y="413"/>
                  </a:lnTo>
                  <a:lnTo>
                    <a:pt x="51" y="416"/>
                  </a:lnTo>
                  <a:lnTo>
                    <a:pt x="54" y="417"/>
                  </a:lnTo>
                  <a:lnTo>
                    <a:pt x="57" y="416"/>
                  </a:lnTo>
                  <a:lnTo>
                    <a:pt x="59" y="415"/>
                  </a:lnTo>
                  <a:lnTo>
                    <a:pt x="61" y="412"/>
                  </a:lnTo>
                  <a:lnTo>
                    <a:pt x="64" y="407"/>
                  </a:lnTo>
                  <a:lnTo>
                    <a:pt x="68" y="402"/>
                  </a:lnTo>
                  <a:lnTo>
                    <a:pt x="70" y="398"/>
                  </a:lnTo>
                  <a:lnTo>
                    <a:pt x="73" y="397"/>
                  </a:lnTo>
                  <a:lnTo>
                    <a:pt x="75" y="396"/>
                  </a:lnTo>
                  <a:lnTo>
                    <a:pt x="76" y="396"/>
                  </a:lnTo>
                  <a:lnTo>
                    <a:pt x="80" y="398"/>
                  </a:lnTo>
                  <a:lnTo>
                    <a:pt x="81" y="400"/>
                  </a:lnTo>
                  <a:lnTo>
                    <a:pt x="82" y="400"/>
                  </a:lnTo>
                  <a:lnTo>
                    <a:pt x="83" y="402"/>
                  </a:lnTo>
                  <a:lnTo>
                    <a:pt x="83" y="403"/>
                  </a:lnTo>
                  <a:lnTo>
                    <a:pt x="87" y="407"/>
                  </a:lnTo>
                  <a:lnTo>
                    <a:pt x="91" y="411"/>
                  </a:lnTo>
                  <a:lnTo>
                    <a:pt x="95" y="417"/>
                  </a:lnTo>
                  <a:lnTo>
                    <a:pt x="96" y="420"/>
                  </a:lnTo>
                  <a:lnTo>
                    <a:pt x="97" y="423"/>
                  </a:lnTo>
                  <a:lnTo>
                    <a:pt x="100" y="428"/>
                  </a:lnTo>
                  <a:lnTo>
                    <a:pt x="103" y="432"/>
                  </a:lnTo>
                  <a:lnTo>
                    <a:pt x="107" y="438"/>
                  </a:lnTo>
                  <a:lnTo>
                    <a:pt x="109" y="440"/>
                  </a:lnTo>
                  <a:lnTo>
                    <a:pt x="113" y="441"/>
                  </a:lnTo>
                  <a:lnTo>
                    <a:pt x="116" y="442"/>
                  </a:lnTo>
                  <a:lnTo>
                    <a:pt x="119" y="445"/>
                  </a:lnTo>
                  <a:lnTo>
                    <a:pt x="123" y="449"/>
                  </a:lnTo>
                  <a:lnTo>
                    <a:pt x="129" y="454"/>
                  </a:lnTo>
                  <a:lnTo>
                    <a:pt x="132" y="457"/>
                  </a:lnTo>
                  <a:lnTo>
                    <a:pt x="133" y="460"/>
                  </a:lnTo>
                  <a:lnTo>
                    <a:pt x="136" y="468"/>
                  </a:lnTo>
                  <a:lnTo>
                    <a:pt x="137" y="475"/>
                  </a:lnTo>
                  <a:lnTo>
                    <a:pt x="139" y="478"/>
                  </a:lnTo>
                  <a:lnTo>
                    <a:pt x="141" y="481"/>
                  </a:lnTo>
                  <a:lnTo>
                    <a:pt x="142" y="484"/>
                  </a:lnTo>
                  <a:lnTo>
                    <a:pt x="146" y="488"/>
                  </a:lnTo>
                  <a:lnTo>
                    <a:pt x="148" y="491"/>
                  </a:lnTo>
                  <a:lnTo>
                    <a:pt x="148" y="492"/>
                  </a:lnTo>
                  <a:lnTo>
                    <a:pt x="149" y="494"/>
                  </a:lnTo>
                  <a:lnTo>
                    <a:pt x="153" y="499"/>
                  </a:lnTo>
                  <a:lnTo>
                    <a:pt x="154" y="501"/>
                  </a:lnTo>
                  <a:lnTo>
                    <a:pt x="156" y="504"/>
                  </a:lnTo>
                  <a:lnTo>
                    <a:pt x="154" y="507"/>
                  </a:lnTo>
                  <a:lnTo>
                    <a:pt x="154" y="510"/>
                  </a:lnTo>
                  <a:lnTo>
                    <a:pt x="151" y="514"/>
                  </a:lnTo>
                  <a:lnTo>
                    <a:pt x="150" y="516"/>
                  </a:lnTo>
                  <a:lnTo>
                    <a:pt x="149" y="516"/>
                  </a:lnTo>
                  <a:lnTo>
                    <a:pt x="147" y="522"/>
                  </a:lnTo>
                  <a:lnTo>
                    <a:pt x="145" y="527"/>
                  </a:lnTo>
                  <a:lnTo>
                    <a:pt x="148" y="528"/>
                  </a:lnTo>
                  <a:lnTo>
                    <a:pt x="150" y="529"/>
                  </a:lnTo>
                  <a:lnTo>
                    <a:pt x="151" y="530"/>
                  </a:lnTo>
                  <a:lnTo>
                    <a:pt x="150" y="533"/>
                  </a:lnTo>
                  <a:lnTo>
                    <a:pt x="149" y="534"/>
                  </a:lnTo>
                  <a:lnTo>
                    <a:pt x="146" y="534"/>
                  </a:lnTo>
                  <a:lnTo>
                    <a:pt x="145" y="534"/>
                  </a:lnTo>
                  <a:lnTo>
                    <a:pt x="144" y="535"/>
                  </a:lnTo>
                  <a:lnTo>
                    <a:pt x="144" y="536"/>
                  </a:lnTo>
                  <a:lnTo>
                    <a:pt x="146" y="537"/>
                  </a:lnTo>
                  <a:lnTo>
                    <a:pt x="148" y="538"/>
                  </a:lnTo>
                  <a:lnTo>
                    <a:pt x="152" y="538"/>
                  </a:lnTo>
                  <a:lnTo>
                    <a:pt x="154" y="539"/>
                  </a:lnTo>
                  <a:lnTo>
                    <a:pt x="156" y="541"/>
                  </a:lnTo>
                  <a:lnTo>
                    <a:pt x="158" y="543"/>
                  </a:lnTo>
                  <a:lnTo>
                    <a:pt x="160" y="544"/>
                  </a:lnTo>
                  <a:lnTo>
                    <a:pt x="161" y="543"/>
                  </a:lnTo>
                  <a:lnTo>
                    <a:pt x="162" y="542"/>
                  </a:lnTo>
                  <a:lnTo>
                    <a:pt x="163" y="539"/>
                  </a:lnTo>
                  <a:lnTo>
                    <a:pt x="165" y="537"/>
                  </a:lnTo>
                  <a:lnTo>
                    <a:pt x="167" y="536"/>
                  </a:lnTo>
                  <a:lnTo>
                    <a:pt x="168" y="537"/>
                  </a:lnTo>
                  <a:lnTo>
                    <a:pt x="170" y="538"/>
                  </a:lnTo>
                  <a:lnTo>
                    <a:pt x="170" y="540"/>
                  </a:lnTo>
                  <a:lnTo>
                    <a:pt x="170" y="542"/>
                  </a:lnTo>
                  <a:lnTo>
                    <a:pt x="172" y="544"/>
                  </a:lnTo>
                  <a:lnTo>
                    <a:pt x="174" y="546"/>
                  </a:lnTo>
                  <a:lnTo>
                    <a:pt x="172" y="550"/>
                  </a:lnTo>
                  <a:lnTo>
                    <a:pt x="175" y="552"/>
                  </a:lnTo>
                  <a:lnTo>
                    <a:pt x="176" y="556"/>
                  </a:lnTo>
                  <a:lnTo>
                    <a:pt x="180" y="558"/>
                  </a:lnTo>
                  <a:lnTo>
                    <a:pt x="183" y="559"/>
                  </a:lnTo>
                  <a:lnTo>
                    <a:pt x="185" y="560"/>
                  </a:lnTo>
                  <a:lnTo>
                    <a:pt x="187" y="562"/>
                  </a:lnTo>
                  <a:lnTo>
                    <a:pt x="189" y="565"/>
                  </a:lnTo>
                  <a:lnTo>
                    <a:pt x="192" y="566"/>
                  </a:lnTo>
                  <a:lnTo>
                    <a:pt x="194" y="568"/>
                  </a:lnTo>
                  <a:lnTo>
                    <a:pt x="194" y="569"/>
                  </a:lnTo>
                  <a:lnTo>
                    <a:pt x="193" y="571"/>
                  </a:lnTo>
                  <a:lnTo>
                    <a:pt x="192" y="571"/>
                  </a:lnTo>
                  <a:lnTo>
                    <a:pt x="190" y="571"/>
                  </a:lnTo>
                  <a:lnTo>
                    <a:pt x="186" y="571"/>
                  </a:lnTo>
                  <a:lnTo>
                    <a:pt x="184" y="572"/>
                  </a:lnTo>
                  <a:lnTo>
                    <a:pt x="184" y="573"/>
                  </a:lnTo>
                  <a:lnTo>
                    <a:pt x="184" y="578"/>
                  </a:lnTo>
                  <a:lnTo>
                    <a:pt x="185" y="581"/>
                  </a:lnTo>
                  <a:lnTo>
                    <a:pt x="186" y="584"/>
                  </a:lnTo>
                  <a:lnTo>
                    <a:pt x="184" y="586"/>
                  </a:lnTo>
                  <a:lnTo>
                    <a:pt x="183" y="588"/>
                  </a:lnTo>
                  <a:lnTo>
                    <a:pt x="183" y="590"/>
                  </a:lnTo>
                  <a:lnTo>
                    <a:pt x="183" y="591"/>
                  </a:lnTo>
                  <a:lnTo>
                    <a:pt x="185" y="593"/>
                  </a:lnTo>
                  <a:lnTo>
                    <a:pt x="186" y="594"/>
                  </a:lnTo>
                  <a:lnTo>
                    <a:pt x="187" y="596"/>
                  </a:lnTo>
                  <a:lnTo>
                    <a:pt x="186" y="597"/>
                  </a:lnTo>
                  <a:lnTo>
                    <a:pt x="186" y="599"/>
                  </a:lnTo>
                  <a:lnTo>
                    <a:pt x="191" y="600"/>
                  </a:lnTo>
                  <a:lnTo>
                    <a:pt x="194" y="602"/>
                  </a:lnTo>
                  <a:lnTo>
                    <a:pt x="196" y="603"/>
                  </a:lnTo>
                  <a:lnTo>
                    <a:pt x="196" y="605"/>
                  </a:lnTo>
                  <a:lnTo>
                    <a:pt x="196" y="606"/>
                  </a:lnTo>
                  <a:lnTo>
                    <a:pt x="198" y="607"/>
                  </a:lnTo>
                  <a:lnTo>
                    <a:pt x="201" y="607"/>
                  </a:lnTo>
                  <a:lnTo>
                    <a:pt x="203" y="606"/>
                  </a:lnTo>
                  <a:lnTo>
                    <a:pt x="206" y="605"/>
                  </a:lnTo>
                  <a:lnTo>
                    <a:pt x="208" y="605"/>
                  </a:lnTo>
                  <a:lnTo>
                    <a:pt x="211" y="606"/>
                  </a:lnTo>
                  <a:lnTo>
                    <a:pt x="212" y="609"/>
                  </a:lnTo>
                  <a:lnTo>
                    <a:pt x="213" y="611"/>
                  </a:lnTo>
                  <a:lnTo>
                    <a:pt x="215" y="612"/>
                  </a:lnTo>
                  <a:lnTo>
                    <a:pt x="218" y="613"/>
                  </a:lnTo>
                  <a:lnTo>
                    <a:pt x="225" y="616"/>
                  </a:lnTo>
                  <a:lnTo>
                    <a:pt x="228" y="616"/>
                  </a:lnTo>
                  <a:lnTo>
                    <a:pt x="230" y="617"/>
                  </a:lnTo>
                  <a:lnTo>
                    <a:pt x="231" y="619"/>
                  </a:lnTo>
                  <a:lnTo>
                    <a:pt x="232" y="621"/>
                  </a:lnTo>
                  <a:lnTo>
                    <a:pt x="232" y="624"/>
                  </a:lnTo>
                  <a:lnTo>
                    <a:pt x="232" y="627"/>
                  </a:lnTo>
                  <a:lnTo>
                    <a:pt x="232" y="628"/>
                  </a:lnTo>
                  <a:lnTo>
                    <a:pt x="234" y="629"/>
                  </a:lnTo>
                  <a:lnTo>
                    <a:pt x="237" y="629"/>
                  </a:lnTo>
                  <a:lnTo>
                    <a:pt x="239" y="628"/>
                  </a:lnTo>
                  <a:lnTo>
                    <a:pt x="241" y="627"/>
                  </a:lnTo>
                  <a:lnTo>
                    <a:pt x="244" y="628"/>
                  </a:lnTo>
                  <a:lnTo>
                    <a:pt x="244" y="629"/>
                  </a:lnTo>
                  <a:lnTo>
                    <a:pt x="243" y="630"/>
                  </a:lnTo>
                  <a:lnTo>
                    <a:pt x="243" y="632"/>
                  </a:lnTo>
                  <a:lnTo>
                    <a:pt x="244" y="636"/>
                  </a:lnTo>
                  <a:lnTo>
                    <a:pt x="244" y="640"/>
                  </a:lnTo>
                  <a:lnTo>
                    <a:pt x="245" y="645"/>
                  </a:lnTo>
                  <a:lnTo>
                    <a:pt x="246" y="648"/>
                  </a:lnTo>
                  <a:lnTo>
                    <a:pt x="247" y="649"/>
                  </a:lnTo>
                  <a:lnTo>
                    <a:pt x="250" y="645"/>
                  </a:lnTo>
                  <a:lnTo>
                    <a:pt x="255" y="640"/>
                  </a:lnTo>
                  <a:lnTo>
                    <a:pt x="258" y="639"/>
                  </a:lnTo>
                  <a:lnTo>
                    <a:pt x="260" y="639"/>
                  </a:lnTo>
                  <a:lnTo>
                    <a:pt x="261" y="63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8" name="Freeform 1562">
              <a:extLst>
                <a:ext uri="{FF2B5EF4-FFF2-40B4-BE49-F238E27FC236}">
                  <a16:creationId xmlns:a16="http://schemas.microsoft.com/office/drawing/2014/main" id="{51AF6BAA-12D8-3742-A64C-FE3D9DC36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2223"/>
              <a:ext cx="408" cy="309"/>
            </a:xfrm>
            <a:custGeom>
              <a:avLst/>
              <a:gdLst/>
              <a:ahLst/>
              <a:cxnLst>
                <a:cxn ang="0">
                  <a:pos x="345" y="287"/>
                </a:cxn>
                <a:cxn ang="0">
                  <a:pos x="358" y="281"/>
                </a:cxn>
                <a:cxn ang="0">
                  <a:pos x="353" y="270"/>
                </a:cxn>
                <a:cxn ang="0">
                  <a:pos x="355" y="264"/>
                </a:cxn>
                <a:cxn ang="0">
                  <a:pos x="365" y="257"/>
                </a:cxn>
                <a:cxn ang="0">
                  <a:pos x="380" y="255"/>
                </a:cxn>
                <a:cxn ang="0">
                  <a:pos x="393" y="242"/>
                </a:cxn>
                <a:cxn ang="0">
                  <a:pos x="407" y="202"/>
                </a:cxn>
                <a:cxn ang="0">
                  <a:pos x="401" y="187"/>
                </a:cxn>
                <a:cxn ang="0">
                  <a:pos x="363" y="202"/>
                </a:cxn>
                <a:cxn ang="0">
                  <a:pos x="342" y="242"/>
                </a:cxn>
                <a:cxn ang="0">
                  <a:pos x="312" y="248"/>
                </a:cxn>
                <a:cxn ang="0">
                  <a:pos x="270" y="224"/>
                </a:cxn>
                <a:cxn ang="0">
                  <a:pos x="261" y="174"/>
                </a:cxn>
                <a:cxn ang="0">
                  <a:pos x="259" y="142"/>
                </a:cxn>
                <a:cxn ang="0">
                  <a:pos x="266" y="117"/>
                </a:cxn>
                <a:cxn ang="0">
                  <a:pos x="246" y="104"/>
                </a:cxn>
                <a:cxn ang="0">
                  <a:pos x="233" y="89"/>
                </a:cxn>
                <a:cxn ang="0">
                  <a:pos x="216" y="59"/>
                </a:cxn>
                <a:cxn ang="0">
                  <a:pos x="203" y="52"/>
                </a:cxn>
                <a:cxn ang="0">
                  <a:pos x="192" y="62"/>
                </a:cxn>
                <a:cxn ang="0">
                  <a:pos x="172" y="51"/>
                </a:cxn>
                <a:cxn ang="0">
                  <a:pos x="160" y="30"/>
                </a:cxn>
                <a:cxn ang="0">
                  <a:pos x="149" y="17"/>
                </a:cxn>
                <a:cxn ang="0">
                  <a:pos x="120" y="24"/>
                </a:cxn>
                <a:cxn ang="0">
                  <a:pos x="96" y="18"/>
                </a:cxn>
                <a:cxn ang="0">
                  <a:pos x="68" y="15"/>
                </a:cxn>
                <a:cxn ang="0">
                  <a:pos x="43" y="7"/>
                </a:cxn>
                <a:cxn ang="0">
                  <a:pos x="19" y="1"/>
                </a:cxn>
                <a:cxn ang="0">
                  <a:pos x="0" y="2"/>
                </a:cxn>
                <a:cxn ang="0">
                  <a:pos x="39" y="67"/>
                </a:cxn>
                <a:cxn ang="0">
                  <a:pos x="34" y="87"/>
                </a:cxn>
                <a:cxn ang="0">
                  <a:pos x="66" y="112"/>
                </a:cxn>
                <a:cxn ang="0">
                  <a:pos x="82" y="146"/>
                </a:cxn>
                <a:cxn ang="0">
                  <a:pos x="103" y="161"/>
                </a:cxn>
                <a:cxn ang="0">
                  <a:pos x="82" y="123"/>
                </a:cxn>
                <a:cxn ang="0">
                  <a:pos x="39" y="40"/>
                </a:cxn>
                <a:cxn ang="0">
                  <a:pos x="40" y="18"/>
                </a:cxn>
                <a:cxn ang="0">
                  <a:pos x="56" y="24"/>
                </a:cxn>
                <a:cxn ang="0">
                  <a:pos x="66" y="51"/>
                </a:cxn>
                <a:cxn ang="0">
                  <a:pos x="80" y="78"/>
                </a:cxn>
                <a:cxn ang="0">
                  <a:pos x="97" y="95"/>
                </a:cxn>
                <a:cxn ang="0">
                  <a:pos x="111" y="114"/>
                </a:cxn>
                <a:cxn ang="0">
                  <a:pos x="129" y="135"/>
                </a:cxn>
                <a:cxn ang="0">
                  <a:pos x="147" y="158"/>
                </a:cxn>
                <a:cxn ang="0">
                  <a:pos x="164" y="193"/>
                </a:cxn>
                <a:cxn ang="0">
                  <a:pos x="160" y="214"/>
                </a:cxn>
                <a:cxn ang="0">
                  <a:pos x="174" y="231"/>
                </a:cxn>
                <a:cxn ang="0">
                  <a:pos x="199" y="240"/>
                </a:cxn>
                <a:cxn ang="0">
                  <a:pos x="236" y="272"/>
                </a:cxn>
                <a:cxn ang="0">
                  <a:pos x="282" y="289"/>
                </a:cxn>
                <a:cxn ang="0">
                  <a:pos x="310" y="284"/>
                </a:cxn>
                <a:cxn ang="0">
                  <a:pos x="333" y="306"/>
                </a:cxn>
              </a:cxnLst>
              <a:rect l="0" t="0" r="r" b="b"/>
              <a:pathLst>
                <a:path w="408" h="309">
                  <a:moveTo>
                    <a:pt x="339" y="301"/>
                  </a:moveTo>
                  <a:lnTo>
                    <a:pt x="340" y="298"/>
                  </a:lnTo>
                  <a:lnTo>
                    <a:pt x="342" y="296"/>
                  </a:lnTo>
                  <a:lnTo>
                    <a:pt x="343" y="293"/>
                  </a:lnTo>
                  <a:lnTo>
                    <a:pt x="344" y="290"/>
                  </a:lnTo>
                  <a:lnTo>
                    <a:pt x="345" y="287"/>
                  </a:lnTo>
                  <a:lnTo>
                    <a:pt x="348" y="283"/>
                  </a:lnTo>
                  <a:lnTo>
                    <a:pt x="349" y="283"/>
                  </a:lnTo>
                  <a:lnTo>
                    <a:pt x="352" y="283"/>
                  </a:lnTo>
                  <a:lnTo>
                    <a:pt x="353" y="283"/>
                  </a:lnTo>
                  <a:lnTo>
                    <a:pt x="355" y="282"/>
                  </a:lnTo>
                  <a:lnTo>
                    <a:pt x="358" y="281"/>
                  </a:lnTo>
                  <a:lnTo>
                    <a:pt x="361" y="281"/>
                  </a:lnTo>
                  <a:lnTo>
                    <a:pt x="361" y="280"/>
                  </a:lnTo>
                  <a:lnTo>
                    <a:pt x="360" y="279"/>
                  </a:lnTo>
                  <a:lnTo>
                    <a:pt x="358" y="277"/>
                  </a:lnTo>
                  <a:lnTo>
                    <a:pt x="356" y="274"/>
                  </a:lnTo>
                  <a:lnTo>
                    <a:pt x="353" y="270"/>
                  </a:lnTo>
                  <a:lnTo>
                    <a:pt x="349" y="267"/>
                  </a:lnTo>
                  <a:lnTo>
                    <a:pt x="350" y="266"/>
                  </a:lnTo>
                  <a:lnTo>
                    <a:pt x="353" y="266"/>
                  </a:lnTo>
                  <a:lnTo>
                    <a:pt x="355" y="266"/>
                  </a:lnTo>
                  <a:lnTo>
                    <a:pt x="356" y="265"/>
                  </a:lnTo>
                  <a:lnTo>
                    <a:pt x="355" y="264"/>
                  </a:lnTo>
                  <a:lnTo>
                    <a:pt x="354" y="261"/>
                  </a:lnTo>
                  <a:lnTo>
                    <a:pt x="354" y="258"/>
                  </a:lnTo>
                  <a:lnTo>
                    <a:pt x="355" y="257"/>
                  </a:lnTo>
                  <a:lnTo>
                    <a:pt x="356" y="257"/>
                  </a:lnTo>
                  <a:lnTo>
                    <a:pt x="362" y="257"/>
                  </a:lnTo>
                  <a:lnTo>
                    <a:pt x="365" y="257"/>
                  </a:lnTo>
                  <a:lnTo>
                    <a:pt x="367" y="257"/>
                  </a:lnTo>
                  <a:lnTo>
                    <a:pt x="369" y="256"/>
                  </a:lnTo>
                  <a:lnTo>
                    <a:pt x="371" y="256"/>
                  </a:lnTo>
                  <a:lnTo>
                    <a:pt x="372" y="256"/>
                  </a:lnTo>
                  <a:lnTo>
                    <a:pt x="378" y="256"/>
                  </a:lnTo>
                  <a:lnTo>
                    <a:pt x="380" y="255"/>
                  </a:lnTo>
                  <a:lnTo>
                    <a:pt x="382" y="253"/>
                  </a:lnTo>
                  <a:lnTo>
                    <a:pt x="385" y="250"/>
                  </a:lnTo>
                  <a:lnTo>
                    <a:pt x="386" y="250"/>
                  </a:lnTo>
                  <a:lnTo>
                    <a:pt x="387" y="247"/>
                  </a:lnTo>
                  <a:lnTo>
                    <a:pt x="390" y="244"/>
                  </a:lnTo>
                  <a:lnTo>
                    <a:pt x="393" y="242"/>
                  </a:lnTo>
                  <a:lnTo>
                    <a:pt x="396" y="238"/>
                  </a:lnTo>
                  <a:lnTo>
                    <a:pt x="398" y="234"/>
                  </a:lnTo>
                  <a:lnTo>
                    <a:pt x="400" y="222"/>
                  </a:lnTo>
                  <a:lnTo>
                    <a:pt x="402" y="215"/>
                  </a:lnTo>
                  <a:lnTo>
                    <a:pt x="405" y="208"/>
                  </a:lnTo>
                  <a:lnTo>
                    <a:pt x="407" y="202"/>
                  </a:lnTo>
                  <a:lnTo>
                    <a:pt x="408" y="199"/>
                  </a:lnTo>
                  <a:lnTo>
                    <a:pt x="408" y="195"/>
                  </a:lnTo>
                  <a:lnTo>
                    <a:pt x="408" y="193"/>
                  </a:lnTo>
                  <a:lnTo>
                    <a:pt x="406" y="190"/>
                  </a:lnTo>
                  <a:lnTo>
                    <a:pt x="403" y="189"/>
                  </a:lnTo>
                  <a:lnTo>
                    <a:pt x="401" y="187"/>
                  </a:lnTo>
                  <a:lnTo>
                    <a:pt x="393" y="186"/>
                  </a:lnTo>
                  <a:lnTo>
                    <a:pt x="387" y="186"/>
                  </a:lnTo>
                  <a:lnTo>
                    <a:pt x="380" y="188"/>
                  </a:lnTo>
                  <a:lnTo>
                    <a:pt x="374" y="191"/>
                  </a:lnTo>
                  <a:lnTo>
                    <a:pt x="368" y="196"/>
                  </a:lnTo>
                  <a:lnTo>
                    <a:pt x="363" y="202"/>
                  </a:lnTo>
                  <a:lnTo>
                    <a:pt x="359" y="208"/>
                  </a:lnTo>
                  <a:lnTo>
                    <a:pt x="357" y="214"/>
                  </a:lnTo>
                  <a:lnTo>
                    <a:pt x="355" y="226"/>
                  </a:lnTo>
                  <a:lnTo>
                    <a:pt x="353" y="231"/>
                  </a:lnTo>
                  <a:lnTo>
                    <a:pt x="348" y="236"/>
                  </a:lnTo>
                  <a:lnTo>
                    <a:pt x="342" y="242"/>
                  </a:lnTo>
                  <a:lnTo>
                    <a:pt x="335" y="246"/>
                  </a:lnTo>
                  <a:lnTo>
                    <a:pt x="326" y="249"/>
                  </a:lnTo>
                  <a:lnTo>
                    <a:pt x="322" y="249"/>
                  </a:lnTo>
                  <a:lnTo>
                    <a:pt x="318" y="250"/>
                  </a:lnTo>
                  <a:lnTo>
                    <a:pt x="315" y="249"/>
                  </a:lnTo>
                  <a:lnTo>
                    <a:pt x="312" y="248"/>
                  </a:lnTo>
                  <a:lnTo>
                    <a:pt x="305" y="244"/>
                  </a:lnTo>
                  <a:lnTo>
                    <a:pt x="298" y="239"/>
                  </a:lnTo>
                  <a:lnTo>
                    <a:pt x="291" y="235"/>
                  </a:lnTo>
                  <a:lnTo>
                    <a:pt x="278" y="230"/>
                  </a:lnTo>
                  <a:lnTo>
                    <a:pt x="272" y="227"/>
                  </a:lnTo>
                  <a:lnTo>
                    <a:pt x="270" y="224"/>
                  </a:lnTo>
                  <a:lnTo>
                    <a:pt x="268" y="222"/>
                  </a:lnTo>
                  <a:lnTo>
                    <a:pt x="263" y="214"/>
                  </a:lnTo>
                  <a:lnTo>
                    <a:pt x="261" y="206"/>
                  </a:lnTo>
                  <a:lnTo>
                    <a:pt x="259" y="198"/>
                  </a:lnTo>
                  <a:lnTo>
                    <a:pt x="259" y="189"/>
                  </a:lnTo>
                  <a:lnTo>
                    <a:pt x="261" y="174"/>
                  </a:lnTo>
                  <a:lnTo>
                    <a:pt x="262" y="168"/>
                  </a:lnTo>
                  <a:lnTo>
                    <a:pt x="261" y="160"/>
                  </a:lnTo>
                  <a:lnTo>
                    <a:pt x="259" y="155"/>
                  </a:lnTo>
                  <a:lnTo>
                    <a:pt x="257" y="148"/>
                  </a:lnTo>
                  <a:lnTo>
                    <a:pt x="258" y="145"/>
                  </a:lnTo>
                  <a:lnTo>
                    <a:pt x="259" y="142"/>
                  </a:lnTo>
                  <a:lnTo>
                    <a:pt x="262" y="138"/>
                  </a:lnTo>
                  <a:lnTo>
                    <a:pt x="269" y="131"/>
                  </a:lnTo>
                  <a:lnTo>
                    <a:pt x="272" y="126"/>
                  </a:lnTo>
                  <a:lnTo>
                    <a:pt x="273" y="122"/>
                  </a:lnTo>
                  <a:lnTo>
                    <a:pt x="271" y="119"/>
                  </a:lnTo>
                  <a:lnTo>
                    <a:pt x="266" y="117"/>
                  </a:lnTo>
                  <a:lnTo>
                    <a:pt x="258" y="114"/>
                  </a:lnTo>
                  <a:lnTo>
                    <a:pt x="254" y="112"/>
                  </a:lnTo>
                  <a:lnTo>
                    <a:pt x="251" y="110"/>
                  </a:lnTo>
                  <a:lnTo>
                    <a:pt x="247" y="109"/>
                  </a:lnTo>
                  <a:lnTo>
                    <a:pt x="246" y="106"/>
                  </a:lnTo>
                  <a:lnTo>
                    <a:pt x="246" y="104"/>
                  </a:lnTo>
                  <a:lnTo>
                    <a:pt x="245" y="100"/>
                  </a:lnTo>
                  <a:lnTo>
                    <a:pt x="241" y="97"/>
                  </a:lnTo>
                  <a:lnTo>
                    <a:pt x="237" y="95"/>
                  </a:lnTo>
                  <a:lnTo>
                    <a:pt x="235" y="93"/>
                  </a:lnTo>
                  <a:lnTo>
                    <a:pt x="233" y="91"/>
                  </a:lnTo>
                  <a:lnTo>
                    <a:pt x="233" y="89"/>
                  </a:lnTo>
                  <a:lnTo>
                    <a:pt x="232" y="85"/>
                  </a:lnTo>
                  <a:lnTo>
                    <a:pt x="228" y="83"/>
                  </a:lnTo>
                  <a:lnTo>
                    <a:pt x="219" y="76"/>
                  </a:lnTo>
                  <a:lnTo>
                    <a:pt x="216" y="73"/>
                  </a:lnTo>
                  <a:lnTo>
                    <a:pt x="215" y="69"/>
                  </a:lnTo>
                  <a:lnTo>
                    <a:pt x="216" y="59"/>
                  </a:lnTo>
                  <a:lnTo>
                    <a:pt x="215" y="56"/>
                  </a:lnTo>
                  <a:lnTo>
                    <a:pt x="215" y="54"/>
                  </a:lnTo>
                  <a:lnTo>
                    <a:pt x="213" y="52"/>
                  </a:lnTo>
                  <a:lnTo>
                    <a:pt x="211" y="51"/>
                  </a:lnTo>
                  <a:lnTo>
                    <a:pt x="206" y="51"/>
                  </a:lnTo>
                  <a:lnTo>
                    <a:pt x="203" y="52"/>
                  </a:lnTo>
                  <a:lnTo>
                    <a:pt x="201" y="54"/>
                  </a:lnTo>
                  <a:lnTo>
                    <a:pt x="199" y="55"/>
                  </a:lnTo>
                  <a:lnTo>
                    <a:pt x="199" y="57"/>
                  </a:lnTo>
                  <a:lnTo>
                    <a:pt x="197" y="59"/>
                  </a:lnTo>
                  <a:lnTo>
                    <a:pt x="193" y="61"/>
                  </a:lnTo>
                  <a:lnTo>
                    <a:pt x="192" y="62"/>
                  </a:lnTo>
                  <a:lnTo>
                    <a:pt x="191" y="63"/>
                  </a:lnTo>
                  <a:lnTo>
                    <a:pt x="188" y="62"/>
                  </a:lnTo>
                  <a:lnTo>
                    <a:pt x="184" y="60"/>
                  </a:lnTo>
                  <a:lnTo>
                    <a:pt x="177" y="55"/>
                  </a:lnTo>
                  <a:lnTo>
                    <a:pt x="174" y="53"/>
                  </a:lnTo>
                  <a:lnTo>
                    <a:pt x="172" y="51"/>
                  </a:lnTo>
                  <a:lnTo>
                    <a:pt x="171" y="48"/>
                  </a:lnTo>
                  <a:lnTo>
                    <a:pt x="170" y="45"/>
                  </a:lnTo>
                  <a:lnTo>
                    <a:pt x="167" y="38"/>
                  </a:lnTo>
                  <a:lnTo>
                    <a:pt x="166" y="35"/>
                  </a:lnTo>
                  <a:lnTo>
                    <a:pt x="164" y="33"/>
                  </a:lnTo>
                  <a:lnTo>
                    <a:pt x="160" y="30"/>
                  </a:lnTo>
                  <a:lnTo>
                    <a:pt x="155" y="26"/>
                  </a:lnTo>
                  <a:lnTo>
                    <a:pt x="153" y="22"/>
                  </a:lnTo>
                  <a:lnTo>
                    <a:pt x="153" y="19"/>
                  </a:lnTo>
                  <a:lnTo>
                    <a:pt x="152" y="18"/>
                  </a:lnTo>
                  <a:lnTo>
                    <a:pt x="150" y="17"/>
                  </a:lnTo>
                  <a:lnTo>
                    <a:pt x="149" y="17"/>
                  </a:lnTo>
                  <a:lnTo>
                    <a:pt x="145" y="17"/>
                  </a:lnTo>
                  <a:lnTo>
                    <a:pt x="129" y="17"/>
                  </a:lnTo>
                  <a:lnTo>
                    <a:pt x="125" y="18"/>
                  </a:lnTo>
                  <a:lnTo>
                    <a:pt x="123" y="21"/>
                  </a:lnTo>
                  <a:lnTo>
                    <a:pt x="121" y="24"/>
                  </a:lnTo>
                  <a:lnTo>
                    <a:pt x="120" y="24"/>
                  </a:lnTo>
                  <a:lnTo>
                    <a:pt x="117" y="25"/>
                  </a:lnTo>
                  <a:lnTo>
                    <a:pt x="114" y="24"/>
                  </a:lnTo>
                  <a:lnTo>
                    <a:pt x="110" y="23"/>
                  </a:lnTo>
                  <a:lnTo>
                    <a:pt x="104" y="22"/>
                  </a:lnTo>
                  <a:lnTo>
                    <a:pt x="100" y="21"/>
                  </a:lnTo>
                  <a:lnTo>
                    <a:pt x="96" y="18"/>
                  </a:lnTo>
                  <a:lnTo>
                    <a:pt x="91" y="18"/>
                  </a:lnTo>
                  <a:lnTo>
                    <a:pt x="87" y="18"/>
                  </a:lnTo>
                  <a:lnTo>
                    <a:pt x="84" y="18"/>
                  </a:lnTo>
                  <a:lnTo>
                    <a:pt x="81" y="17"/>
                  </a:lnTo>
                  <a:lnTo>
                    <a:pt x="73" y="15"/>
                  </a:lnTo>
                  <a:lnTo>
                    <a:pt x="68" y="15"/>
                  </a:lnTo>
                  <a:lnTo>
                    <a:pt x="65" y="14"/>
                  </a:lnTo>
                  <a:lnTo>
                    <a:pt x="63" y="14"/>
                  </a:lnTo>
                  <a:lnTo>
                    <a:pt x="61" y="12"/>
                  </a:lnTo>
                  <a:lnTo>
                    <a:pt x="58" y="11"/>
                  </a:lnTo>
                  <a:lnTo>
                    <a:pt x="51" y="9"/>
                  </a:lnTo>
                  <a:lnTo>
                    <a:pt x="43" y="7"/>
                  </a:lnTo>
                  <a:lnTo>
                    <a:pt x="35" y="5"/>
                  </a:lnTo>
                  <a:lnTo>
                    <a:pt x="31" y="4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7" y="2"/>
                  </a:lnTo>
                  <a:lnTo>
                    <a:pt x="14" y="3"/>
                  </a:lnTo>
                  <a:lnTo>
                    <a:pt x="9" y="3"/>
                  </a:lnTo>
                  <a:lnTo>
                    <a:pt x="7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9" y="16"/>
                  </a:lnTo>
                  <a:lnTo>
                    <a:pt x="16" y="31"/>
                  </a:lnTo>
                  <a:lnTo>
                    <a:pt x="22" y="43"/>
                  </a:lnTo>
                  <a:lnTo>
                    <a:pt x="30" y="53"/>
                  </a:lnTo>
                  <a:lnTo>
                    <a:pt x="36" y="61"/>
                  </a:lnTo>
                  <a:lnTo>
                    <a:pt x="39" y="67"/>
                  </a:lnTo>
                  <a:lnTo>
                    <a:pt x="41" y="72"/>
                  </a:lnTo>
                  <a:lnTo>
                    <a:pt x="41" y="75"/>
                  </a:lnTo>
                  <a:lnTo>
                    <a:pt x="40" y="78"/>
                  </a:lnTo>
                  <a:lnTo>
                    <a:pt x="36" y="82"/>
                  </a:lnTo>
                  <a:lnTo>
                    <a:pt x="35" y="84"/>
                  </a:lnTo>
                  <a:lnTo>
                    <a:pt x="34" y="87"/>
                  </a:lnTo>
                  <a:lnTo>
                    <a:pt x="35" y="90"/>
                  </a:lnTo>
                  <a:lnTo>
                    <a:pt x="37" y="92"/>
                  </a:lnTo>
                  <a:lnTo>
                    <a:pt x="46" y="98"/>
                  </a:lnTo>
                  <a:lnTo>
                    <a:pt x="57" y="104"/>
                  </a:lnTo>
                  <a:lnTo>
                    <a:pt x="62" y="107"/>
                  </a:lnTo>
                  <a:lnTo>
                    <a:pt x="66" y="112"/>
                  </a:lnTo>
                  <a:lnTo>
                    <a:pt x="69" y="116"/>
                  </a:lnTo>
                  <a:lnTo>
                    <a:pt x="73" y="121"/>
                  </a:lnTo>
                  <a:lnTo>
                    <a:pt x="75" y="132"/>
                  </a:lnTo>
                  <a:lnTo>
                    <a:pt x="76" y="136"/>
                  </a:lnTo>
                  <a:lnTo>
                    <a:pt x="78" y="141"/>
                  </a:lnTo>
                  <a:lnTo>
                    <a:pt x="82" y="146"/>
                  </a:lnTo>
                  <a:lnTo>
                    <a:pt x="85" y="151"/>
                  </a:lnTo>
                  <a:lnTo>
                    <a:pt x="90" y="156"/>
                  </a:lnTo>
                  <a:lnTo>
                    <a:pt x="96" y="159"/>
                  </a:lnTo>
                  <a:lnTo>
                    <a:pt x="100" y="162"/>
                  </a:lnTo>
                  <a:lnTo>
                    <a:pt x="103" y="162"/>
                  </a:lnTo>
                  <a:lnTo>
                    <a:pt x="103" y="161"/>
                  </a:lnTo>
                  <a:lnTo>
                    <a:pt x="103" y="160"/>
                  </a:lnTo>
                  <a:lnTo>
                    <a:pt x="101" y="155"/>
                  </a:lnTo>
                  <a:lnTo>
                    <a:pt x="98" y="150"/>
                  </a:lnTo>
                  <a:lnTo>
                    <a:pt x="93" y="143"/>
                  </a:lnTo>
                  <a:lnTo>
                    <a:pt x="87" y="134"/>
                  </a:lnTo>
                  <a:lnTo>
                    <a:pt x="82" y="123"/>
                  </a:lnTo>
                  <a:lnTo>
                    <a:pt x="73" y="103"/>
                  </a:lnTo>
                  <a:lnTo>
                    <a:pt x="62" y="82"/>
                  </a:lnTo>
                  <a:lnTo>
                    <a:pt x="58" y="73"/>
                  </a:lnTo>
                  <a:lnTo>
                    <a:pt x="54" y="63"/>
                  </a:lnTo>
                  <a:lnTo>
                    <a:pt x="41" y="45"/>
                  </a:lnTo>
                  <a:lnTo>
                    <a:pt x="39" y="40"/>
                  </a:lnTo>
                  <a:lnTo>
                    <a:pt x="37" y="35"/>
                  </a:lnTo>
                  <a:lnTo>
                    <a:pt x="36" y="30"/>
                  </a:lnTo>
                  <a:lnTo>
                    <a:pt x="36" y="24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18"/>
                  </a:lnTo>
                  <a:lnTo>
                    <a:pt x="43" y="19"/>
                  </a:lnTo>
                  <a:lnTo>
                    <a:pt x="45" y="19"/>
                  </a:lnTo>
                  <a:lnTo>
                    <a:pt x="46" y="13"/>
                  </a:lnTo>
                  <a:lnTo>
                    <a:pt x="49" y="17"/>
                  </a:lnTo>
                  <a:lnTo>
                    <a:pt x="52" y="21"/>
                  </a:lnTo>
                  <a:lnTo>
                    <a:pt x="56" y="24"/>
                  </a:lnTo>
                  <a:lnTo>
                    <a:pt x="58" y="27"/>
                  </a:lnTo>
                  <a:lnTo>
                    <a:pt x="59" y="31"/>
                  </a:lnTo>
                  <a:lnTo>
                    <a:pt x="60" y="36"/>
                  </a:lnTo>
                  <a:lnTo>
                    <a:pt x="61" y="41"/>
                  </a:lnTo>
                  <a:lnTo>
                    <a:pt x="63" y="47"/>
                  </a:lnTo>
                  <a:lnTo>
                    <a:pt x="66" y="51"/>
                  </a:lnTo>
                  <a:lnTo>
                    <a:pt x="68" y="55"/>
                  </a:lnTo>
                  <a:lnTo>
                    <a:pt x="69" y="61"/>
                  </a:lnTo>
                  <a:lnTo>
                    <a:pt x="72" y="67"/>
                  </a:lnTo>
                  <a:lnTo>
                    <a:pt x="74" y="71"/>
                  </a:lnTo>
                  <a:lnTo>
                    <a:pt x="77" y="75"/>
                  </a:lnTo>
                  <a:lnTo>
                    <a:pt x="80" y="78"/>
                  </a:lnTo>
                  <a:lnTo>
                    <a:pt x="82" y="82"/>
                  </a:lnTo>
                  <a:lnTo>
                    <a:pt x="84" y="87"/>
                  </a:lnTo>
                  <a:lnTo>
                    <a:pt x="86" y="91"/>
                  </a:lnTo>
                  <a:lnTo>
                    <a:pt x="88" y="93"/>
                  </a:lnTo>
                  <a:lnTo>
                    <a:pt x="91" y="94"/>
                  </a:lnTo>
                  <a:lnTo>
                    <a:pt x="97" y="95"/>
                  </a:lnTo>
                  <a:lnTo>
                    <a:pt x="101" y="97"/>
                  </a:lnTo>
                  <a:lnTo>
                    <a:pt x="103" y="98"/>
                  </a:lnTo>
                  <a:lnTo>
                    <a:pt x="105" y="100"/>
                  </a:lnTo>
                  <a:lnTo>
                    <a:pt x="107" y="105"/>
                  </a:lnTo>
                  <a:lnTo>
                    <a:pt x="108" y="110"/>
                  </a:lnTo>
                  <a:lnTo>
                    <a:pt x="111" y="114"/>
                  </a:lnTo>
                  <a:lnTo>
                    <a:pt x="115" y="117"/>
                  </a:lnTo>
                  <a:lnTo>
                    <a:pt x="118" y="121"/>
                  </a:lnTo>
                  <a:lnTo>
                    <a:pt x="120" y="125"/>
                  </a:lnTo>
                  <a:lnTo>
                    <a:pt x="122" y="129"/>
                  </a:lnTo>
                  <a:lnTo>
                    <a:pt x="125" y="133"/>
                  </a:lnTo>
                  <a:lnTo>
                    <a:pt x="129" y="135"/>
                  </a:lnTo>
                  <a:lnTo>
                    <a:pt x="134" y="138"/>
                  </a:lnTo>
                  <a:lnTo>
                    <a:pt x="137" y="141"/>
                  </a:lnTo>
                  <a:lnTo>
                    <a:pt x="139" y="145"/>
                  </a:lnTo>
                  <a:lnTo>
                    <a:pt x="141" y="149"/>
                  </a:lnTo>
                  <a:lnTo>
                    <a:pt x="144" y="155"/>
                  </a:lnTo>
                  <a:lnTo>
                    <a:pt x="147" y="158"/>
                  </a:lnTo>
                  <a:lnTo>
                    <a:pt x="150" y="161"/>
                  </a:lnTo>
                  <a:lnTo>
                    <a:pt x="152" y="166"/>
                  </a:lnTo>
                  <a:lnTo>
                    <a:pt x="154" y="171"/>
                  </a:lnTo>
                  <a:lnTo>
                    <a:pt x="158" y="181"/>
                  </a:lnTo>
                  <a:lnTo>
                    <a:pt x="162" y="189"/>
                  </a:lnTo>
                  <a:lnTo>
                    <a:pt x="164" y="193"/>
                  </a:lnTo>
                  <a:lnTo>
                    <a:pt x="166" y="198"/>
                  </a:lnTo>
                  <a:lnTo>
                    <a:pt x="166" y="200"/>
                  </a:lnTo>
                  <a:lnTo>
                    <a:pt x="165" y="202"/>
                  </a:lnTo>
                  <a:lnTo>
                    <a:pt x="163" y="205"/>
                  </a:lnTo>
                  <a:lnTo>
                    <a:pt x="161" y="209"/>
                  </a:lnTo>
                  <a:lnTo>
                    <a:pt x="160" y="214"/>
                  </a:lnTo>
                  <a:lnTo>
                    <a:pt x="161" y="220"/>
                  </a:lnTo>
                  <a:lnTo>
                    <a:pt x="163" y="224"/>
                  </a:lnTo>
                  <a:lnTo>
                    <a:pt x="165" y="227"/>
                  </a:lnTo>
                  <a:lnTo>
                    <a:pt x="167" y="229"/>
                  </a:lnTo>
                  <a:lnTo>
                    <a:pt x="170" y="230"/>
                  </a:lnTo>
                  <a:lnTo>
                    <a:pt x="174" y="231"/>
                  </a:lnTo>
                  <a:lnTo>
                    <a:pt x="181" y="232"/>
                  </a:lnTo>
                  <a:lnTo>
                    <a:pt x="188" y="233"/>
                  </a:lnTo>
                  <a:lnTo>
                    <a:pt x="192" y="233"/>
                  </a:lnTo>
                  <a:lnTo>
                    <a:pt x="194" y="234"/>
                  </a:lnTo>
                  <a:lnTo>
                    <a:pt x="196" y="236"/>
                  </a:lnTo>
                  <a:lnTo>
                    <a:pt x="199" y="240"/>
                  </a:lnTo>
                  <a:lnTo>
                    <a:pt x="203" y="245"/>
                  </a:lnTo>
                  <a:lnTo>
                    <a:pt x="207" y="248"/>
                  </a:lnTo>
                  <a:lnTo>
                    <a:pt x="212" y="251"/>
                  </a:lnTo>
                  <a:lnTo>
                    <a:pt x="222" y="257"/>
                  </a:lnTo>
                  <a:lnTo>
                    <a:pt x="229" y="265"/>
                  </a:lnTo>
                  <a:lnTo>
                    <a:pt x="236" y="272"/>
                  </a:lnTo>
                  <a:lnTo>
                    <a:pt x="247" y="280"/>
                  </a:lnTo>
                  <a:lnTo>
                    <a:pt x="257" y="288"/>
                  </a:lnTo>
                  <a:lnTo>
                    <a:pt x="263" y="291"/>
                  </a:lnTo>
                  <a:lnTo>
                    <a:pt x="270" y="292"/>
                  </a:lnTo>
                  <a:lnTo>
                    <a:pt x="276" y="291"/>
                  </a:lnTo>
                  <a:lnTo>
                    <a:pt x="282" y="289"/>
                  </a:lnTo>
                  <a:lnTo>
                    <a:pt x="285" y="288"/>
                  </a:lnTo>
                  <a:lnTo>
                    <a:pt x="290" y="288"/>
                  </a:lnTo>
                  <a:lnTo>
                    <a:pt x="297" y="287"/>
                  </a:lnTo>
                  <a:lnTo>
                    <a:pt x="300" y="287"/>
                  </a:lnTo>
                  <a:lnTo>
                    <a:pt x="304" y="287"/>
                  </a:lnTo>
                  <a:lnTo>
                    <a:pt x="310" y="284"/>
                  </a:lnTo>
                  <a:lnTo>
                    <a:pt x="313" y="284"/>
                  </a:lnTo>
                  <a:lnTo>
                    <a:pt x="317" y="287"/>
                  </a:lnTo>
                  <a:lnTo>
                    <a:pt x="323" y="295"/>
                  </a:lnTo>
                  <a:lnTo>
                    <a:pt x="327" y="300"/>
                  </a:lnTo>
                  <a:lnTo>
                    <a:pt x="331" y="304"/>
                  </a:lnTo>
                  <a:lnTo>
                    <a:pt x="333" y="306"/>
                  </a:lnTo>
                  <a:lnTo>
                    <a:pt x="336" y="309"/>
                  </a:lnTo>
                  <a:lnTo>
                    <a:pt x="336" y="306"/>
                  </a:lnTo>
                  <a:lnTo>
                    <a:pt x="337" y="303"/>
                  </a:lnTo>
                  <a:lnTo>
                    <a:pt x="338" y="301"/>
                  </a:lnTo>
                  <a:lnTo>
                    <a:pt x="339" y="30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19" name="Freeform 1563">
              <a:extLst>
                <a:ext uri="{FF2B5EF4-FFF2-40B4-BE49-F238E27FC236}">
                  <a16:creationId xmlns:a16="http://schemas.microsoft.com/office/drawing/2014/main" id="{B0ADE838-6F04-804A-A6D7-A8256F582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3" y="2384"/>
              <a:ext cx="29" cy="68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5" y="2"/>
                </a:cxn>
                <a:cxn ang="0">
                  <a:pos x="29" y="3"/>
                </a:cxn>
                <a:cxn ang="0">
                  <a:pos x="26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8" y="6"/>
                </a:cxn>
                <a:cxn ang="0">
                  <a:pos x="17" y="8"/>
                </a:cxn>
                <a:cxn ang="0">
                  <a:pos x="15" y="8"/>
                </a:cxn>
                <a:cxn ang="0">
                  <a:pos x="10" y="10"/>
                </a:cxn>
                <a:cxn ang="0">
                  <a:pos x="9" y="12"/>
                </a:cxn>
                <a:cxn ang="0">
                  <a:pos x="8" y="15"/>
                </a:cxn>
                <a:cxn ang="0">
                  <a:pos x="8" y="19"/>
                </a:cxn>
                <a:cxn ang="0">
                  <a:pos x="7" y="23"/>
                </a:cxn>
                <a:cxn ang="0">
                  <a:pos x="6" y="27"/>
                </a:cxn>
                <a:cxn ang="0">
                  <a:pos x="5" y="31"/>
                </a:cxn>
                <a:cxn ang="0">
                  <a:pos x="2" y="34"/>
                </a:cxn>
                <a:cxn ang="0">
                  <a:pos x="0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1" y="47"/>
                </a:cxn>
                <a:cxn ang="0">
                  <a:pos x="3" y="51"/>
                </a:cxn>
                <a:cxn ang="0">
                  <a:pos x="5" y="56"/>
                </a:cxn>
                <a:cxn ang="0">
                  <a:pos x="8" y="61"/>
                </a:cxn>
                <a:cxn ang="0">
                  <a:pos x="11" y="64"/>
                </a:cxn>
                <a:cxn ang="0">
                  <a:pos x="14" y="68"/>
                </a:cxn>
                <a:cxn ang="0">
                  <a:pos x="13" y="59"/>
                </a:cxn>
                <a:cxn ang="0">
                  <a:pos x="13" y="52"/>
                </a:cxn>
                <a:cxn ang="0">
                  <a:pos x="13" y="48"/>
                </a:cxn>
                <a:cxn ang="0">
                  <a:pos x="15" y="42"/>
                </a:cxn>
                <a:cxn ang="0">
                  <a:pos x="18" y="38"/>
                </a:cxn>
                <a:cxn ang="0">
                  <a:pos x="19" y="33"/>
                </a:cxn>
                <a:cxn ang="0">
                  <a:pos x="21" y="29"/>
                </a:cxn>
                <a:cxn ang="0">
                  <a:pos x="21" y="25"/>
                </a:cxn>
                <a:cxn ang="0">
                  <a:pos x="24" y="16"/>
                </a:cxn>
                <a:cxn ang="0">
                  <a:pos x="25" y="12"/>
                </a:cxn>
                <a:cxn ang="0">
                  <a:pos x="26" y="10"/>
                </a:cxn>
                <a:cxn ang="0">
                  <a:pos x="26" y="8"/>
                </a:cxn>
                <a:cxn ang="0">
                  <a:pos x="26" y="7"/>
                </a:cxn>
                <a:cxn ang="0">
                  <a:pos x="25" y="6"/>
                </a:cxn>
                <a:cxn ang="0">
                  <a:pos x="24" y="4"/>
                </a:cxn>
                <a:cxn ang="0">
                  <a:pos x="25" y="2"/>
                </a:cxn>
                <a:cxn ang="0">
                  <a:pos x="24" y="2"/>
                </a:cxn>
              </a:cxnLst>
              <a:rect l="0" t="0" r="r" b="b"/>
              <a:pathLst>
                <a:path w="29" h="68">
                  <a:moveTo>
                    <a:pt x="24" y="2"/>
                  </a:moveTo>
                  <a:lnTo>
                    <a:pt x="25" y="2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8" y="19"/>
                  </a:lnTo>
                  <a:lnTo>
                    <a:pt x="7" y="23"/>
                  </a:lnTo>
                  <a:lnTo>
                    <a:pt x="6" y="27"/>
                  </a:lnTo>
                  <a:lnTo>
                    <a:pt x="5" y="31"/>
                  </a:lnTo>
                  <a:lnTo>
                    <a:pt x="2" y="34"/>
                  </a:lnTo>
                  <a:lnTo>
                    <a:pt x="0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1"/>
                  </a:lnTo>
                  <a:lnTo>
                    <a:pt x="5" y="56"/>
                  </a:lnTo>
                  <a:lnTo>
                    <a:pt x="8" y="61"/>
                  </a:lnTo>
                  <a:lnTo>
                    <a:pt x="11" y="64"/>
                  </a:lnTo>
                  <a:lnTo>
                    <a:pt x="14" y="68"/>
                  </a:lnTo>
                  <a:lnTo>
                    <a:pt x="13" y="59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5" y="42"/>
                  </a:lnTo>
                  <a:lnTo>
                    <a:pt x="18" y="38"/>
                  </a:lnTo>
                  <a:lnTo>
                    <a:pt x="19" y="33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24" y="16"/>
                  </a:lnTo>
                  <a:lnTo>
                    <a:pt x="25" y="12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7"/>
                  </a:lnTo>
                  <a:lnTo>
                    <a:pt x="25" y="6"/>
                  </a:lnTo>
                  <a:lnTo>
                    <a:pt x="24" y="4"/>
                  </a:lnTo>
                  <a:lnTo>
                    <a:pt x="25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0" name="Freeform 1564">
              <a:extLst>
                <a:ext uri="{FF2B5EF4-FFF2-40B4-BE49-F238E27FC236}">
                  <a16:creationId xmlns:a16="http://schemas.microsoft.com/office/drawing/2014/main" id="{FD32810D-E02B-734E-B572-141AD5CE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" y="2052"/>
              <a:ext cx="3" cy="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3"/>
                </a:cxn>
              </a:cxnLst>
              <a:rect l="0" t="0" r="r" b="b"/>
              <a:pathLst>
                <a:path w="3" h="8">
                  <a:moveTo>
                    <a:pt x="2" y="3"/>
                  </a:moveTo>
                  <a:lnTo>
                    <a:pt x="2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1" name="Freeform 1565">
              <a:extLst>
                <a:ext uri="{FF2B5EF4-FFF2-40B4-BE49-F238E27FC236}">
                  <a16:creationId xmlns:a16="http://schemas.microsoft.com/office/drawing/2014/main" id="{BF14CC1D-3520-CB4A-9277-297573EFA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2701"/>
              <a:ext cx="19" cy="22"/>
            </a:xfrm>
            <a:custGeom>
              <a:avLst/>
              <a:gdLst/>
              <a:ahLst/>
              <a:cxnLst>
                <a:cxn ang="0">
                  <a:pos x="1" y="12"/>
                </a:cxn>
                <a:cxn ang="0">
                  <a:pos x="1" y="13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4" y="15"/>
                </a:cxn>
                <a:cxn ang="0">
                  <a:pos x="5" y="16"/>
                </a:cxn>
                <a:cxn ang="0">
                  <a:pos x="5" y="17"/>
                </a:cxn>
                <a:cxn ang="0">
                  <a:pos x="6" y="18"/>
                </a:cxn>
                <a:cxn ang="0">
                  <a:pos x="7" y="18"/>
                </a:cxn>
                <a:cxn ang="0">
                  <a:pos x="7" y="17"/>
                </a:cxn>
                <a:cxn ang="0">
                  <a:pos x="8" y="17"/>
                </a:cxn>
                <a:cxn ang="0">
                  <a:pos x="9" y="17"/>
                </a:cxn>
                <a:cxn ang="0">
                  <a:pos x="9" y="18"/>
                </a:cxn>
                <a:cxn ang="0">
                  <a:pos x="10" y="19"/>
                </a:cxn>
                <a:cxn ang="0">
                  <a:pos x="11" y="19"/>
                </a:cxn>
                <a:cxn ang="0">
                  <a:pos x="12" y="19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4" y="21"/>
                </a:cxn>
                <a:cxn ang="0">
                  <a:pos x="14" y="22"/>
                </a:cxn>
                <a:cxn ang="0">
                  <a:pos x="15" y="22"/>
                </a:cxn>
                <a:cxn ang="0">
                  <a:pos x="16" y="21"/>
                </a:cxn>
                <a:cxn ang="0">
                  <a:pos x="16" y="20"/>
                </a:cxn>
                <a:cxn ang="0">
                  <a:pos x="17" y="20"/>
                </a:cxn>
                <a:cxn ang="0">
                  <a:pos x="17" y="19"/>
                </a:cxn>
                <a:cxn ang="0">
                  <a:pos x="17" y="18"/>
                </a:cxn>
                <a:cxn ang="0">
                  <a:pos x="18" y="18"/>
                </a:cxn>
                <a:cxn ang="0">
                  <a:pos x="18" y="17"/>
                </a:cxn>
                <a:cxn ang="0">
                  <a:pos x="19" y="17"/>
                </a:cxn>
                <a:cxn ang="0">
                  <a:pos x="19" y="16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7" y="14"/>
                </a:cxn>
                <a:cxn ang="0">
                  <a:pos x="18" y="14"/>
                </a:cxn>
                <a:cxn ang="0">
                  <a:pos x="18" y="13"/>
                </a:cxn>
                <a:cxn ang="0">
                  <a:pos x="18" y="12"/>
                </a:cxn>
                <a:cxn ang="0">
                  <a:pos x="18" y="11"/>
                </a:cxn>
                <a:cxn ang="0">
                  <a:pos x="18" y="10"/>
                </a:cxn>
                <a:cxn ang="0">
                  <a:pos x="17" y="10"/>
                </a:cxn>
                <a:cxn ang="0">
                  <a:pos x="17" y="9"/>
                </a:cxn>
                <a:cxn ang="0">
                  <a:pos x="16" y="8"/>
                </a:cxn>
                <a:cxn ang="0">
                  <a:pos x="16" y="7"/>
                </a:cxn>
                <a:cxn ang="0">
                  <a:pos x="15" y="7"/>
                </a:cxn>
                <a:cxn ang="0">
                  <a:pos x="15" y="5"/>
                </a:cxn>
                <a:cxn ang="0">
                  <a:pos x="15" y="4"/>
                </a:cxn>
                <a:cxn ang="0">
                  <a:pos x="14" y="4"/>
                </a:cxn>
                <a:cxn ang="0">
                  <a:pos x="14" y="3"/>
                </a:cxn>
                <a:cxn ang="0">
                  <a:pos x="14" y="2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3" y="1"/>
                </a:cxn>
                <a:cxn ang="0">
                  <a:pos x="10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8" y="7"/>
                </a:cxn>
                <a:cxn ang="0">
                  <a:pos x="6" y="7"/>
                </a:cxn>
                <a:cxn ang="0">
                  <a:pos x="4" y="8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2"/>
                </a:cxn>
              </a:cxnLst>
              <a:rect l="0" t="0" r="r" b="b"/>
              <a:pathLst>
                <a:path w="19" h="22">
                  <a:moveTo>
                    <a:pt x="1" y="12"/>
                  </a:move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2" name="Freeform 1566">
              <a:extLst>
                <a:ext uri="{FF2B5EF4-FFF2-40B4-BE49-F238E27FC236}">
                  <a16:creationId xmlns:a16="http://schemas.microsoft.com/office/drawing/2014/main" id="{81FA1005-E90A-9048-A945-00E3AA86D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" y="2696"/>
              <a:ext cx="13" cy="1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0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7" y="14"/>
                </a:cxn>
                <a:cxn ang="0">
                  <a:pos x="8" y="14"/>
                </a:cxn>
                <a:cxn ang="0">
                  <a:pos x="10" y="14"/>
                </a:cxn>
                <a:cxn ang="0">
                  <a:pos x="11" y="14"/>
                </a:cxn>
                <a:cxn ang="0">
                  <a:pos x="11" y="15"/>
                </a:cxn>
                <a:cxn ang="0">
                  <a:pos x="12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2" y="13"/>
                </a:cxn>
                <a:cxn ang="0">
                  <a:pos x="11" y="13"/>
                </a:cxn>
                <a:cxn ang="0">
                  <a:pos x="11" y="12"/>
                </a:cxn>
                <a:cxn ang="0">
                  <a:pos x="10" y="12"/>
                </a:cxn>
                <a:cxn ang="0">
                  <a:pos x="10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8" y="5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13" h="15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3" name="Freeform 1567">
              <a:extLst>
                <a:ext uri="{FF2B5EF4-FFF2-40B4-BE49-F238E27FC236}">
                  <a16:creationId xmlns:a16="http://schemas.microsoft.com/office/drawing/2014/main" id="{23B08D86-6922-8D4D-B998-55D1A0A6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716"/>
              <a:ext cx="12" cy="4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7" y="1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9" y="1"/>
                </a:cxn>
              </a:cxnLst>
              <a:rect l="0" t="0" r="r" b="b"/>
              <a:pathLst>
                <a:path w="12" h="4">
                  <a:moveTo>
                    <a:pt x="9" y="1"/>
                  </a:moveTo>
                  <a:lnTo>
                    <a:pt x="7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4" name="Freeform 1568">
              <a:extLst>
                <a:ext uri="{FF2B5EF4-FFF2-40B4-BE49-F238E27FC236}">
                  <a16:creationId xmlns:a16="http://schemas.microsoft.com/office/drawing/2014/main" id="{AB26EEA3-4325-D940-B94B-93B62A624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118"/>
              <a:ext cx="49" cy="8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17" y="5"/>
                </a:cxn>
                <a:cxn ang="0">
                  <a:pos x="14" y="8"/>
                </a:cxn>
                <a:cxn ang="0">
                  <a:pos x="11" y="13"/>
                </a:cxn>
                <a:cxn ang="0">
                  <a:pos x="8" y="19"/>
                </a:cxn>
                <a:cxn ang="0">
                  <a:pos x="4" y="22"/>
                </a:cxn>
                <a:cxn ang="0">
                  <a:pos x="8" y="26"/>
                </a:cxn>
                <a:cxn ang="0">
                  <a:pos x="7" y="28"/>
                </a:cxn>
                <a:cxn ang="0">
                  <a:pos x="6" y="30"/>
                </a:cxn>
                <a:cxn ang="0">
                  <a:pos x="9" y="32"/>
                </a:cxn>
                <a:cxn ang="0">
                  <a:pos x="11" y="39"/>
                </a:cxn>
                <a:cxn ang="0">
                  <a:pos x="9" y="42"/>
                </a:cxn>
                <a:cxn ang="0">
                  <a:pos x="3" y="41"/>
                </a:cxn>
                <a:cxn ang="0">
                  <a:pos x="4" y="46"/>
                </a:cxn>
                <a:cxn ang="0">
                  <a:pos x="8" y="52"/>
                </a:cxn>
                <a:cxn ang="0">
                  <a:pos x="10" y="56"/>
                </a:cxn>
                <a:cxn ang="0">
                  <a:pos x="10" y="63"/>
                </a:cxn>
                <a:cxn ang="0">
                  <a:pos x="7" y="67"/>
                </a:cxn>
                <a:cxn ang="0">
                  <a:pos x="3" y="72"/>
                </a:cxn>
                <a:cxn ang="0">
                  <a:pos x="3" y="79"/>
                </a:cxn>
                <a:cxn ang="0">
                  <a:pos x="1" y="84"/>
                </a:cxn>
                <a:cxn ang="0">
                  <a:pos x="1" y="88"/>
                </a:cxn>
                <a:cxn ang="0">
                  <a:pos x="4" y="85"/>
                </a:cxn>
                <a:cxn ang="0">
                  <a:pos x="9" y="85"/>
                </a:cxn>
                <a:cxn ang="0">
                  <a:pos x="13" y="84"/>
                </a:cxn>
                <a:cxn ang="0">
                  <a:pos x="14" y="79"/>
                </a:cxn>
                <a:cxn ang="0">
                  <a:pos x="19" y="82"/>
                </a:cxn>
                <a:cxn ang="0">
                  <a:pos x="18" y="86"/>
                </a:cxn>
                <a:cxn ang="0">
                  <a:pos x="22" y="85"/>
                </a:cxn>
                <a:cxn ang="0">
                  <a:pos x="23" y="79"/>
                </a:cxn>
                <a:cxn ang="0">
                  <a:pos x="25" y="78"/>
                </a:cxn>
                <a:cxn ang="0">
                  <a:pos x="28" y="80"/>
                </a:cxn>
                <a:cxn ang="0">
                  <a:pos x="27" y="75"/>
                </a:cxn>
                <a:cxn ang="0">
                  <a:pos x="30" y="77"/>
                </a:cxn>
                <a:cxn ang="0">
                  <a:pos x="34" y="80"/>
                </a:cxn>
                <a:cxn ang="0">
                  <a:pos x="36" y="76"/>
                </a:cxn>
                <a:cxn ang="0">
                  <a:pos x="33" y="74"/>
                </a:cxn>
                <a:cxn ang="0">
                  <a:pos x="35" y="71"/>
                </a:cxn>
                <a:cxn ang="0">
                  <a:pos x="39" y="69"/>
                </a:cxn>
                <a:cxn ang="0">
                  <a:pos x="42" y="66"/>
                </a:cxn>
                <a:cxn ang="0">
                  <a:pos x="45" y="66"/>
                </a:cxn>
                <a:cxn ang="0">
                  <a:pos x="48" y="60"/>
                </a:cxn>
                <a:cxn ang="0">
                  <a:pos x="49" y="49"/>
                </a:cxn>
                <a:cxn ang="0">
                  <a:pos x="47" y="52"/>
                </a:cxn>
                <a:cxn ang="0">
                  <a:pos x="45" y="51"/>
                </a:cxn>
                <a:cxn ang="0">
                  <a:pos x="46" y="49"/>
                </a:cxn>
                <a:cxn ang="0">
                  <a:pos x="46" y="45"/>
                </a:cxn>
                <a:cxn ang="0">
                  <a:pos x="46" y="41"/>
                </a:cxn>
                <a:cxn ang="0">
                  <a:pos x="44" y="34"/>
                </a:cxn>
                <a:cxn ang="0">
                  <a:pos x="34" y="16"/>
                </a:cxn>
                <a:cxn ang="0">
                  <a:pos x="28" y="4"/>
                </a:cxn>
                <a:cxn ang="0">
                  <a:pos x="22" y="0"/>
                </a:cxn>
              </a:cxnLst>
              <a:rect l="0" t="0" r="r" b="b"/>
              <a:pathLst>
                <a:path w="49" h="88">
                  <a:moveTo>
                    <a:pt x="21" y="1"/>
                  </a:moveTo>
                  <a:lnTo>
                    <a:pt x="21" y="2"/>
                  </a:lnTo>
                  <a:lnTo>
                    <a:pt x="20" y="3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3" y="10"/>
                  </a:lnTo>
                  <a:lnTo>
                    <a:pt x="12" y="11"/>
                  </a:lnTo>
                  <a:lnTo>
                    <a:pt x="11" y="13"/>
                  </a:lnTo>
                  <a:lnTo>
                    <a:pt x="11" y="16"/>
                  </a:lnTo>
                  <a:lnTo>
                    <a:pt x="9" y="18"/>
                  </a:lnTo>
                  <a:lnTo>
                    <a:pt x="8" y="19"/>
                  </a:lnTo>
                  <a:lnTo>
                    <a:pt x="6" y="20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9" y="27"/>
                  </a:lnTo>
                  <a:lnTo>
                    <a:pt x="8" y="27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5" y="28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8" y="31"/>
                  </a:lnTo>
                  <a:lnTo>
                    <a:pt x="9" y="32"/>
                  </a:lnTo>
                  <a:lnTo>
                    <a:pt x="10" y="35"/>
                  </a:lnTo>
                  <a:lnTo>
                    <a:pt x="10" y="38"/>
                  </a:lnTo>
                  <a:lnTo>
                    <a:pt x="11" y="39"/>
                  </a:lnTo>
                  <a:lnTo>
                    <a:pt x="11" y="41"/>
                  </a:lnTo>
                  <a:lnTo>
                    <a:pt x="10" y="42"/>
                  </a:lnTo>
                  <a:lnTo>
                    <a:pt x="9" y="42"/>
                  </a:lnTo>
                  <a:lnTo>
                    <a:pt x="6" y="42"/>
                  </a:lnTo>
                  <a:lnTo>
                    <a:pt x="4" y="41"/>
                  </a:lnTo>
                  <a:lnTo>
                    <a:pt x="3" y="41"/>
                  </a:lnTo>
                  <a:lnTo>
                    <a:pt x="2" y="43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6" y="48"/>
                  </a:lnTo>
                  <a:lnTo>
                    <a:pt x="7" y="51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9" y="55"/>
                  </a:lnTo>
                  <a:lnTo>
                    <a:pt x="10" y="56"/>
                  </a:lnTo>
                  <a:lnTo>
                    <a:pt x="11" y="58"/>
                  </a:lnTo>
                  <a:lnTo>
                    <a:pt x="10" y="62"/>
                  </a:lnTo>
                  <a:lnTo>
                    <a:pt x="10" y="63"/>
                  </a:lnTo>
                  <a:lnTo>
                    <a:pt x="9" y="63"/>
                  </a:lnTo>
                  <a:lnTo>
                    <a:pt x="8" y="65"/>
                  </a:lnTo>
                  <a:lnTo>
                    <a:pt x="7" y="67"/>
                  </a:lnTo>
                  <a:lnTo>
                    <a:pt x="6" y="69"/>
                  </a:lnTo>
                  <a:lnTo>
                    <a:pt x="5" y="70"/>
                  </a:lnTo>
                  <a:lnTo>
                    <a:pt x="3" y="72"/>
                  </a:lnTo>
                  <a:lnTo>
                    <a:pt x="3" y="74"/>
                  </a:lnTo>
                  <a:lnTo>
                    <a:pt x="3" y="76"/>
                  </a:lnTo>
                  <a:lnTo>
                    <a:pt x="3" y="79"/>
                  </a:lnTo>
                  <a:lnTo>
                    <a:pt x="3" y="80"/>
                  </a:lnTo>
                  <a:lnTo>
                    <a:pt x="3" y="83"/>
                  </a:lnTo>
                  <a:lnTo>
                    <a:pt x="1" y="84"/>
                  </a:lnTo>
                  <a:lnTo>
                    <a:pt x="0" y="86"/>
                  </a:lnTo>
                  <a:lnTo>
                    <a:pt x="0" y="87"/>
                  </a:lnTo>
                  <a:lnTo>
                    <a:pt x="1" y="88"/>
                  </a:lnTo>
                  <a:lnTo>
                    <a:pt x="2" y="88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9" y="85"/>
                  </a:lnTo>
                  <a:lnTo>
                    <a:pt x="11" y="85"/>
                  </a:lnTo>
                  <a:lnTo>
                    <a:pt x="12" y="85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3" y="80"/>
                  </a:lnTo>
                  <a:lnTo>
                    <a:pt x="14" y="79"/>
                  </a:lnTo>
                  <a:lnTo>
                    <a:pt x="15" y="79"/>
                  </a:lnTo>
                  <a:lnTo>
                    <a:pt x="17" y="79"/>
                  </a:lnTo>
                  <a:lnTo>
                    <a:pt x="19" y="82"/>
                  </a:lnTo>
                  <a:lnTo>
                    <a:pt x="19" y="83"/>
                  </a:lnTo>
                  <a:lnTo>
                    <a:pt x="18" y="84"/>
                  </a:lnTo>
                  <a:lnTo>
                    <a:pt x="18" y="86"/>
                  </a:lnTo>
                  <a:lnTo>
                    <a:pt x="19" y="86"/>
                  </a:lnTo>
                  <a:lnTo>
                    <a:pt x="21" y="86"/>
                  </a:lnTo>
                  <a:lnTo>
                    <a:pt x="22" y="85"/>
                  </a:lnTo>
                  <a:lnTo>
                    <a:pt x="22" y="83"/>
                  </a:lnTo>
                  <a:lnTo>
                    <a:pt x="21" y="80"/>
                  </a:lnTo>
                  <a:lnTo>
                    <a:pt x="23" y="79"/>
                  </a:lnTo>
                  <a:lnTo>
                    <a:pt x="23" y="78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6" y="79"/>
                  </a:lnTo>
                  <a:lnTo>
                    <a:pt x="27" y="80"/>
                  </a:lnTo>
                  <a:lnTo>
                    <a:pt x="28" y="80"/>
                  </a:lnTo>
                  <a:lnTo>
                    <a:pt x="28" y="79"/>
                  </a:lnTo>
                  <a:lnTo>
                    <a:pt x="27" y="76"/>
                  </a:lnTo>
                  <a:lnTo>
                    <a:pt x="27" y="75"/>
                  </a:lnTo>
                  <a:lnTo>
                    <a:pt x="28" y="75"/>
                  </a:lnTo>
                  <a:lnTo>
                    <a:pt x="29" y="75"/>
                  </a:lnTo>
                  <a:lnTo>
                    <a:pt x="30" y="77"/>
                  </a:lnTo>
                  <a:lnTo>
                    <a:pt x="32" y="77"/>
                  </a:lnTo>
                  <a:lnTo>
                    <a:pt x="33" y="79"/>
                  </a:lnTo>
                  <a:lnTo>
                    <a:pt x="34" y="80"/>
                  </a:lnTo>
                  <a:lnTo>
                    <a:pt x="35" y="79"/>
                  </a:lnTo>
                  <a:lnTo>
                    <a:pt x="36" y="78"/>
                  </a:lnTo>
                  <a:lnTo>
                    <a:pt x="36" y="76"/>
                  </a:lnTo>
                  <a:lnTo>
                    <a:pt x="36" y="75"/>
                  </a:lnTo>
                  <a:lnTo>
                    <a:pt x="35" y="74"/>
                  </a:lnTo>
                  <a:lnTo>
                    <a:pt x="33" y="74"/>
                  </a:lnTo>
                  <a:lnTo>
                    <a:pt x="33" y="73"/>
                  </a:lnTo>
                  <a:lnTo>
                    <a:pt x="33" y="72"/>
                  </a:lnTo>
                  <a:lnTo>
                    <a:pt x="35" y="71"/>
                  </a:lnTo>
                  <a:lnTo>
                    <a:pt x="36" y="69"/>
                  </a:lnTo>
                  <a:lnTo>
                    <a:pt x="37" y="68"/>
                  </a:lnTo>
                  <a:lnTo>
                    <a:pt x="39" y="69"/>
                  </a:lnTo>
                  <a:lnTo>
                    <a:pt x="40" y="69"/>
                  </a:lnTo>
                  <a:lnTo>
                    <a:pt x="41" y="69"/>
                  </a:lnTo>
                  <a:lnTo>
                    <a:pt x="42" y="66"/>
                  </a:lnTo>
                  <a:lnTo>
                    <a:pt x="43" y="66"/>
                  </a:lnTo>
                  <a:lnTo>
                    <a:pt x="44" y="66"/>
                  </a:lnTo>
                  <a:lnTo>
                    <a:pt x="45" y="66"/>
                  </a:lnTo>
                  <a:lnTo>
                    <a:pt x="46" y="65"/>
                  </a:lnTo>
                  <a:lnTo>
                    <a:pt x="47" y="63"/>
                  </a:lnTo>
                  <a:lnTo>
                    <a:pt x="48" y="60"/>
                  </a:lnTo>
                  <a:lnTo>
                    <a:pt x="49" y="54"/>
                  </a:lnTo>
                  <a:lnTo>
                    <a:pt x="49" y="52"/>
                  </a:lnTo>
                  <a:lnTo>
                    <a:pt x="49" y="49"/>
                  </a:lnTo>
                  <a:lnTo>
                    <a:pt x="49" y="50"/>
                  </a:lnTo>
                  <a:lnTo>
                    <a:pt x="48" y="51"/>
                  </a:lnTo>
                  <a:lnTo>
                    <a:pt x="47" y="52"/>
                  </a:lnTo>
                  <a:lnTo>
                    <a:pt x="46" y="52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6" y="50"/>
                  </a:lnTo>
                  <a:lnTo>
                    <a:pt x="46" y="49"/>
                  </a:lnTo>
                  <a:lnTo>
                    <a:pt x="46" y="48"/>
                  </a:lnTo>
                  <a:lnTo>
                    <a:pt x="46" y="47"/>
                  </a:lnTo>
                  <a:lnTo>
                    <a:pt x="46" y="45"/>
                  </a:lnTo>
                  <a:lnTo>
                    <a:pt x="46" y="43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46" y="40"/>
                  </a:lnTo>
                  <a:lnTo>
                    <a:pt x="45" y="38"/>
                  </a:lnTo>
                  <a:lnTo>
                    <a:pt x="44" y="34"/>
                  </a:lnTo>
                  <a:lnTo>
                    <a:pt x="41" y="29"/>
                  </a:lnTo>
                  <a:lnTo>
                    <a:pt x="37" y="23"/>
                  </a:lnTo>
                  <a:lnTo>
                    <a:pt x="34" y="16"/>
                  </a:lnTo>
                  <a:lnTo>
                    <a:pt x="31" y="9"/>
                  </a:lnTo>
                  <a:lnTo>
                    <a:pt x="30" y="6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2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5" name="Freeform 1569">
              <a:extLst>
                <a:ext uri="{FF2B5EF4-FFF2-40B4-BE49-F238E27FC236}">
                  <a16:creationId xmlns:a16="http://schemas.microsoft.com/office/drawing/2014/main" id="{583D02E3-51E4-9D4F-BC67-2E9F6119E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2038"/>
              <a:ext cx="86" cy="104"/>
            </a:xfrm>
            <a:custGeom>
              <a:avLst/>
              <a:gdLst/>
              <a:ahLst/>
              <a:cxnLst>
                <a:cxn ang="0">
                  <a:pos x="82" y="1"/>
                </a:cxn>
                <a:cxn ang="0">
                  <a:pos x="75" y="2"/>
                </a:cxn>
                <a:cxn ang="0">
                  <a:pos x="70" y="11"/>
                </a:cxn>
                <a:cxn ang="0">
                  <a:pos x="59" y="18"/>
                </a:cxn>
                <a:cxn ang="0">
                  <a:pos x="50" y="22"/>
                </a:cxn>
                <a:cxn ang="0">
                  <a:pos x="47" y="29"/>
                </a:cxn>
                <a:cxn ang="0">
                  <a:pos x="43" y="27"/>
                </a:cxn>
                <a:cxn ang="0">
                  <a:pos x="38" y="25"/>
                </a:cxn>
                <a:cxn ang="0">
                  <a:pos x="30" y="34"/>
                </a:cxn>
                <a:cxn ang="0">
                  <a:pos x="25" y="41"/>
                </a:cxn>
                <a:cxn ang="0">
                  <a:pos x="16" y="47"/>
                </a:cxn>
                <a:cxn ang="0">
                  <a:pos x="5" y="55"/>
                </a:cxn>
                <a:cxn ang="0">
                  <a:pos x="0" y="64"/>
                </a:cxn>
                <a:cxn ang="0">
                  <a:pos x="9" y="69"/>
                </a:cxn>
                <a:cxn ang="0">
                  <a:pos x="14" y="71"/>
                </a:cxn>
                <a:cxn ang="0">
                  <a:pos x="12" y="75"/>
                </a:cxn>
                <a:cxn ang="0">
                  <a:pos x="7" y="83"/>
                </a:cxn>
                <a:cxn ang="0">
                  <a:pos x="9" y="85"/>
                </a:cxn>
                <a:cxn ang="0">
                  <a:pos x="9" y="87"/>
                </a:cxn>
                <a:cxn ang="0">
                  <a:pos x="5" y="91"/>
                </a:cxn>
                <a:cxn ang="0">
                  <a:pos x="4" y="97"/>
                </a:cxn>
                <a:cxn ang="0">
                  <a:pos x="3" y="103"/>
                </a:cxn>
                <a:cxn ang="0">
                  <a:pos x="9" y="102"/>
                </a:cxn>
                <a:cxn ang="0">
                  <a:pos x="14" y="104"/>
                </a:cxn>
                <a:cxn ang="0">
                  <a:pos x="14" y="100"/>
                </a:cxn>
                <a:cxn ang="0">
                  <a:pos x="19" y="101"/>
                </a:cxn>
                <a:cxn ang="0">
                  <a:pos x="22" y="103"/>
                </a:cxn>
                <a:cxn ang="0">
                  <a:pos x="26" y="100"/>
                </a:cxn>
                <a:cxn ang="0">
                  <a:pos x="31" y="96"/>
                </a:cxn>
                <a:cxn ang="0">
                  <a:pos x="33" y="90"/>
                </a:cxn>
                <a:cxn ang="0">
                  <a:pos x="35" y="87"/>
                </a:cxn>
                <a:cxn ang="0">
                  <a:pos x="39" y="84"/>
                </a:cxn>
                <a:cxn ang="0">
                  <a:pos x="41" y="81"/>
                </a:cxn>
                <a:cxn ang="0">
                  <a:pos x="42" y="78"/>
                </a:cxn>
                <a:cxn ang="0">
                  <a:pos x="40" y="67"/>
                </a:cxn>
                <a:cxn ang="0">
                  <a:pos x="43" y="61"/>
                </a:cxn>
                <a:cxn ang="0">
                  <a:pos x="54" y="55"/>
                </a:cxn>
                <a:cxn ang="0">
                  <a:pos x="65" y="46"/>
                </a:cxn>
                <a:cxn ang="0">
                  <a:pos x="70" y="37"/>
                </a:cxn>
                <a:cxn ang="0">
                  <a:pos x="73" y="31"/>
                </a:cxn>
                <a:cxn ang="0">
                  <a:pos x="73" y="23"/>
                </a:cxn>
                <a:cxn ang="0">
                  <a:pos x="82" y="19"/>
                </a:cxn>
                <a:cxn ang="0">
                  <a:pos x="86" y="9"/>
                </a:cxn>
              </a:cxnLst>
              <a:rect l="0" t="0" r="r" b="b"/>
              <a:pathLst>
                <a:path w="86" h="104">
                  <a:moveTo>
                    <a:pt x="85" y="8"/>
                  </a:moveTo>
                  <a:lnTo>
                    <a:pt x="84" y="4"/>
                  </a:lnTo>
                  <a:lnTo>
                    <a:pt x="82" y="1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3" y="4"/>
                  </a:lnTo>
                  <a:lnTo>
                    <a:pt x="71" y="8"/>
                  </a:lnTo>
                  <a:lnTo>
                    <a:pt x="70" y="11"/>
                  </a:lnTo>
                  <a:lnTo>
                    <a:pt x="65" y="15"/>
                  </a:lnTo>
                  <a:lnTo>
                    <a:pt x="62" y="17"/>
                  </a:lnTo>
                  <a:lnTo>
                    <a:pt x="59" y="18"/>
                  </a:lnTo>
                  <a:lnTo>
                    <a:pt x="54" y="18"/>
                  </a:lnTo>
                  <a:lnTo>
                    <a:pt x="51" y="19"/>
                  </a:lnTo>
                  <a:lnTo>
                    <a:pt x="50" y="22"/>
                  </a:lnTo>
                  <a:lnTo>
                    <a:pt x="49" y="25"/>
                  </a:lnTo>
                  <a:lnTo>
                    <a:pt x="48" y="27"/>
                  </a:lnTo>
                  <a:lnTo>
                    <a:pt x="47" y="29"/>
                  </a:lnTo>
                  <a:lnTo>
                    <a:pt x="46" y="30"/>
                  </a:lnTo>
                  <a:lnTo>
                    <a:pt x="44" y="29"/>
                  </a:lnTo>
                  <a:lnTo>
                    <a:pt x="43" y="27"/>
                  </a:lnTo>
                  <a:lnTo>
                    <a:pt x="41" y="26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3" y="27"/>
                  </a:lnTo>
                  <a:lnTo>
                    <a:pt x="32" y="31"/>
                  </a:lnTo>
                  <a:lnTo>
                    <a:pt x="30" y="34"/>
                  </a:lnTo>
                  <a:lnTo>
                    <a:pt x="28" y="36"/>
                  </a:lnTo>
                  <a:lnTo>
                    <a:pt x="26" y="39"/>
                  </a:lnTo>
                  <a:lnTo>
                    <a:pt x="25" y="41"/>
                  </a:lnTo>
                  <a:lnTo>
                    <a:pt x="22" y="43"/>
                  </a:lnTo>
                  <a:lnTo>
                    <a:pt x="19" y="44"/>
                  </a:lnTo>
                  <a:lnTo>
                    <a:pt x="16" y="47"/>
                  </a:lnTo>
                  <a:lnTo>
                    <a:pt x="13" y="49"/>
                  </a:lnTo>
                  <a:lnTo>
                    <a:pt x="11" y="52"/>
                  </a:lnTo>
                  <a:lnTo>
                    <a:pt x="5" y="55"/>
                  </a:lnTo>
                  <a:lnTo>
                    <a:pt x="2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6" y="68"/>
                  </a:lnTo>
                  <a:lnTo>
                    <a:pt x="9" y="69"/>
                  </a:lnTo>
                  <a:lnTo>
                    <a:pt x="11" y="69"/>
                  </a:lnTo>
                  <a:lnTo>
                    <a:pt x="14" y="68"/>
                  </a:lnTo>
                  <a:lnTo>
                    <a:pt x="14" y="71"/>
                  </a:lnTo>
                  <a:lnTo>
                    <a:pt x="14" y="72"/>
                  </a:lnTo>
                  <a:lnTo>
                    <a:pt x="13" y="74"/>
                  </a:lnTo>
                  <a:lnTo>
                    <a:pt x="12" y="75"/>
                  </a:lnTo>
                  <a:lnTo>
                    <a:pt x="10" y="78"/>
                  </a:lnTo>
                  <a:lnTo>
                    <a:pt x="8" y="80"/>
                  </a:lnTo>
                  <a:lnTo>
                    <a:pt x="7" y="83"/>
                  </a:lnTo>
                  <a:lnTo>
                    <a:pt x="7" y="84"/>
                  </a:lnTo>
                  <a:lnTo>
                    <a:pt x="8" y="84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8" y="86"/>
                  </a:lnTo>
                  <a:lnTo>
                    <a:pt x="9" y="87"/>
                  </a:lnTo>
                  <a:lnTo>
                    <a:pt x="9" y="88"/>
                  </a:lnTo>
                  <a:lnTo>
                    <a:pt x="7" y="90"/>
                  </a:lnTo>
                  <a:lnTo>
                    <a:pt x="5" y="91"/>
                  </a:lnTo>
                  <a:lnTo>
                    <a:pt x="4" y="92"/>
                  </a:lnTo>
                  <a:lnTo>
                    <a:pt x="3" y="93"/>
                  </a:lnTo>
                  <a:lnTo>
                    <a:pt x="4" y="97"/>
                  </a:lnTo>
                  <a:lnTo>
                    <a:pt x="3" y="100"/>
                  </a:lnTo>
                  <a:lnTo>
                    <a:pt x="3" y="102"/>
                  </a:lnTo>
                  <a:lnTo>
                    <a:pt x="3" y="103"/>
                  </a:lnTo>
                  <a:lnTo>
                    <a:pt x="5" y="103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0" y="102"/>
                  </a:lnTo>
                  <a:lnTo>
                    <a:pt x="12" y="103"/>
                  </a:lnTo>
                  <a:lnTo>
                    <a:pt x="14" y="104"/>
                  </a:lnTo>
                  <a:lnTo>
                    <a:pt x="14" y="103"/>
                  </a:lnTo>
                  <a:lnTo>
                    <a:pt x="16" y="102"/>
                  </a:lnTo>
                  <a:lnTo>
                    <a:pt x="14" y="100"/>
                  </a:lnTo>
                  <a:lnTo>
                    <a:pt x="16" y="100"/>
                  </a:lnTo>
                  <a:lnTo>
                    <a:pt x="17" y="100"/>
                  </a:lnTo>
                  <a:lnTo>
                    <a:pt x="19" y="101"/>
                  </a:lnTo>
                  <a:lnTo>
                    <a:pt x="20" y="102"/>
                  </a:lnTo>
                  <a:lnTo>
                    <a:pt x="21" y="103"/>
                  </a:lnTo>
                  <a:lnTo>
                    <a:pt x="22" y="103"/>
                  </a:lnTo>
                  <a:lnTo>
                    <a:pt x="24" y="102"/>
                  </a:lnTo>
                  <a:lnTo>
                    <a:pt x="25" y="102"/>
                  </a:lnTo>
                  <a:lnTo>
                    <a:pt x="26" y="100"/>
                  </a:lnTo>
                  <a:lnTo>
                    <a:pt x="28" y="99"/>
                  </a:lnTo>
                  <a:lnTo>
                    <a:pt x="29" y="98"/>
                  </a:lnTo>
                  <a:lnTo>
                    <a:pt x="31" y="96"/>
                  </a:lnTo>
                  <a:lnTo>
                    <a:pt x="31" y="93"/>
                  </a:lnTo>
                  <a:lnTo>
                    <a:pt x="32" y="91"/>
                  </a:lnTo>
                  <a:lnTo>
                    <a:pt x="33" y="90"/>
                  </a:lnTo>
                  <a:lnTo>
                    <a:pt x="34" y="88"/>
                  </a:lnTo>
                  <a:lnTo>
                    <a:pt x="34" y="87"/>
                  </a:lnTo>
                  <a:lnTo>
                    <a:pt x="35" y="87"/>
                  </a:lnTo>
                  <a:lnTo>
                    <a:pt x="37" y="85"/>
                  </a:lnTo>
                  <a:lnTo>
                    <a:pt x="38" y="85"/>
                  </a:lnTo>
                  <a:lnTo>
                    <a:pt x="39" y="84"/>
                  </a:lnTo>
                  <a:lnTo>
                    <a:pt x="40" y="83"/>
                  </a:lnTo>
                  <a:lnTo>
                    <a:pt x="41" y="82"/>
                  </a:lnTo>
                  <a:lnTo>
                    <a:pt x="41" y="81"/>
                  </a:lnTo>
                  <a:lnTo>
                    <a:pt x="42" y="80"/>
                  </a:lnTo>
                  <a:lnTo>
                    <a:pt x="43" y="80"/>
                  </a:lnTo>
                  <a:lnTo>
                    <a:pt x="42" y="78"/>
                  </a:lnTo>
                  <a:lnTo>
                    <a:pt x="41" y="75"/>
                  </a:lnTo>
                  <a:lnTo>
                    <a:pt x="41" y="70"/>
                  </a:lnTo>
                  <a:lnTo>
                    <a:pt x="40" y="67"/>
                  </a:lnTo>
                  <a:lnTo>
                    <a:pt x="40" y="63"/>
                  </a:lnTo>
                  <a:lnTo>
                    <a:pt x="41" y="62"/>
                  </a:lnTo>
                  <a:lnTo>
                    <a:pt x="43" y="61"/>
                  </a:lnTo>
                  <a:lnTo>
                    <a:pt x="47" y="59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7" y="51"/>
                  </a:lnTo>
                  <a:lnTo>
                    <a:pt x="61" y="48"/>
                  </a:lnTo>
                  <a:lnTo>
                    <a:pt x="65" y="46"/>
                  </a:lnTo>
                  <a:lnTo>
                    <a:pt x="69" y="43"/>
                  </a:lnTo>
                  <a:lnTo>
                    <a:pt x="70" y="41"/>
                  </a:lnTo>
                  <a:lnTo>
                    <a:pt x="70" y="37"/>
                  </a:lnTo>
                  <a:lnTo>
                    <a:pt x="70" y="36"/>
                  </a:lnTo>
                  <a:lnTo>
                    <a:pt x="71" y="34"/>
                  </a:lnTo>
                  <a:lnTo>
                    <a:pt x="73" y="31"/>
                  </a:lnTo>
                  <a:lnTo>
                    <a:pt x="73" y="27"/>
                  </a:lnTo>
                  <a:lnTo>
                    <a:pt x="73" y="25"/>
                  </a:lnTo>
                  <a:lnTo>
                    <a:pt x="73" y="23"/>
                  </a:lnTo>
                  <a:lnTo>
                    <a:pt x="75" y="22"/>
                  </a:lnTo>
                  <a:lnTo>
                    <a:pt x="81" y="20"/>
                  </a:lnTo>
                  <a:lnTo>
                    <a:pt x="82" y="19"/>
                  </a:lnTo>
                  <a:lnTo>
                    <a:pt x="82" y="17"/>
                  </a:lnTo>
                  <a:lnTo>
                    <a:pt x="84" y="12"/>
                  </a:lnTo>
                  <a:lnTo>
                    <a:pt x="86" y="9"/>
                  </a:lnTo>
                  <a:lnTo>
                    <a:pt x="86" y="8"/>
                  </a:lnTo>
                  <a:lnTo>
                    <a:pt x="85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6" name="Freeform 1570">
              <a:extLst>
                <a:ext uri="{FF2B5EF4-FFF2-40B4-BE49-F238E27FC236}">
                  <a16:creationId xmlns:a16="http://schemas.microsoft.com/office/drawing/2014/main" id="{1DC082DB-EEFC-E545-9945-0E61DCC95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600"/>
              <a:ext cx="33" cy="50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6" y="37"/>
                </a:cxn>
                <a:cxn ang="0">
                  <a:pos x="4" y="42"/>
                </a:cxn>
                <a:cxn ang="0">
                  <a:pos x="1" y="44"/>
                </a:cxn>
                <a:cxn ang="0">
                  <a:pos x="0" y="47"/>
                </a:cxn>
                <a:cxn ang="0">
                  <a:pos x="0" y="49"/>
                </a:cxn>
                <a:cxn ang="0">
                  <a:pos x="1" y="50"/>
                </a:cxn>
                <a:cxn ang="0">
                  <a:pos x="2" y="49"/>
                </a:cxn>
                <a:cxn ang="0">
                  <a:pos x="5" y="47"/>
                </a:cxn>
                <a:cxn ang="0">
                  <a:pos x="6" y="45"/>
                </a:cxn>
                <a:cxn ang="0">
                  <a:pos x="8" y="42"/>
                </a:cxn>
                <a:cxn ang="0">
                  <a:pos x="10" y="39"/>
                </a:cxn>
                <a:cxn ang="0">
                  <a:pos x="14" y="37"/>
                </a:cxn>
                <a:cxn ang="0">
                  <a:pos x="16" y="35"/>
                </a:cxn>
                <a:cxn ang="0">
                  <a:pos x="18" y="33"/>
                </a:cxn>
                <a:cxn ang="0">
                  <a:pos x="21" y="24"/>
                </a:cxn>
                <a:cxn ang="0">
                  <a:pos x="21" y="22"/>
                </a:cxn>
                <a:cxn ang="0">
                  <a:pos x="22" y="21"/>
                </a:cxn>
                <a:cxn ang="0">
                  <a:pos x="23" y="20"/>
                </a:cxn>
                <a:cxn ang="0">
                  <a:pos x="25" y="21"/>
                </a:cxn>
                <a:cxn ang="0">
                  <a:pos x="27" y="21"/>
                </a:cxn>
                <a:cxn ang="0">
                  <a:pos x="28" y="19"/>
                </a:cxn>
                <a:cxn ang="0">
                  <a:pos x="29" y="15"/>
                </a:cxn>
                <a:cxn ang="0">
                  <a:pos x="30" y="14"/>
                </a:cxn>
                <a:cxn ang="0">
                  <a:pos x="32" y="12"/>
                </a:cxn>
                <a:cxn ang="0">
                  <a:pos x="33" y="11"/>
                </a:cxn>
                <a:cxn ang="0">
                  <a:pos x="33" y="10"/>
                </a:cxn>
                <a:cxn ang="0">
                  <a:pos x="32" y="8"/>
                </a:cxn>
                <a:cxn ang="0">
                  <a:pos x="31" y="5"/>
                </a:cxn>
                <a:cxn ang="0">
                  <a:pos x="31" y="2"/>
                </a:cxn>
                <a:cxn ang="0">
                  <a:pos x="31" y="1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8" y="3"/>
                </a:cxn>
                <a:cxn ang="0">
                  <a:pos x="28" y="4"/>
                </a:cxn>
                <a:cxn ang="0">
                  <a:pos x="28" y="6"/>
                </a:cxn>
                <a:cxn ang="0">
                  <a:pos x="27" y="8"/>
                </a:cxn>
                <a:cxn ang="0">
                  <a:pos x="25" y="12"/>
                </a:cxn>
                <a:cxn ang="0">
                  <a:pos x="22" y="14"/>
                </a:cxn>
                <a:cxn ang="0">
                  <a:pos x="21" y="15"/>
                </a:cxn>
                <a:cxn ang="0">
                  <a:pos x="21" y="17"/>
                </a:cxn>
                <a:cxn ang="0">
                  <a:pos x="21" y="19"/>
                </a:cxn>
                <a:cxn ang="0">
                  <a:pos x="19" y="21"/>
                </a:cxn>
                <a:cxn ang="0">
                  <a:pos x="16" y="24"/>
                </a:cxn>
                <a:cxn ang="0">
                  <a:pos x="14" y="25"/>
                </a:cxn>
                <a:cxn ang="0">
                  <a:pos x="14" y="27"/>
                </a:cxn>
                <a:cxn ang="0">
                  <a:pos x="14" y="29"/>
                </a:cxn>
                <a:cxn ang="0">
                  <a:pos x="12" y="30"/>
                </a:cxn>
                <a:cxn ang="0">
                  <a:pos x="10" y="33"/>
                </a:cxn>
                <a:cxn ang="0">
                  <a:pos x="9" y="33"/>
                </a:cxn>
              </a:cxnLst>
              <a:rect l="0" t="0" r="r" b="b"/>
              <a:pathLst>
                <a:path w="33" h="50">
                  <a:moveTo>
                    <a:pt x="9" y="33"/>
                  </a:moveTo>
                  <a:lnTo>
                    <a:pt x="6" y="37"/>
                  </a:lnTo>
                  <a:lnTo>
                    <a:pt x="4" y="42"/>
                  </a:lnTo>
                  <a:lnTo>
                    <a:pt x="1" y="44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1" y="50"/>
                  </a:lnTo>
                  <a:lnTo>
                    <a:pt x="2" y="49"/>
                  </a:lnTo>
                  <a:lnTo>
                    <a:pt x="5" y="47"/>
                  </a:lnTo>
                  <a:lnTo>
                    <a:pt x="6" y="45"/>
                  </a:lnTo>
                  <a:lnTo>
                    <a:pt x="8" y="42"/>
                  </a:lnTo>
                  <a:lnTo>
                    <a:pt x="10" y="39"/>
                  </a:lnTo>
                  <a:lnTo>
                    <a:pt x="14" y="37"/>
                  </a:lnTo>
                  <a:lnTo>
                    <a:pt x="16" y="35"/>
                  </a:lnTo>
                  <a:lnTo>
                    <a:pt x="18" y="33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2" y="21"/>
                  </a:lnTo>
                  <a:lnTo>
                    <a:pt x="23" y="20"/>
                  </a:lnTo>
                  <a:lnTo>
                    <a:pt x="25" y="21"/>
                  </a:lnTo>
                  <a:lnTo>
                    <a:pt x="27" y="21"/>
                  </a:lnTo>
                  <a:lnTo>
                    <a:pt x="28" y="19"/>
                  </a:lnTo>
                  <a:lnTo>
                    <a:pt x="29" y="15"/>
                  </a:lnTo>
                  <a:lnTo>
                    <a:pt x="30" y="14"/>
                  </a:lnTo>
                  <a:lnTo>
                    <a:pt x="32" y="12"/>
                  </a:lnTo>
                  <a:lnTo>
                    <a:pt x="33" y="11"/>
                  </a:lnTo>
                  <a:lnTo>
                    <a:pt x="33" y="10"/>
                  </a:lnTo>
                  <a:lnTo>
                    <a:pt x="32" y="8"/>
                  </a:lnTo>
                  <a:lnTo>
                    <a:pt x="31" y="5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7" y="8"/>
                  </a:lnTo>
                  <a:lnTo>
                    <a:pt x="25" y="12"/>
                  </a:lnTo>
                  <a:lnTo>
                    <a:pt x="22" y="14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9" y="21"/>
                  </a:lnTo>
                  <a:lnTo>
                    <a:pt x="16" y="24"/>
                  </a:lnTo>
                  <a:lnTo>
                    <a:pt x="14" y="25"/>
                  </a:lnTo>
                  <a:lnTo>
                    <a:pt x="14" y="27"/>
                  </a:lnTo>
                  <a:lnTo>
                    <a:pt x="14" y="29"/>
                  </a:lnTo>
                  <a:lnTo>
                    <a:pt x="12" y="30"/>
                  </a:lnTo>
                  <a:lnTo>
                    <a:pt x="10" y="33"/>
                  </a:lnTo>
                  <a:lnTo>
                    <a:pt x="9" y="3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7" name="Freeform 1571">
              <a:extLst>
                <a:ext uri="{FF2B5EF4-FFF2-40B4-BE49-F238E27FC236}">
                  <a16:creationId xmlns:a16="http://schemas.microsoft.com/office/drawing/2014/main" id="{FCABD9A0-A28F-2245-BFE9-75560CB57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" y="2584"/>
              <a:ext cx="5" cy="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5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8" name="Freeform 1572">
              <a:extLst>
                <a:ext uri="{FF2B5EF4-FFF2-40B4-BE49-F238E27FC236}">
                  <a16:creationId xmlns:a16="http://schemas.microsoft.com/office/drawing/2014/main" id="{64F98574-0801-C14E-A684-BA5991D91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565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2" y="2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1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29" name="Freeform 1573">
              <a:extLst>
                <a:ext uri="{FF2B5EF4-FFF2-40B4-BE49-F238E27FC236}">
                  <a16:creationId xmlns:a16="http://schemas.microsoft.com/office/drawing/2014/main" id="{0BB26CDF-8909-F944-A1C7-FEBCCDC04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562"/>
              <a:ext cx="18" cy="2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2" y="8"/>
                </a:cxn>
                <a:cxn ang="0">
                  <a:pos x="6" y="9"/>
                </a:cxn>
                <a:cxn ang="0">
                  <a:pos x="8" y="11"/>
                </a:cxn>
                <a:cxn ang="0">
                  <a:pos x="8" y="16"/>
                </a:cxn>
                <a:cxn ang="0">
                  <a:pos x="9" y="19"/>
                </a:cxn>
                <a:cxn ang="0">
                  <a:pos x="11" y="22"/>
                </a:cxn>
                <a:cxn ang="0">
                  <a:pos x="12" y="22"/>
                </a:cxn>
                <a:cxn ang="0">
                  <a:pos x="14" y="22"/>
                </a:cxn>
                <a:cxn ang="0">
                  <a:pos x="15" y="22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4" y="11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18" y="4"/>
                </a:cxn>
                <a:cxn ang="0">
                  <a:pos x="17" y="2"/>
                </a:cxn>
                <a:cxn ang="0">
                  <a:pos x="16" y="0"/>
                </a:cxn>
                <a:cxn ang="0">
                  <a:pos x="12" y="1"/>
                </a:cxn>
                <a:cxn ang="0">
                  <a:pos x="7" y="1"/>
                </a:cxn>
                <a:cxn ang="0">
                  <a:pos x="6" y="1"/>
                </a:cxn>
              </a:cxnLst>
              <a:rect l="0" t="0" r="r" b="b"/>
              <a:pathLst>
                <a:path w="18" h="22">
                  <a:moveTo>
                    <a:pt x="6" y="1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2" y="5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8"/>
                  </a:lnTo>
                  <a:lnTo>
                    <a:pt x="6" y="9"/>
                  </a:lnTo>
                  <a:lnTo>
                    <a:pt x="8" y="11"/>
                  </a:lnTo>
                  <a:lnTo>
                    <a:pt x="8" y="16"/>
                  </a:lnTo>
                  <a:lnTo>
                    <a:pt x="9" y="19"/>
                  </a:lnTo>
                  <a:lnTo>
                    <a:pt x="11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5" y="10"/>
                  </a:lnTo>
                  <a:lnTo>
                    <a:pt x="17" y="6"/>
                  </a:lnTo>
                  <a:lnTo>
                    <a:pt x="18" y="4"/>
                  </a:lnTo>
                  <a:lnTo>
                    <a:pt x="17" y="2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7" y="1"/>
                  </a:lnTo>
                  <a:lnTo>
                    <a:pt x="6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0" name="Freeform 1574">
              <a:extLst>
                <a:ext uri="{FF2B5EF4-FFF2-40B4-BE49-F238E27FC236}">
                  <a16:creationId xmlns:a16="http://schemas.microsoft.com/office/drawing/2014/main" id="{39A0E868-A61C-644A-ADBC-512724F6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2478"/>
              <a:ext cx="59" cy="116"/>
            </a:xfrm>
            <a:custGeom>
              <a:avLst/>
              <a:gdLst/>
              <a:ahLst/>
              <a:cxnLst>
                <a:cxn ang="0">
                  <a:pos x="2" y="67"/>
                </a:cxn>
                <a:cxn ang="0">
                  <a:pos x="3" y="77"/>
                </a:cxn>
                <a:cxn ang="0">
                  <a:pos x="9" y="78"/>
                </a:cxn>
                <a:cxn ang="0">
                  <a:pos x="23" y="84"/>
                </a:cxn>
                <a:cxn ang="0">
                  <a:pos x="24" y="81"/>
                </a:cxn>
                <a:cxn ang="0">
                  <a:pos x="25" y="78"/>
                </a:cxn>
                <a:cxn ang="0">
                  <a:pos x="31" y="82"/>
                </a:cxn>
                <a:cxn ang="0">
                  <a:pos x="35" y="88"/>
                </a:cxn>
                <a:cxn ang="0">
                  <a:pos x="37" y="89"/>
                </a:cxn>
                <a:cxn ang="0">
                  <a:pos x="38" y="83"/>
                </a:cxn>
                <a:cxn ang="0">
                  <a:pos x="40" y="80"/>
                </a:cxn>
                <a:cxn ang="0">
                  <a:pos x="45" y="84"/>
                </a:cxn>
                <a:cxn ang="0">
                  <a:pos x="47" y="90"/>
                </a:cxn>
                <a:cxn ang="0">
                  <a:pos x="49" y="98"/>
                </a:cxn>
                <a:cxn ang="0">
                  <a:pos x="46" y="102"/>
                </a:cxn>
                <a:cxn ang="0">
                  <a:pos x="45" y="111"/>
                </a:cxn>
                <a:cxn ang="0">
                  <a:pos x="48" y="111"/>
                </a:cxn>
                <a:cxn ang="0">
                  <a:pos x="53" y="114"/>
                </a:cxn>
                <a:cxn ang="0">
                  <a:pos x="56" y="116"/>
                </a:cxn>
                <a:cxn ang="0">
                  <a:pos x="56" y="112"/>
                </a:cxn>
                <a:cxn ang="0">
                  <a:pos x="53" y="109"/>
                </a:cxn>
                <a:cxn ang="0">
                  <a:pos x="50" y="106"/>
                </a:cxn>
                <a:cxn ang="0">
                  <a:pos x="49" y="100"/>
                </a:cxn>
                <a:cxn ang="0">
                  <a:pos x="53" y="100"/>
                </a:cxn>
                <a:cxn ang="0">
                  <a:pos x="54" y="103"/>
                </a:cxn>
                <a:cxn ang="0">
                  <a:pos x="58" y="104"/>
                </a:cxn>
                <a:cxn ang="0">
                  <a:pos x="59" y="98"/>
                </a:cxn>
                <a:cxn ang="0">
                  <a:pos x="54" y="95"/>
                </a:cxn>
                <a:cxn ang="0">
                  <a:pos x="50" y="98"/>
                </a:cxn>
                <a:cxn ang="0">
                  <a:pos x="50" y="92"/>
                </a:cxn>
                <a:cxn ang="0">
                  <a:pos x="53" y="88"/>
                </a:cxn>
                <a:cxn ang="0">
                  <a:pos x="59" y="83"/>
                </a:cxn>
                <a:cxn ang="0">
                  <a:pos x="53" y="82"/>
                </a:cxn>
                <a:cxn ang="0">
                  <a:pos x="46" y="75"/>
                </a:cxn>
                <a:cxn ang="0">
                  <a:pos x="32" y="76"/>
                </a:cxn>
                <a:cxn ang="0">
                  <a:pos x="29" y="71"/>
                </a:cxn>
                <a:cxn ang="0">
                  <a:pos x="25" y="45"/>
                </a:cxn>
                <a:cxn ang="0">
                  <a:pos x="31" y="36"/>
                </a:cxn>
                <a:cxn ang="0">
                  <a:pos x="36" y="28"/>
                </a:cxn>
                <a:cxn ang="0">
                  <a:pos x="32" y="18"/>
                </a:cxn>
                <a:cxn ang="0">
                  <a:pos x="33" y="5"/>
                </a:cxn>
                <a:cxn ang="0">
                  <a:pos x="26" y="5"/>
                </a:cxn>
                <a:cxn ang="0">
                  <a:pos x="18" y="2"/>
                </a:cxn>
                <a:cxn ang="0">
                  <a:pos x="9" y="1"/>
                </a:cxn>
                <a:cxn ang="0">
                  <a:pos x="5" y="5"/>
                </a:cxn>
                <a:cxn ang="0">
                  <a:pos x="8" y="18"/>
                </a:cxn>
                <a:cxn ang="0">
                  <a:pos x="7" y="28"/>
                </a:cxn>
                <a:cxn ang="0">
                  <a:pos x="0" y="40"/>
                </a:cxn>
                <a:cxn ang="0">
                  <a:pos x="0" y="51"/>
                </a:cxn>
              </a:cxnLst>
              <a:rect l="0" t="0" r="r" b="b"/>
              <a:pathLst>
                <a:path w="59" h="116">
                  <a:moveTo>
                    <a:pt x="0" y="51"/>
                  </a:moveTo>
                  <a:lnTo>
                    <a:pt x="2" y="61"/>
                  </a:lnTo>
                  <a:lnTo>
                    <a:pt x="2" y="67"/>
                  </a:lnTo>
                  <a:lnTo>
                    <a:pt x="2" y="73"/>
                  </a:lnTo>
                  <a:lnTo>
                    <a:pt x="2" y="75"/>
                  </a:lnTo>
                  <a:lnTo>
                    <a:pt x="3" y="77"/>
                  </a:lnTo>
                  <a:lnTo>
                    <a:pt x="5" y="77"/>
                  </a:lnTo>
                  <a:lnTo>
                    <a:pt x="7" y="76"/>
                  </a:lnTo>
                  <a:lnTo>
                    <a:pt x="9" y="78"/>
                  </a:lnTo>
                  <a:lnTo>
                    <a:pt x="13" y="79"/>
                  </a:lnTo>
                  <a:lnTo>
                    <a:pt x="18" y="81"/>
                  </a:lnTo>
                  <a:lnTo>
                    <a:pt x="23" y="84"/>
                  </a:lnTo>
                  <a:lnTo>
                    <a:pt x="24" y="84"/>
                  </a:lnTo>
                  <a:lnTo>
                    <a:pt x="24" y="82"/>
                  </a:lnTo>
                  <a:lnTo>
                    <a:pt x="24" y="81"/>
                  </a:lnTo>
                  <a:lnTo>
                    <a:pt x="23" y="80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6" y="78"/>
                  </a:lnTo>
                  <a:lnTo>
                    <a:pt x="27" y="79"/>
                  </a:lnTo>
                  <a:lnTo>
                    <a:pt x="31" y="82"/>
                  </a:lnTo>
                  <a:lnTo>
                    <a:pt x="33" y="84"/>
                  </a:lnTo>
                  <a:lnTo>
                    <a:pt x="33" y="87"/>
                  </a:lnTo>
                  <a:lnTo>
                    <a:pt x="35" y="88"/>
                  </a:lnTo>
                  <a:lnTo>
                    <a:pt x="35" y="90"/>
                  </a:lnTo>
                  <a:lnTo>
                    <a:pt x="36" y="90"/>
                  </a:lnTo>
                  <a:lnTo>
                    <a:pt x="37" y="89"/>
                  </a:lnTo>
                  <a:lnTo>
                    <a:pt x="38" y="88"/>
                  </a:lnTo>
                  <a:lnTo>
                    <a:pt x="38" y="87"/>
                  </a:lnTo>
                  <a:lnTo>
                    <a:pt x="38" y="83"/>
                  </a:lnTo>
                  <a:lnTo>
                    <a:pt x="38" y="81"/>
                  </a:lnTo>
                  <a:lnTo>
                    <a:pt x="39" y="80"/>
                  </a:lnTo>
                  <a:lnTo>
                    <a:pt x="40" y="80"/>
                  </a:lnTo>
                  <a:lnTo>
                    <a:pt x="42" y="82"/>
                  </a:lnTo>
                  <a:lnTo>
                    <a:pt x="44" y="83"/>
                  </a:lnTo>
                  <a:lnTo>
                    <a:pt x="45" y="84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7" y="90"/>
                  </a:lnTo>
                  <a:lnTo>
                    <a:pt x="49" y="92"/>
                  </a:lnTo>
                  <a:lnTo>
                    <a:pt x="50" y="95"/>
                  </a:lnTo>
                  <a:lnTo>
                    <a:pt x="49" y="98"/>
                  </a:lnTo>
                  <a:lnTo>
                    <a:pt x="48" y="99"/>
                  </a:lnTo>
                  <a:lnTo>
                    <a:pt x="47" y="100"/>
                  </a:lnTo>
                  <a:lnTo>
                    <a:pt x="46" y="102"/>
                  </a:lnTo>
                  <a:lnTo>
                    <a:pt x="46" y="106"/>
                  </a:lnTo>
                  <a:lnTo>
                    <a:pt x="45" y="109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8" y="111"/>
                  </a:lnTo>
                  <a:lnTo>
                    <a:pt x="51" y="112"/>
                  </a:lnTo>
                  <a:lnTo>
                    <a:pt x="52" y="113"/>
                  </a:lnTo>
                  <a:lnTo>
                    <a:pt x="53" y="114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09"/>
                  </a:lnTo>
                  <a:lnTo>
                    <a:pt x="53" y="109"/>
                  </a:lnTo>
                  <a:lnTo>
                    <a:pt x="52" y="108"/>
                  </a:lnTo>
                  <a:lnTo>
                    <a:pt x="51" y="107"/>
                  </a:lnTo>
                  <a:lnTo>
                    <a:pt x="50" y="106"/>
                  </a:lnTo>
                  <a:lnTo>
                    <a:pt x="49" y="104"/>
                  </a:lnTo>
                  <a:lnTo>
                    <a:pt x="49" y="103"/>
                  </a:lnTo>
                  <a:lnTo>
                    <a:pt x="49" y="100"/>
                  </a:lnTo>
                  <a:lnTo>
                    <a:pt x="50" y="99"/>
                  </a:lnTo>
                  <a:lnTo>
                    <a:pt x="52" y="99"/>
                  </a:lnTo>
                  <a:lnTo>
                    <a:pt x="53" y="100"/>
                  </a:lnTo>
                  <a:lnTo>
                    <a:pt x="54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99"/>
                  </a:lnTo>
                  <a:lnTo>
                    <a:pt x="59" y="98"/>
                  </a:lnTo>
                  <a:lnTo>
                    <a:pt x="59" y="97"/>
                  </a:lnTo>
                  <a:lnTo>
                    <a:pt x="56" y="95"/>
                  </a:lnTo>
                  <a:lnTo>
                    <a:pt x="54" y="95"/>
                  </a:lnTo>
                  <a:lnTo>
                    <a:pt x="53" y="95"/>
                  </a:lnTo>
                  <a:lnTo>
                    <a:pt x="52" y="97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0" y="94"/>
                  </a:lnTo>
                  <a:lnTo>
                    <a:pt x="50" y="92"/>
                  </a:lnTo>
                  <a:lnTo>
                    <a:pt x="50" y="90"/>
                  </a:lnTo>
                  <a:lnTo>
                    <a:pt x="51" y="89"/>
                  </a:lnTo>
                  <a:lnTo>
                    <a:pt x="53" y="88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3"/>
                  </a:lnTo>
                  <a:lnTo>
                    <a:pt x="57" y="83"/>
                  </a:lnTo>
                  <a:lnTo>
                    <a:pt x="54" y="82"/>
                  </a:lnTo>
                  <a:lnTo>
                    <a:pt x="53" y="82"/>
                  </a:lnTo>
                  <a:lnTo>
                    <a:pt x="51" y="79"/>
                  </a:lnTo>
                  <a:lnTo>
                    <a:pt x="50" y="76"/>
                  </a:lnTo>
                  <a:lnTo>
                    <a:pt x="46" y="75"/>
                  </a:lnTo>
                  <a:lnTo>
                    <a:pt x="41" y="75"/>
                  </a:lnTo>
                  <a:lnTo>
                    <a:pt x="35" y="76"/>
                  </a:lnTo>
                  <a:lnTo>
                    <a:pt x="32" y="76"/>
                  </a:lnTo>
                  <a:lnTo>
                    <a:pt x="31" y="75"/>
                  </a:lnTo>
                  <a:lnTo>
                    <a:pt x="30" y="73"/>
                  </a:lnTo>
                  <a:lnTo>
                    <a:pt x="29" y="71"/>
                  </a:lnTo>
                  <a:lnTo>
                    <a:pt x="26" y="60"/>
                  </a:lnTo>
                  <a:lnTo>
                    <a:pt x="24" y="50"/>
                  </a:lnTo>
                  <a:lnTo>
                    <a:pt x="25" y="45"/>
                  </a:lnTo>
                  <a:lnTo>
                    <a:pt x="25" y="42"/>
                  </a:lnTo>
                  <a:lnTo>
                    <a:pt x="27" y="40"/>
                  </a:lnTo>
                  <a:lnTo>
                    <a:pt x="31" y="36"/>
                  </a:lnTo>
                  <a:lnTo>
                    <a:pt x="33" y="34"/>
                  </a:lnTo>
                  <a:lnTo>
                    <a:pt x="35" y="32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3" y="21"/>
                  </a:lnTo>
                  <a:lnTo>
                    <a:pt x="32" y="18"/>
                  </a:lnTo>
                  <a:lnTo>
                    <a:pt x="32" y="16"/>
                  </a:lnTo>
                  <a:lnTo>
                    <a:pt x="33" y="10"/>
                  </a:lnTo>
                  <a:lnTo>
                    <a:pt x="33" y="5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6" y="5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6" y="9"/>
                  </a:lnTo>
                  <a:lnTo>
                    <a:pt x="7" y="13"/>
                  </a:lnTo>
                  <a:lnTo>
                    <a:pt x="8" y="18"/>
                  </a:lnTo>
                  <a:lnTo>
                    <a:pt x="9" y="23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4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45"/>
                  </a:lnTo>
                  <a:lnTo>
                    <a:pt x="0" y="5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1" name="Freeform 1575">
              <a:extLst>
                <a:ext uri="{FF2B5EF4-FFF2-40B4-BE49-F238E27FC236}">
                  <a16:creationId xmlns:a16="http://schemas.microsoft.com/office/drawing/2014/main" id="{477BAFB4-BF4C-C84D-93C6-479BBA5C0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582"/>
              <a:ext cx="18" cy="4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10" y="15"/>
                </a:cxn>
                <a:cxn ang="0">
                  <a:pos x="10" y="18"/>
                </a:cxn>
                <a:cxn ang="0">
                  <a:pos x="7" y="20"/>
                </a:cxn>
                <a:cxn ang="0">
                  <a:pos x="5" y="19"/>
                </a:cxn>
                <a:cxn ang="0">
                  <a:pos x="2" y="18"/>
                </a:cxn>
                <a:cxn ang="0">
                  <a:pos x="1" y="22"/>
                </a:cxn>
                <a:cxn ang="0">
                  <a:pos x="3" y="25"/>
                </a:cxn>
                <a:cxn ang="0">
                  <a:pos x="6" y="28"/>
                </a:cxn>
                <a:cxn ang="0">
                  <a:pos x="6" y="30"/>
                </a:cxn>
                <a:cxn ang="0">
                  <a:pos x="5" y="37"/>
                </a:cxn>
                <a:cxn ang="0">
                  <a:pos x="6" y="40"/>
                </a:cxn>
                <a:cxn ang="0">
                  <a:pos x="8" y="40"/>
                </a:cxn>
                <a:cxn ang="0">
                  <a:pos x="9" y="35"/>
                </a:cxn>
                <a:cxn ang="0">
                  <a:pos x="10" y="39"/>
                </a:cxn>
                <a:cxn ang="0">
                  <a:pos x="13" y="38"/>
                </a:cxn>
                <a:cxn ang="0">
                  <a:pos x="10" y="34"/>
                </a:cxn>
                <a:cxn ang="0">
                  <a:pos x="10" y="27"/>
                </a:cxn>
                <a:cxn ang="0">
                  <a:pos x="11" y="23"/>
                </a:cxn>
                <a:cxn ang="0">
                  <a:pos x="11" y="20"/>
                </a:cxn>
                <a:cxn ang="0">
                  <a:pos x="13" y="22"/>
                </a:cxn>
                <a:cxn ang="0">
                  <a:pos x="16" y="24"/>
                </a:cxn>
                <a:cxn ang="0">
                  <a:pos x="16" y="22"/>
                </a:cxn>
                <a:cxn ang="0">
                  <a:pos x="15" y="15"/>
                </a:cxn>
                <a:cxn ang="0">
                  <a:pos x="16" y="10"/>
                </a:cxn>
                <a:cxn ang="0">
                  <a:pos x="16" y="7"/>
                </a:cxn>
                <a:cxn ang="0">
                  <a:pos x="14" y="5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3" y="6"/>
                </a:cxn>
              </a:cxnLst>
              <a:rect l="0" t="0" r="r" b="b"/>
              <a:pathLst>
                <a:path w="18" h="40">
                  <a:moveTo>
                    <a:pt x="3" y="6"/>
                  </a:moveTo>
                  <a:lnTo>
                    <a:pt x="7" y="10"/>
                  </a:lnTo>
                  <a:lnTo>
                    <a:pt x="9" y="12"/>
                  </a:lnTo>
                  <a:lnTo>
                    <a:pt x="10" y="15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8" y="19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5" y="19"/>
                  </a:lnTo>
                  <a:lnTo>
                    <a:pt x="3" y="18"/>
                  </a:lnTo>
                  <a:lnTo>
                    <a:pt x="2" y="18"/>
                  </a:lnTo>
                  <a:lnTo>
                    <a:pt x="2" y="19"/>
                  </a:lnTo>
                  <a:lnTo>
                    <a:pt x="1" y="22"/>
                  </a:lnTo>
                  <a:lnTo>
                    <a:pt x="2" y="23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6" y="29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5" y="37"/>
                  </a:lnTo>
                  <a:lnTo>
                    <a:pt x="6" y="39"/>
                  </a:lnTo>
                  <a:lnTo>
                    <a:pt x="6" y="40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8" y="39"/>
                  </a:lnTo>
                  <a:lnTo>
                    <a:pt x="9" y="35"/>
                  </a:lnTo>
                  <a:lnTo>
                    <a:pt x="9" y="38"/>
                  </a:lnTo>
                  <a:lnTo>
                    <a:pt x="10" y="39"/>
                  </a:lnTo>
                  <a:lnTo>
                    <a:pt x="12" y="39"/>
                  </a:lnTo>
                  <a:lnTo>
                    <a:pt x="13" y="38"/>
                  </a:lnTo>
                  <a:lnTo>
                    <a:pt x="12" y="35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1" y="23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2"/>
                  </a:lnTo>
                  <a:lnTo>
                    <a:pt x="14" y="23"/>
                  </a:lnTo>
                  <a:lnTo>
                    <a:pt x="16" y="24"/>
                  </a:lnTo>
                  <a:lnTo>
                    <a:pt x="18" y="23"/>
                  </a:lnTo>
                  <a:lnTo>
                    <a:pt x="16" y="22"/>
                  </a:lnTo>
                  <a:lnTo>
                    <a:pt x="15" y="19"/>
                  </a:lnTo>
                  <a:lnTo>
                    <a:pt x="15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2" name="Freeform 1576">
              <a:extLst>
                <a:ext uri="{FF2B5EF4-FFF2-40B4-BE49-F238E27FC236}">
                  <a16:creationId xmlns:a16="http://schemas.microsoft.com/office/drawing/2014/main" id="{BD4A75E0-DB44-F442-9597-0C907057F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" y="2587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3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3" name="Freeform 1577">
              <a:extLst>
                <a:ext uri="{FF2B5EF4-FFF2-40B4-BE49-F238E27FC236}">
                  <a16:creationId xmlns:a16="http://schemas.microsoft.com/office/drawing/2014/main" id="{29032E75-DEC3-744D-912F-855BE3EDF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589"/>
              <a:ext cx="21" cy="25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5" y="11"/>
                </a:cxn>
                <a:cxn ang="0">
                  <a:pos x="5" y="13"/>
                </a:cxn>
                <a:cxn ang="0">
                  <a:pos x="4" y="15"/>
                </a:cxn>
                <a:cxn ang="0">
                  <a:pos x="4" y="18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4" y="25"/>
                </a:cxn>
                <a:cxn ang="0">
                  <a:pos x="6" y="23"/>
                </a:cxn>
                <a:cxn ang="0">
                  <a:pos x="9" y="22"/>
                </a:cxn>
                <a:cxn ang="0">
                  <a:pos x="14" y="18"/>
                </a:cxn>
                <a:cxn ang="0">
                  <a:pos x="18" y="16"/>
                </a:cxn>
                <a:cxn ang="0">
                  <a:pos x="20" y="15"/>
                </a:cxn>
                <a:cxn ang="0">
                  <a:pos x="21" y="13"/>
                </a:cxn>
                <a:cxn ang="0">
                  <a:pos x="20" y="12"/>
                </a:cxn>
                <a:cxn ang="0">
                  <a:pos x="17" y="11"/>
                </a:cxn>
                <a:cxn ang="0">
                  <a:pos x="12" y="11"/>
                </a:cxn>
                <a:cxn ang="0">
                  <a:pos x="11" y="9"/>
                </a:cxn>
                <a:cxn ang="0">
                  <a:pos x="9" y="6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1" y="5"/>
                </a:cxn>
              </a:cxnLst>
              <a:rect l="0" t="0" r="r" b="b"/>
              <a:pathLst>
                <a:path w="21" h="25">
                  <a:moveTo>
                    <a:pt x="1" y="5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4" y="15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9" y="22"/>
                  </a:lnTo>
                  <a:lnTo>
                    <a:pt x="14" y="18"/>
                  </a:lnTo>
                  <a:lnTo>
                    <a:pt x="18" y="16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0" y="12"/>
                  </a:lnTo>
                  <a:lnTo>
                    <a:pt x="17" y="11"/>
                  </a:lnTo>
                  <a:lnTo>
                    <a:pt x="12" y="11"/>
                  </a:lnTo>
                  <a:lnTo>
                    <a:pt x="11" y="9"/>
                  </a:lnTo>
                  <a:lnTo>
                    <a:pt x="9" y="6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4" name="Freeform 1578">
              <a:extLst>
                <a:ext uri="{FF2B5EF4-FFF2-40B4-BE49-F238E27FC236}">
                  <a16:creationId xmlns:a16="http://schemas.microsoft.com/office/drawing/2014/main" id="{2BBB6AC7-E13C-6643-9679-6F7772C6A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05"/>
              <a:ext cx="9" cy="2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3"/>
                </a:cxn>
                <a:cxn ang="0">
                  <a:pos x="1" y="24"/>
                </a:cxn>
                <a:cxn ang="0">
                  <a:pos x="3" y="21"/>
                </a:cxn>
                <a:cxn ang="0">
                  <a:pos x="4" y="18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8" y="14"/>
                </a:cxn>
                <a:cxn ang="0">
                  <a:pos x="8" y="11"/>
                </a:cxn>
                <a:cxn ang="0">
                  <a:pos x="9" y="9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8" y="4"/>
                </a:cxn>
                <a:cxn ang="0">
                  <a:pos x="8" y="3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4" y="4"/>
                </a:cxn>
                <a:cxn ang="0">
                  <a:pos x="4" y="7"/>
                </a:cxn>
                <a:cxn ang="0">
                  <a:pos x="4" y="9"/>
                </a:cxn>
                <a:cxn ang="0">
                  <a:pos x="2" y="10"/>
                </a:cxn>
                <a:cxn ang="0">
                  <a:pos x="1" y="14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0" y="21"/>
                </a:cxn>
              </a:cxnLst>
              <a:rect l="0" t="0" r="r" b="b"/>
              <a:pathLst>
                <a:path w="9" h="24">
                  <a:moveTo>
                    <a:pt x="0" y="21"/>
                  </a:moveTo>
                  <a:lnTo>
                    <a:pt x="0" y="23"/>
                  </a:lnTo>
                  <a:lnTo>
                    <a:pt x="1" y="24"/>
                  </a:lnTo>
                  <a:lnTo>
                    <a:pt x="3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5" name="Freeform 1579">
              <a:extLst>
                <a:ext uri="{FF2B5EF4-FFF2-40B4-BE49-F238E27FC236}">
                  <a16:creationId xmlns:a16="http://schemas.microsoft.com/office/drawing/2014/main" id="{1BD15963-8B17-F64C-8F86-2FAA8AD44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2627"/>
              <a:ext cx="65" cy="66"/>
            </a:xfrm>
            <a:custGeom>
              <a:avLst/>
              <a:gdLst/>
              <a:ahLst/>
              <a:cxnLst>
                <a:cxn ang="0">
                  <a:pos x="47" y="1"/>
                </a:cxn>
                <a:cxn ang="0">
                  <a:pos x="50" y="6"/>
                </a:cxn>
                <a:cxn ang="0">
                  <a:pos x="46" y="11"/>
                </a:cxn>
                <a:cxn ang="0">
                  <a:pos x="42" y="12"/>
                </a:cxn>
                <a:cxn ang="0">
                  <a:pos x="40" y="15"/>
                </a:cxn>
                <a:cxn ang="0">
                  <a:pos x="39" y="17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33" y="21"/>
                </a:cxn>
                <a:cxn ang="0">
                  <a:pos x="29" y="24"/>
                </a:cxn>
                <a:cxn ang="0">
                  <a:pos x="28" y="24"/>
                </a:cxn>
                <a:cxn ang="0">
                  <a:pos x="26" y="19"/>
                </a:cxn>
                <a:cxn ang="0">
                  <a:pos x="22" y="17"/>
                </a:cxn>
                <a:cxn ang="0">
                  <a:pos x="18" y="21"/>
                </a:cxn>
                <a:cxn ang="0">
                  <a:pos x="12" y="25"/>
                </a:cxn>
                <a:cxn ang="0">
                  <a:pos x="7" y="28"/>
                </a:cxn>
                <a:cxn ang="0">
                  <a:pos x="1" y="42"/>
                </a:cxn>
                <a:cxn ang="0">
                  <a:pos x="2" y="45"/>
                </a:cxn>
                <a:cxn ang="0">
                  <a:pos x="4" y="37"/>
                </a:cxn>
                <a:cxn ang="0">
                  <a:pos x="9" y="32"/>
                </a:cxn>
                <a:cxn ang="0">
                  <a:pos x="12" y="34"/>
                </a:cxn>
                <a:cxn ang="0">
                  <a:pos x="13" y="34"/>
                </a:cxn>
                <a:cxn ang="0">
                  <a:pos x="16" y="36"/>
                </a:cxn>
                <a:cxn ang="0">
                  <a:pos x="20" y="37"/>
                </a:cxn>
                <a:cxn ang="0">
                  <a:pos x="22" y="31"/>
                </a:cxn>
                <a:cxn ang="0">
                  <a:pos x="25" y="33"/>
                </a:cxn>
                <a:cxn ang="0">
                  <a:pos x="29" y="41"/>
                </a:cxn>
                <a:cxn ang="0">
                  <a:pos x="28" y="52"/>
                </a:cxn>
                <a:cxn ang="0">
                  <a:pos x="33" y="59"/>
                </a:cxn>
                <a:cxn ang="0">
                  <a:pos x="41" y="64"/>
                </a:cxn>
                <a:cxn ang="0">
                  <a:pos x="46" y="65"/>
                </a:cxn>
                <a:cxn ang="0">
                  <a:pos x="50" y="61"/>
                </a:cxn>
                <a:cxn ang="0">
                  <a:pos x="50" y="54"/>
                </a:cxn>
                <a:cxn ang="0">
                  <a:pos x="50" y="51"/>
                </a:cxn>
                <a:cxn ang="0">
                  <a:pos x="47" y="48"/>
                </a:cxn>
                <a:cxn ang="0">
                  <a:pos x="53" y="46"/>
                </a:cxn>
                <a:cxn ang="0">
                  <a:pos x="55" y="42"/>
                </a:cxn>
                <a:cxn ang="0">
                  <a:pos x="56" y="39"/>
                </a:cxn>
                <a:cxn ang="0">
                  <a:pos x="57" y="47"/>
                </a:cxn>
                <a:cxn ang="0">
                  <a:pos x="59" y="54"/>
                </a:cxn>
                <a:cxn ang="0">
                  <a:pos x="61" y="45"/>
                </a:cxn>
                <a:cxn ang="0">
                  <a:pos x="64" y="41"/>
                </a:cxn>
                <a:cxn ang="0">
                  <a:pos x="63" y="34"/>
                </a:cxn>
                <a:cxn ang="0">
                  <a:pos x="62" y="25"/>
                </a:cxn>
                <a:cxn ang="0">
                  <a:pos x="65" y="20"/>
                </a:cxn>
                <a:cxn ang="0">
                  <a:pos x="60" y="12"/>
                </a:cxn>
                <a:cxn ang="0">
                  <a:pos x="52" y="1"/>
                </a:cxn>
              </a:cxnLst>
              <a:rect l="0" t="0" r="r" b="b"/>
              <a:pathLst>
                <a:path w="65" h="66">
                  <a:moveTo>
                    <a:pt x="51" y="1"/>
                  </a:moveTo>
                  <a:lnTo>
                    <a:pt x="48" y="0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8" y="4"/>
                  </a:lnTo>
                  <a:lnTo>
                    <a:pt x="50" y="6"/>
                  </a:lnTo>
                  <a:lnTo>
                    <a:pt x="48" y="8"/>
                  </a:lnTo>
                  <a:lnTo>
                    <a:pt x="47" y="10"/>
                  </a:lnTo>
                  <a:lnTo>
                    <a:pt x="46" y="11"/>
                  </a:lnTo>
                  <a:lnTo>
                    <a:pt x="45" y="11"/>
                  </a:lnTo>
                  <a:lnTo>
                    <a:pt x="43" y="12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0" y="15"/>
                  </a:lnTo>
                  <a:lnTo>
                    <a:pt x="41" y="16"/>
                  </a:lnTo>
                  <a:lnTo>
                    <a:pt x="40" y="17"/>
                  </a:lnTo>
                  <a:lnTo>
                    <a:pt x="39" y="17"/>
                  </a:lnTo>
                  <a:lnTo>
                    <a:pt x="38" y="16"/>
                  </a:lnTo>
                  <a:lnTo>
                    <a:pt x="37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5" y="21"/>
                  </a:lnTo>
                  <a:lnTo>
                    <a:pt x="34" y="21"/>
                  </a:lnTo>
                  <a:lnTo>
                    <a:pt x="33" y="21"/>
                  </a:lnTo>
                  <a:lnTo>
                    <a:pt x="32" y="21"/>
                  </a:lnTo>
                  <a:lnTo>
                    <a:pt x="31" y="23"/>
                  </a:lnTo>
                  <a:lnTo>
                    <a:pt x="29" y="24"/>
                  </a:lnTo>
                  <a:lnTo>
                    <a:pt x="28" y="24"/>
                  </a:lnTo>
                  <a:lnTo>
                    <a:pt x="26" y="23"/>
                  </a:lnTo>
                  <a:lnTo>
                    <a:pt x="28" y="24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5" y="18"/>
                  </a:lnTo>
                  <a:lnTo>
                    <a:pt x="24" y="17"/>
                  </a:lnTo>
                  <a:lnTo>
                    <a:pt x="22" y="17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1"/>
                  </a:lnTo>
                  <a:lnTo>
                    <a:pt x="17" y="21"/>
                  </a:lnTo>
                  <a:lnTo>
                    <a:pt x="14" y="23"/>
                  </a:lnTo>
                  <a:lnTo>
                    <a:pt x="12" y="25"/>
                  </a:lnTo>
                  <a:lnTo>
                    <a:pt x="11" y="26"/>
                  </a:lnTo>
                  <a:lnTo>
                    <a:pt x="9" y="27"/>
                  </a:lnTo>
                  <a:lnTo>
                    <a:pt x="7" y="28"/>
                  </a:lnTo>
                  <a:lnTo>
                    <a:pt x="4" y="31"/>
                  </a:lnTo>
                  <a:lnTo>
                    <a:pt x="3" y="34"/>
                  </a:lnTo>
                  <a:lnTo>
                    <a:pt x="1" y="42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3" y="41"/>
                  </a:lnTo>
                  <a:lnTo>
                    <a:pt x="4" y="37"/>
                  </a:lnTo>
                  <a:lnTo>
                    <a:pt x="5" y="34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2" y="34"/>
                  </a:lnTo>
                  <a:lnTo>
                    <a:pt x="13" y="34"/>
                  </a:lnTo>
                  <a:lnTo>
                    <a:pt x="13" y="33"/>
                  </a:lnTo>
                  <a:lnTo>
                    <a:pt x="13" y="34"/>
                  </a:lnTo>
                  <a:lnTo>
                    <a:pt x="14" y="36"/>
                  </a:lnTo>
                  <a:lnTo>
                    <a:pt x="15" y="36"/>
                  </a:lnTo>
                  <a:lnTo>
                    <a:pt x="16" y="36"/>
                  </a:lnTo>
                  <a:lnTo>
                    <a:pt x="17" y="34"/>
                  </a:lnTo>
                  <a:lnTo>
                    <a:pt x="18" y="36"/>
                  </a:lnTo>
                  <a:lnTo>
                    <a:pt x="20" y="37"/>
                  </a:lnTo>
                  <a:lnTo>
                    <a:pt x="20" y="34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4" y="31"/>
                  </a:lnTo>
                  <a:lnTo>
                    <a:pt x="25" y="32"/>
                  </a:lnTo>
                  <a:lnTo>
                    <a:pt x="25" y="33"/>
                  </a:lnTo>
                  <a:lnTo>
                    <a:pt x="26" y="36"/>
                  </a:lnTo>
                  <a:lnTo>
                    <a:pt x="29" y="38"/>
                  </a:lnTo>
                  <a:lnTo>
                    <a:pt x="29" y="41"/>
                  </a:lnTo>
                  <a:lnTo>
                    <a:pt x="29" y="44"/>
                  </a:lnTo>
                  <a:lnTo>
                    <a:pt x="28" y="49"/>
                  </a:lnTo>
                  <a:lnTo>
                    <a:pt x="28" y="52"/>
                  </a:lnTo>
                  <a:lnTo>
                    <a:pt x="30" y="54"/>
                  </a:lnTo>
                  <a:lnTo>
                    <a:pt x="31" y="57"/>
                  </a:lnTo>
                  <a:lnTo>
                    <a:pt x="33" y="59"/>
                  </a:lnTo>
                  <a:lnTo>
                    <a:pt x="35" y="61"/>
                  </a:lnTo>
                  <a:lnTo>
                    <a:pt x="37" y="63"/>
                  </a:lnTo>
                  <a:lnTo>
                    <a:pt x="41" y="64"/>
                  </a:lnTo>
                  <a:lnTo>
                    <a:pt x="44" y="66"/>
                  </a:lnTo>
                  <a:lnTo>
                    <a:pt x="46" y="66"/>
                  </a:lnTo>
                  <a:lnTo>
                    <a:pt x="46" y="65"/>
                  </a:lnTo>
                  <a:lnTo>
                    <a:pt x="47" y="63"/>
                  </a:lnTo>
                  <a:lnTo>
                    <a:pt x="48" y="62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1" y="57"/>
                  </a:lnTo>
                  <a:lnTo>
                    <a:pt x="50" y="54"/>
                  </a:lnTo>
                  <a:lnTo>
                    <a:pt x="51" y="53"/>
                  </a:lnTo>
                  <a:lnTo>
                    <a:pt x="51" y="51"/>
                  </a:lnTo>
                  <a:lnTo>
                    <a:pt x="50" y="51"/>
                  </a:lnTo>
                  <a:lnTo>
                    <a:pt x="48" y="50"/>
                  </a:lnTo>
                  <a:lnTo>
                    <a:pt x="47" y="49"/>
                  </a:lnTo>
                  <a:lnTo>
                    <a:pt x="47" y="48"/>
                  </a:lnTo>
                  <a:lnTo>
                    <a:pt x="48" y="47"/>
                  </a:lnTo>
                  <a:lnTo>
                    <a:pt x="50" y="46"/>
                  </a:lnTo>
                  <a:lnTo>
                    <a:pt x="53" y="46"/>
                  </a:lnTo>
                  <a:lnTo>
                    <a:pt x="54" y="46"/>
                  </a:lnTo>
                  <a:lnTo>
                    <a:pt x="55" y="45"/>
                  </a:lnTo>
                  <a:lnTo>
                    <a:pt x="55" y="42"/>
                  </a:lnTo>
                  <a:lnTo>
                    <a:pt x="55" y="40"/>
                  </a:lnTo>
                  <a:lnTo>
                    <a:pt x="55" y="39"/>
                  </a:lnTo>
                  <a:lnTo>
                    <a:pt x="56" y="39"/>
                  </a:lnTo>
                  <a:lnTo>
                    <a:pt x="57" y="40"/>
                  </a:lnTo>
                  <a:lnTo>
                    <a:pt x="57" y="44"/>
                  </a:lnTo>
                  <a:lnTo>
                    <a:pt x="57" y="47"/>
                  </a:lnTo>
                  <a:lnTo>
                    <a:pt x="57" y="51"/>
                  </a:lnTo>
                  <a:lnTo>
                    <a:pt x="57" y="53"/>
                  </a:lnTo>
                  <a:lnTo>
                    <a:pt x="59" y="54"/>
                  </a:lnTo>
                  <a:lnTo>
                    <a:pt x="60" y="51"/>
                  </a:lnTo>
                  <a:lnTo>
                    <a:pt x="60" y="48"/>
                  </a:lnTo>
                  <a:lnTo>
                    <a:pt x="61" y="45"/>
                  </a:lnTo>
                  <a:lnTo>
                    <a:pt x="64" y="43"/>
                  </a:lnTo>
                  <a:lnTo>
                    <a:pt x="64" y="42"/>
                  </a:lnTo>
                  <a:lnTo>
                    <a:pt x="64" y="41"/>
                  </a:lnTo>
                  <a:lnTo>
                    <a:pt x="64" y="38"/>
                  </a:lnTo>
                  <a:lnTo>
                    <a:pt x="63" y="36"/>
                  </a:lnTo>
                  <a:lnTo>
                    <a:pt x="63" y="34"/>
                  </a:lnTo>
                  <a:lnTo>
                    <a:pt x="64" y="31"/>
                  </a:lnTo>
                  <a:lnTo>
                    <a:pt x="63" y="28"/>
                  </a:lnTo>
                  <a:lnTo>
                    <a:pt x="62" y="25"/>
                  </a:lnTo>
                  <a:lnTo>
                    <a:pt x="63" y="23"/>
                  </a:lnTo>
                  <a:lnTo>
                    <a:pt x="65" y="21"/>
                  </a:lnTo>
                  <a:lnTo>
                    <a:pt x="65" y="20"/>
                  </a:lnTo>
                  <a:lnTo>
                    <a:pt x="65" y="19"/>
                  </a:lnTo>
                  <a:lnTo>
                    <a:pt x="63" y="17"/>
                  </a:lnTo>
                  <a:lnTo>
                    <a:pt x="60" y="12"/>
                  </a:lnTo>
                  <a:lnTo>
                    <a:pt x="57" y="6"/>
                  </a:lnTo>
                  <a:lnTo>
                    <a:pt x="55" y="3"/>
                  </a:lnTo>
                  <a:lnTo>
                    <a:pt x="52" y="1"/>
                  </a:lnTo>
                  <a:lnTo>
                    <a:pt x="5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6" name="Freeform 1580">
              <a:extLst>
                <a:ext uri="{FF2B5EF4-FFF2-40B4-BE49-F238E27FC236}">
                  <a16:creationId xmlns:a16="http://schemas.microsoft.com/office/drawing/2014/main" id="{D84DF172-F0EF-774F-AE21-79009D787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2614"/>
              <a:ext cx="4" cy="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3" y="9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3" y="8"/>
                </a:cxn>
                <a:cxn ang="0">
                  <a:pos x="3" y="7"/>
                </a:cxn>
                <a:cxn ang="0">
                  <a:pos x="3" y="5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2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7" name="Rectangle 1581">
              <a:extLst>
                <a:ext uri="{FF2B5EF4-FFF2-40B4-BE49-F238E27FC236}">
                  <a16:creationId xmlns:a16="http://schemas.microsoft.com/office/drawing/2014/main" id="{88C9AA4A-5CCA-8048-9CEE-D0249C23B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2615"/>
              <a:ext cx="2" cy="1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8" name="Freeform 1582">
              <a:extLst>
                <a:ext uri="{FF2B5EF4-FFF2-40B4-BE49-F238E27FC236}">
                  <a16:creationId xmlns:a16="http://schemas.microsoft.com/office/drawing/2014/main" id="{AF2A749E-3CC0-6642-868F-D2DD39A60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8" y="2621"/>
              <a:ext cx="4" cy="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3" y="8"/>
                </a:cxn>
                <a:cxn ang="0">
                  <a:pos x="4" y="7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3" y="8"/>
                  </a:lnTo>
                  <a:lnTo>
                    <a:pt x="4" y="7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39" name="Freeform 1583">
              <a:extLst>
                <a:ext uri="{FF2B5EF4-FFF2-40B4-BE49-F238E27FC236}">
                  <a16:creationId xmlns:a16="http://schemas.microsoft.com/office/drawing/2014/main" id="{31BA040A-0516-EE4E-AB62-CF76C07F9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" y="2620"/>
              <a:ext cx="12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2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2" y="6"/>
                </a:cxn>
                <a:cxn ang="0">
                  <a:pos x="11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2" h="7">
                  <a:moveTo>
                    <a:pt x="7" y="0"/>
                  </a:moveTo>
                  <a:lnTo>
                    <a:pt x="5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7"/>
                  </a:lnTo>
                  <a:lnTo>
                    <a:pt x="4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2" y="6"/>
                  </a:lnTo>
                  <a:lnTo>
                    <a:pt x="11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0" name="Freeform 1584">
              <a:extLst>
                <a:ext uri="{FF2B5EF4-FFF2-40B4-BE49-F238E27FC236}">
                  <a16:creationId xmlns:a16="http://schemas.microsoft.com/office/drawing/2014/main" id="{A267D43D-3F36-E848-8B38-0355D4EDB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2607"/>
              <a:ext cx="13" cy="3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8" y="2"/>
                </a:cxn>
                <a:cxn ang="0">
                  <a:pos x="7" y="4"/>
                </a:cxn>
                <a:cxn ang="0">
                  <a:pos x="6" y="8"/>
                </a:cxn>
                <a:cxn ang="0">
                  <a:pos x="5" y="12"/>
                </a:cxn>
                <a:cxn ang="0">
                  <a:pos x="4" y="15"/>
                </a:cxn>
                <a:cxn ang="0">
                  <a:pos x="1" y="17"/>
                </a:cxn>
                <a:cxn ang="0">
                  <a:pos x="0" y="18"/>
                </a:cxn>
                <a:cxn ang="0">
                  <a:pos x="0" y="19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8" y="29"/>
                </a:cxn>
                <a:cxn ang="0">
                  <a:pos x="9" y="30"/>
                </a:cxn>
                <a:cxn ang="0">
                  <a:pos x="10" y="29"/>
                </a:cxn>
                <a:cxn ang="0">
                  <a:pos x="11" y="27"/>
                </a:cxn>
                <a:cxn ang="0">
                  <a:pos x="10" y="23"/>
                </a:cxn>
                <a:cxn ang="0">
                  <a:pos x="10" y="19"/>
                </a:cxn>
                <a:cxn ang="0">
                  <a:pos x="11" y="15"/>
                </a:cxn>
                <a:cxn ang="0">
                  <a:pos x="12" y="10"/>
                </a:cxn>
                <a:cxn ang="0">
                  <a:pos x="11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3" h="30">
                  <a:moveTo>
                    <a:pt x="12" y="0"/>
                  </a:moveTo>
                  <a:lnTo>
                    <a:pt x="10" y="0"/>
                  </a:lnTo>
                  <a:lnTo>
                    <a:pt x="9" y="1"/>
                  </a:lnTo>
                  <a:lnTo>
                    <a:pt x="8" y="2"/>
                  </a:lnTo>
                  <a:lnTo>
                    <a:pt x="7" y="4"/>
                  </a:lnTo>
                  <a:lnTo>
                    <a:pt x="6" y="8"/>
                  </a:lnTo>
                  <a:lnTo>
                    <a:pt x="5" y="12"/>
                  </a:lnTo>
                  <a:lnTo>
                    <a:pt x="4" y="15"/>
                  </a:lnTo>
                  <a:lnTo>
                    <a:pt x="1" y="17"/>
                  </a:lnTo>
                  <a:lnTo>
                    <a:pt x="0" y="18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8" y="29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1" y="27"/>
                  </a:lnTo>
                  <a:lnTo>
                    <a:pt x="10" y="23"/>
                  </a:lnTo>
                  <a:lnTo>
                    <a:pt x="10" y="19"/>
                  </a:lnTo>
                  <a:lnTo>
                    <a:pt x="11" y="15"/>
                  </a:lnTo>
                  <a:lnTo>
                    <a:pt x="12" y="10"/>
                  </a:lnTo>
                  <a:lnTo>
                    <a:pt x="11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1" name="Freeform 1585">
              <a:extLst>
                <a:ext uri="{FF2B5EF4-FFF2-40B4-BE49-F238E27FC236}">
                  <a16:creationId xmlns:a16="http://schemas.microsoft.com/office/drawing/2014/main" id="{F473D2F0-C52B-8045-9327-112ED0691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3" y="2624"/>
              <a:ext cx="27" cy="62"/>
            </a:xfrm>
            <a:custGeom>
              <a:avLst/>
              <a:gdLst/>
              <a:ahLst/>
              <a:cxnLst>
                <a:cxn ang="0">
                  <a:pos x="21" y="26"/>
                </a:cxn>
                <a:cxn ang="0">
                  <a:pos x="15" y="1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42"/>
                </a:cxn>
                <a:cxn ang="0">
                  <a:pos x="1" y="49"/>
                </a:cxn>
                <a:cxn ang="0">
                  <a:pos x="4" y="55"/>
                </a:cxn>
                <a:cxn ang="0">
                  <a:pos x="6" y="58"/>
                </a:cxn>
                <a:cxn ang="0">
                  <a:pos x="8" y="60"/>
                </a:cxn>
                <a:cxn ang="0">
                  <a:pos x="10" y="62"/>
                </a:cxn>
                <a:cxn ang="0">
                  <a:pos x="13" y="60"/>
                </a:cxn>
                <a:cxn ang="0">
                  <a:pos x="18" y="57"/>
                </a:cxn>
                <a:cxn ang="0">
                  <a:pos x="22" y="53"/>
                </a:cxn>
                <a:cxn ang="0">
                  <a:pos x="24" y="51"/>
                </a:cxn>
                <a:cxn ang="0">
                  <a:pos x="26" y="48"/>
                </a:cxn>
                <a:cxn ang="0">
                  <a:pos x="27" y="45"/>
                </a:cxn>
                <a:cxn ang="0">
                  <a:pos x="27" y="41"/>
                </a:cxn>
                <a:cxn ang="0">
                  <a:pos x="24" y="33"/>
                </a:cxn>
                <a:cxn ang="0">
                  <a:pos x="22" y="26"/>
                </a:cxn>
                <a:cxn ang="0">
                  <a:pos x="21" y="26"/>
                </a:cxn>
              </a:cxnLst>
              <a:rect l="0" t="0" r="r" b="b"/>
              <a:pathLst>
                <a:path w="27" h="62">
                  <a:moveTo>
                    <a:pt x="21" y="26"/>
                  </a:moveTo>
                  <a:lnTo>
                    <a:pt x="15" y="13"/>
                  </a:lnTo>
                  <a:lnTo>
                    <a:pt x="9" y="2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42"/>
                  </a:lnTo>
                  <a:lnTo>
                    <a:pt x="1" y="49"/>
                  </a:lnTo>
                  <a:lnTo>
                    <a:pt x="4" y="55"/>
                  </a:lnTo>
                  <a:lnTo>
                    <a:pt x="6" y="58"/>
                  </a:lnTo>
                  <a:lnTo>
                    <a:pt x="8" y="60"/>
                  </a:lnTo>
                  <a:lnTo>
                    <a:pt x="10" y="62"/>
                  </a:lnTo>
                  <a:lnTo>
                    <a:pt x="13" y="60"/>
                  </a:lnTo>
                  <a:lnTo>
                    <a:pt x="18" y="57"/>
                  </a:lnTo>
                  <a:lnTo>
                    <a:pt x="22" y="53"/>
                  </a:lnTo>
                  <a:lnTo>
                    <a:pt x="24" y="51"/>
                  </a:lnTo>
                  <a:lnTo>
                    <a:pt x="26" y="48"/>
                  </a:lnTo>
                  <a:lnTo>
                    <a:pt x="27" y="45"/>
                  </a:lnTo>
                  <a:lnTo>
                    <a:pt x="27" y="41"/>
                  </a:lnTo>
                  <a:lnTo>
                    <a:pt x="24" y="33"/>
                  </a:lnTo>
                  <a:lnTo>
                    <a:pt x="22" y="26"/>
                  </a:lnTo>
                  <a:lnTo>
                    <a:pt x="21" y="2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2" name="Freeform 1586">
              <a:extLst>
                <a:ext uri="{FF2B5EF4-FFF2-40B4-BE49-F238E27FC236}">
                  <a16:creationId xmlns:a16="http://schemas.microsoft.com/office/drawing/2014/main" id="{8FB5C27A-6307-7049-920A-F17D8015F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2359"/>
              <a:ext cx="29" cy="68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5" y="2"/>
                </a:cxn>
                <a:cxn ang="0">
                  <a:pos x="29" y="3"/>
                </a:cxn>
                <a:cxn ang="0">
                  <a:pos x="26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1"/>
                </a:cxn>
                <a:cxn ang="0">
                  <a:pos x="21" y="2"/>
                </a:cxn>
                <a:cxn ang="0">
                  <a:pos x="19" y="6"/>
                </a:cxn>
                <a:cxn ang="0">
                  <a:pos x="17" y="8"/>
                </a:cxn>
                <a:cxn ang="0">
                  <a:pos x="15" y="8"/>
                </a:cxn>
                <a:cxn ang="0">
                  <a:pos x="12" y="10"/>
                </a:cxn>
                <a:cxn ang="0">
                  <a:pos x="9" y="12"/>
                </a:cxn>
                <a:cxn ang="0">
                  <a:pos x="9" y="14"/>
                </a:cxn>
                <a:cxn ang="0">
                  <a:pos x="8" y="19"/>
                </a:cxn>
                <a:cxn ang="0">
                  <a:pos x="7" y="23"/>
                </a:cxn>
                <a:cxn ang="0">
                  <a:pos x="6" y="27"/>
                </a:cxn>
                <a:cxn ang="0">
                  <a:pos x="5" y="31"/>
                </a:cxn>
                <a:cxn ang="0">
                  <a:pos x="3" y="34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2" y="47"/>
                </a:cxn>
                <a:cxn ang="0">
                  <a:pos x="4" y="51"/>
                </a:cxn>
                <a:cxn ang="0">
                  <a:pos x="6" y="56"/>
                </a:cxn>
                <a:cxn ang="0">
                  <a:pos x="8" y="60"/>
                </a:cxn>
                <a:cxn ang="0">
                  <a:pos x="12" y="64"/>
                </a:cxn>
                <a:cxn ang="0">
                  <a:pos x="14" y="68"/>
                </a:cxn>
                <a:cxn ang="0">
                  <a:pos x="14" y="58"/>
                </a:cxn>
                <a:cxn ang="0">
                  <a:pos x="13" y="52"/>
                </a:cxn>
                <a:cxn ang="0">
                  <a:pos x="13" y="48"/>
                </a:cxn>
                <a:cxn ang="0">
                  <a:pos x="16" y="42"/>
                </a:cxn>
                <a:cxn ang="0">
                  <a:pos x="18" y="37"/>
                </a:cxn>
                <a:cxn ang="0">
                  <a:pos x="20" y="33"/>
                </a:cxn>
                <a:cxn ang="0">
                  <a:pos x="21" y="29"/>
                </a:cxn>
                <a:cxn ang="0">
                  <a:pos x="21" y="25"/>
                </a:cxn>
                <a:cxn ang="0">
                  <a:pos x="24" y="15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7" y="8"/>
                </a:cxn>
                <a:cxn ang="0">
                  <a:pos x="26" y="7"/>
                </a:cxn>
                <a:cxn ang="0">
                  <a:pos x="25" y="6"/>
                </a:cxn>
                <a:cxn ang="0">
                  <a:pos x="24" y="4"/>
                </a:cxn>
                <a:cxn ang="0">
                  <a:pos x="25" y="2"/>
                </a:cxn>
                <a:cxn ang="0">
                  <a:pos x="24" y="2"/>
                </a:cxn>
              </a:cxnLst>
              <a:rect l="0" t="0" r="r" b="b"/>
              <a:pathLst>
                <a:path w="29" h="68">
                  <a:moveTo>
                    <a:pt x="24" y="2"/>
                  </a:moveTo>
                  <a:lnTo>
                    <a:pt x="25" y="2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1"/>
                  </a:lnTo>
                  <a:lnTo>
                    <a:pt x="21" y="2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9" y="12"/>
                  </a:lnTo>
                  <a:lnTo>
                    <a:pt x="9" y="14"/>
                  </a:lnTo>
                  <a:lnTo>
                    <a:pt x="8" y="19"/>
                  </a:lnTo>
                  <a:lnTo>
                    <a:pt x="7" y="23"/>
                  </a:lnTo>
                  <a:lnTo>
                    <a:pt x="6" y="27"/>
                  </a:lnTo>
                  <a:lnTo>
                    <a:pt x="5" y="31"/>
                  </a:lnTo>
                  <a:lnTo>
                    <a:pt x="3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4" y="51"/>
                  </a:lnTo>
                  <a:lnTo>
                    <a:pt x="6" y="56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14" y="68"/>
                  </a:lnTo>
                  <a:lnTo>
                    <a:pt x="14" y="58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6" y="42"/>
                  </a:lnTo>
                  <a:lnTo>
                    <a:pt x="18" y="37"/>
                  </a:lnTo>
                  <a:lnTo>
                    <a:pt x="20" y="33"/>
                  </a:lnTo>
                  <a:lnTo>
                    <a:pt x="21" y="29"/>
                  </a:lnTo>
                  <a:lnTo>
                    <a:pt x="21" y="25"/>
                  </a:lnTo>
                  <a:lnTo>
                    <a:pt x="24" y="15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26" y="7"/>
                  </a:lnTo>
                  <a:lnTo>
                    <a:pt x="25" y="6"/>
                  </a:lnTo>
                  <a:lnTo>
                    <a:pt x="24" y="4"/>
                  </a:lnTo>
                  <a:lnTo>
                    <a:pt x="25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3" name="Freeform 1587">
              <a:extLst>
                <a:ext uri="{FF2B5EF4-FFF2-40B4-BE49-F238E27FC236}">
                  <a16:creationId xmlns:a16="http://schemas.microsoft.com/office/drawing/2014/main" id="{532AA5BA-F159-2D44-99D1-C9540B933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" y="2179"/>
              <a:ext cx="2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1" y="1"/>
                  </a:ln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4" name="Freeform 1588">
              <a:extLst>
                <a:ext uri="{FF2B5EF4-FFF2-40B4-BE49-F238E27FC236}">
                  <a16:creationId xmlns:a16="http://schemas.microsoft.com/office/drawing/2014/main" id="{4A0EF6A5-9231-2A4D-B131-61B87CE3D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" y="1987"/>
              <a:ext cx="226" cy="276"/>
            </a:xfrm>
            <a:custGeom>
              <a:avLst/>
              <a:gdLst/>
              <a:ahLst/>
              <a:cxnLst>
                <a:cxn ang="0">
                  <a:pos x="1" y="238"/>
                </a:cxn>
                <a:cxn ang="0">
                  <a:pos x="7" y="250"/>
                </a:cxn>
                <a:cxn ang="0">
                  <a:pos x="9" y="257"/>
                </a:cxn>
                <a:cxn ang="0">
                  <a:pos x="11" y="274"/>
                </a:cxn>
                <a:cxn ang="0">
                  <a:pos x="16" y="267"/>
                </a:cxn>
                <a:cxn ang="0">
                  <a:pos x="23" y="268"/>
                </a:cxn>
                <a:cxn ang="0">
                  <a:pos x="30" y="251"/>
                </a:cxn>
                <a:cxn ang="0">
                  <a:pos x="28" y="230"/>
                </a:cxn>
                <a:cxn ang="0">
                  <a:pos x="22" y="224"/>
                </a:cxn>
                <a:cxn ang="0">
                  <a:pos x="44" y="223"/>
                </a:cxn>
                <a:cxn ang="0">
                  <a:pos x="47" y="246"/>
                </a:cxn>
                <a:cxn ang="0">
                  <a:pos x="59" y="227"/>
                </a:cxn>
                <a:cxn ang="0">
                  <a:pos x="70" y="220"/>
                </a:cxn>
                <a:cxn ang="0">
                  <a:pos x="44" y="219"/>
                </a:cxn>
                <a:cxn ang="0">
                  <a:pos x="61" y="213"/>
                </a:cxn>
                <a:cxn ang="0">
                  <a:pos x="75" y="221"/>
                </a:cxn>
                <a:cxn ang="0">
                  <a:pos x="87" y="227"/>
                </a:cxn>
                <a:cxn ang="0">
                  <a:pos x="95" y="204"/>
                </a:cxn>
                <a:cxn ang="0">
                  <a:pos x="104" y="213"/>
                </a:cxn>
                <a:cxn ang="0">
                  <a:pos x="124" y="202"/>
                </a:cxn>
                <a:cxn ang="0">
                  <a:pos x="138" y="206"/>
                </a:cxn>
                <a:cxn ang="0">
                  <a:pos x="154" y="180"/>
                </a:cxn>
                <a:cxn ang="0">
                  <a:pos x="157" y="145"/>
                </a:cxn>
                <a:cxn ang="0">
                  <a:pos x="168" y="123"/>
                </a:cxn>
                <a:cxn ang="0">
                  <a:pos x="158" y="85"/>
                </a:cxn>
                <a:cxn ang="0">
                  <a:pos x="147" y="83"/>
                </a:cxn>
                <a:cxn ang="0">
                  <a:pos x="150" y="80"/>
                </a:cxn>
                <a:cxn ang="0">
                  <a:pos x="147" y="65"/>
                </a:cxn>
                <a:cxn ang="0">
                  <a:pos x="159" y="64"/>
                </a:cxn>
                <a:cxn ang="0">
                  <a:pos x="175" y="65"/>
                </a:cxn>
                <a:cxn ang="0">
                  <a:pos x="191" y="68"/>
                </a:cxn>
                <a:cxn ang="0">
                  <a:pos x="210" y="52"/>
                </a:cxn>
                <a:cxn ang="0">
                  <a:pos x="213" y="42"/>
                </a:cxn>
                <a:cxn ang="0">
                  <a:pos x="222" y="29"/>
                </a:cxn>
                <a:cxn ang="0">
                  <a:pos x="219" y="29"/>
                </a:cxn>
                <a:cxn ang="0">
                  <a:pos x="213" y="30"/>
                </a:cxn>
                <a:cxn ang="0">
                  <a:pos x="203" y="34"/>
                </a:cxn>
                <a:cxn ang="0">
                  <a:pos x="176" y="9"/>
                </a:cxn>
                <a:cxn ang="0">
                  <a:pos x="160" y="8"/>
                </a:cxn>
                <a:cxn ang="0">
                  <a:pos x="160" y="43"/>
                </a:cxn>
                <a:cxn ang="0">
                  <a:pos x="148" y="53"/>
                </a:cxn>
                <a:cxn ang="0">
                  <a:pos x="140" y="71"/>
                </a:cxn>
                <a:cxn ang="0">
                  <a:pos x="146" y="93"/>
                </a:cxn>
                <a:cxn ang="0">
                  <a:pos x="136" y="115"/>
                </a:cxn>
                <a:cxn ang="0">
                  <a:pos x="139" y="122"/>
                </a:cxn>
                <a:cxn ang="0">
                  <a:pos x="130" y="147"/>
                </a:cxn>
                <a:cxn ang="0">
                  <a:pos x="106" y="172"/>
                </a:cxn>
                <a:cxn ang="0">
                  <a:pos x="101" y="160"/>
                </a:cxn>
                <a:cxn ang="0">
                  <a:pos x="86" y="197"/>
                </a:cxn>
                <a:cxn ang="0">
                  <a:pos x="75" y="191"/>
                </a:cxn>
                <a:cxn ang="0">
                  <a:pos x="53" y="196"/>
                </a:cxn>
                <a:cxn ang="0">
                  <a:pos x="45" y="194"/>
                </a:cxn>
                <a:cxn ang="0">
                  <a:pos x="30" y="209"/>
                </a:cxn>
                <a:cxn ang="0">
                  <a:pos x="19" y="222"/>
                </a:cxn>
                <a:cxn ang="0">
                  <a:pos x="18" y="226"/>
                </a:cxn>
                <a:cxn ang="0">
                  <a:pos x="7" y="232"/>
                </a:cxn>
              </a:cxnLst>
              <a:rect l="0" t="0" r="r" b="b"/>
              <a:pathLst>
                <a:path w="226" h="276">
                  <a:moveTo>
                    <a:pt x="6" y="232"/>
                  </a:moveTo>
                  <a:lnTo>
                    <a:pt x="5" y="232"/>
                  </a:lnTo>
                  <a:lnTo>
                    <a:pt x="3" y="230"/>
                  </a:lnTo>
                  <a:lnTo>
                    <a:pt x="2" y="230"/>
                  </a:lnTo>
                  <a:lnTo>
                    <a:pt x="1" y="231"/>
                  </a:lnTo>
                  <a:lnTo>
                    <a:pt x="0" y="235"/>
                  </a:lnTo>
                  <a:lnTo>
                    <a:pt x="0" y="237"/>
                  </a:lnTo>
                  <a:lnTo>
                    <a:pt x="1" y="238"/>
                  </a:lnTo>
                  <a:lnTo>
                    <a:pt x="2" y="239"/>
                  </a:lnTo>
                  <a:lnTo>
                    <a:pt x="3" y="240"/>
                  </a:lnTo>
                  <a:lnTo>
                    <a:pt x="2" y="244"/>
                  </a:lnTo>
                  <a:lnTo>
                    <a:pt x="3" y="247"/>
                  </a:lnTo>
                  <a:lnTo>
                    <a:pt x="4" y="248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7" y="250"/>
                  </a:lnTo>
                  <a:lnTo>
                    <a:pt x="7" y="249"/>
                  </a:lnTo>
                  <a:lnTo>
                    <a:pt x="7" y="248"/>
                  </a:lnTo>
                  <a:lnTo>
                    <a:pt x="8" y="249"/>
                  </a:lnTo>
                  <a:lnTo>
                    <a:pt x="8" y="250"/>
                  </a:lnTo>
                  <a:lnTo>
                    <a:pt x="8" y="253"/>
                  </a:lnTo>
                  <a:lnTo>
                    <a:pt x="9" y="253"/>
                  </a:lnTo>
                  <a:lnTo>
                    <a:pt x="9" y="254"/>
                  </a:lnTo>
                  <a:lnTo>
                    <a:pt x="9" y="257"/>
                  </a:lnTo>
                  <a:lnTo>
                    <a:pt x="8" y="259"/>
                  </a:lnTo>
                  <a:lnTo>
                    <a:pt x="7" y="260"/>
                  </a:lnTo>
                  <a:lnTo>
                    <a:pt x="9" y="265"/>
                  </a:lnTo>
                  <a:lnTo>
                    <a:pt x="10" y="267"/>
                  </a:lnTo>
                  <a:lnTo>
                    <a:pt x="10" y="269"/>
                  </a:lnTo>
                  <a:lnTo>
                    <a:pt x="9" y="271"/>
                  </a:lnTo>
                  <a:lnTo>
                    <a:pt x="9" y="273"/>
                  </a:lnTo>
                  <a:lnTo>
                    <a:pt x="11" y="274"/>
                  </a:lnTo>
                  <a:lnTo>
                    <a:pt x="12" y="275"/>
                  </a:lnTo>
                  <a:lnTo>
                    <a:pt x="13" y="273"/>
                  </a:lnTo>
                  <a:lnTo>
                    <a:pt x="13" y="272"/>
                  </a:lnTo>
                  <a:lnTo>
                    <a:pt x="15" y="270"/>
                  </a:lnTo>
                  <a:lnTo>
                    <a:pt x="15" y="267"/>
                  </a:lnTo>
                  <a:lnTo>
                    <a:pt x="13" y="265"/>
                  </a:lnTo>
                  <a:lnTo>
                    <a:pt x="15" y="266"/>
                  </a:lnTo>
                  <a:lnTo>
                    <a:pt x="16" y="267"/>
                  </a:lnTo>
                  <a:lnTo>
                    <a:pt x="17" y="270"/>
                  </a:lnTo>
                  <a:lnTo>
                    <a:pt x="17" y="273"/>
                  </a:lnTo>
                  <a:lnTo>
                    <a:pt x="17" y="275"/>
                  </a:lnTo>
                  <a:lnTo>
                    <a:pt x="18" y="276"/>
                  </a:lnTo>
                  <a:lnTo>
                    <a:pt x="20" y="276"/>
                  </a:lnTo>
                  <a:lnTo>
                    <a:pt x="21" y="275"/>
                  </a:lnTo>
                  <a:lnTo>
                    <a:pt x="22" y="272"/>
                  </a:lnTo>
                  <a:lnTo>
                    <a:pt x="23" y="268"/>
                  </a:lnTo>
                  <a:lnTo>
                    <a:pt x="23" y="266"/>
                  </a:lnTo>
                  <a:lnTo>
                    <a:pt x="24" y="265"/>
                  </a:lnTo>
                  <a:lnTo>
                    <a:pt x="27" y="263"/>
                  </a:lnTo>
                  <a:lnTo>
                    <a:pt x="29" y="262"/>
                  </a:lnTo>
                  <a:lnTo>
                    <a:pt x="30" y="260"/>
                  </a:lnTo>
                  <a:lnTo>
                    <a:pt x="31" y="259"/>
                  </a:lnTo>
                  <a:lnTo>
                    <a:pt x="30" y="254"/>
                  </a:lnTo>
                  <a:lnTo>
                    <a:pt x="30" y="251"/>
                  </a:lnTo>
                  <a:lnTo>
                    <a:pt x="31" y="247"/>
                  </a:lnTo>
                  <a:lnTo>
                    <a:pt x="33" y="244"/>
                  </a:lnTo>
                  <a:lnTo>
                    <a:pt x="34" y="241"/>
                  </a:lnTo>
                  <a:lnTo>
                    <a:pt x="34" y="237"/>
                  </a:lnTo>
                  <a:lnTo>
                    <a:pt x="33" y="233"/>
                  </a:lnTo>
                  <a:lnTo>
                    <a:pt x="32" y="231"/>
                  </a:lnTo>
                  <a:lnTo>
                    <a:pt x="30" y="230"/>
                  </a:lnTo>
                  <a:lnTo>
                    <a:pt x="28" y="230"/>
                  </a:lnTo>
                  <a:lnTo>
                    <a:pt x="25" y="231"/>
                  </a:lnTo>
                  <a:lnTo>
                    <a:pt x="24" y="232"/>
                  </a:lnTo>
                  <a:lnTo>
                    <a:pt x="23" y="231"/>
                  </a:lnTo>
                  <a:lnTo>
                    <a:pt x="21" y="230"/>
                  </a:lnTo>
                  <a:lnTo>
                    <a:pt x="21" y="229"/>
                  </a:lnTo>
                  <a:lnTo>
                    <a:pt x="20" y="227"/>
                  </a:lnTo>
                  <a:lnTo>
                    <a:pt x="21" y="225"/>
                  </a:lnTo>
                  <a:lnTo>
                    <a:pt x="22" y="224"/>
                  </a:lnTo>
                  <a:lnTo>
                    <a:pt x="24" y="224"/>
                  </a:lnTo>
                  <a:lnTo>
                    <a:pt x="27" y="223"/>
                  </a:lnTo>
                  <a:lnTo>
                    <a:pt x="33" y="220"/>
                  </a:lnTo>
                  <a:lnTo>
                    <a:pt x="38" y="218"/>
                  </a:lnTo>
                  <a:lnTo>
                    <a:pt x="39" y="217"/>
                  </a:lnTo>
                  <a:lnTo>
                    <a:pt x="41" y="218"/>
                  </a:lnTo>
                  <a:lnTo>
                    <a:pt x="43" y="220"/>
                  </a:lnTo>
                  <a:lnTo>
                    <a:pt x="44" y="223"/>
                  </a:lnTo>
                  <a:lnTo>
                    <a:pt x="44" y="227"/>
                  </a:lnTo>
                  <a:lnTo>
                    <a:pt x="41" y="235"/>
                  </a:lnTo>
                  <a:lnTo>
                    <a:pt x="40" y="239"/>
                  </a:lnTo>
                  <a:lnTo>
                    <a:pt x="41" y="240"/>
                  </a:lnTo>
                  <a:lnTo>
                    <a:pt x="42" y="241"/>
                  </a:lnTo>
                  <a:lnTo>
                    <a:pt x="45" y="243"/>
                  </a:lnTo>
                  <a:lnTo>
                    <a:pt x="46" y="244"/>
                  </a:lnTo>
                  <a:lnTo>
                    <a:pt x="47" y="246"/>
                  </a:lnTo>
                  <a:lnTo>
                    <a:pt x="48" y="244"/>
                  </a:lnTo>
                  <a:lnTo>
                    <a:pt x="50" y="242"/>
                  </a:lnTo>
                  <a:lnTo>
                    <a:pt x="54" y="238"/>
                  </a:lnTo>
                  <a:lnTo>
                    <a:pt x="55" y="235"/>
                  </a:lnTo>
                  <a:lnTo>
                    <a:pt x="56" y="232"/>
                  </a:lnTo>
                  <a:lnTo>
                    <a:pt x="58" y="229"/>
                  </a:lnTo>
                  <a:lnTo>
                    <a:pt x="58" y="228"/>
                  </a:lnTo>
                  <a:lnTo>
                    <a:pt x="59" y="227"/>
                  </a:lnTo>
                  <a:lnTo>
                    <a:pt x="61" y="227"/>
                  </a:lnTo>
                  <a:lnTo>
                    <a:pt x="63" y="227"/>
                  </a:lnTo>
                  <a:lnTo>
                    <a:pt x="66" y="228"/>
                  </a:lnTo>
                  <a:lnTo>
                    <a:pt x="68" y="227"/>
                  </a:lnTo>
                  <a:lnTo>
                    <a:pt x="70" y="226"/>
                  </a:lnTo>
                  <a:lnTo>
                    <a:pt x="71" y="224"/>
                  </a:lnTo>
                  <a:lnTo>
                    <a:pt x="71" y="222"/>
                  </a:lnTo>
                  <a:lnTo>
                    <a:pt x="70" y="220"/>
                  </a:lnTo>
                  <a:lnTo>
                    <a:pt x="68" y="220"/>
                  </a:lnTo>
                  <a:lnTo>
                    <a:pt x="65" y="220"/>
                  </a:lnTo>
                  <a:lnTo>
                    <a:pt x="60" y="220"/>
                  </a:lnTo>
                  <a:lnTo>
                    <a:pt x="50" y="222"/>
                  </a:lnTo>
                  <a:lnTo>
                    <a:pt x="48" y="223"/>
                  </a:lnTo>
                  <a:lnTo>
                    <a:pt x="46" y="223"/>
                  </a:lnTo>
                  <a:lnTo>
                    <a:pt x="44" y="221"/>
                  </a:lnTo>
                  <a:lnTo>
                    <a:pt x="44" y="219"/>
                  </a:lnTo>
                  <a:lnTo>
                    <a:pt x="45" y="217"/>
                  </a:lnTo>
                  <a:lnTo>
                    <a:pt x="46" y="216"/>
                  </a:lnTo>
                  <a:lnTo>
                    <a:pt x="48" y="216"/>
                  </a:lnTo>
                  <a:lnTo>
                    <a:pt x="50" y="217"/>
                  </a:lnTo>
                  <a:lnTo>
                    <a:pt x="52" y="217"/>
                  </a:lnTo>
                  <a:lnTo>
                    <a:pt x="54" y="216"/>
                  </a:lnTo>
                  <a:lnTo>
                    <a:pt x="59" y="213"/>
                  </a:lnTo>
                  <a:lnTo>
                    <a:pt x="61" y="213"/>
                  </a:lnTo>
                  <a:lnTo>
                    <a:pt x="63" y="213"/>
                  </a:lnTo>
                  <a:lnTo>
                    <a:pt x="66" y="211"/>
                  </a:lnTo>
                  <a:lnTo>
                    <a:pt x="68" y="209"/>
                  </a:lnTo>
                  <a:lnTo>
                    <a:pt x="72" y="213"/>
                  </a:lnTo>
                  <a:lnTo>
                    <a:pt x="73" y="215"/>
                  </a:lnTo>
                  <a:lnTo>
                    <a:pt x="76" y="215"/>
                  </a:lnTo>
                  <a:lnTo>
                    <a:pt x="76" y="218"/>
                  </a:lnTo>
                  <a:lnTo>
                    <a:pt x="75" y="221"/>
                  </a:lnTo>
                  <a:lnTo>
                    <a:pt x="74" y="222"/>
                  </a:lnTo>
                  <a:lnTo>
                    <a:pt x="75" y="224"/>
                  </a:lnTo>
                  <a:lnTo>
                    <a:pt x="79" y="225"/>
                  </a:lnTo>
                  <a:lnTo>
                    <a:pt x="82" y="227"/>
                  </a:lnTo>
                  <a:lnTo>
                    <a:pt x="83" y="230"/>
                  </a:lnTo>
                  <a:lnTo>
                    <a:pt x="84" y="231"/>
                  </a:lnTo>
                  <a:lnTo>
                    <a:pt x="86" y="230"/>
                  </a:lnTo>
                  <a:lnTo>
                    <a:pt x="87" y="227"/>
                  </a:lnTo>
                  <a:lnTo>
                    <a:pt x="89" y="225"/>
                  </a:lnTo>
                  <a:lnTo>
                    <a:pt x="91" y="223"/>
                  </a:lnTo>
                  <a:lnTo>
                    <a:pt x="93" y="220"/>
                  </a:lnTo>
                  <a:lnTo>
                    <a:pt x="96" y="215"/>
                  </a:lnTo>
                  <a:lnTo>
                    <a:pt x="97" y="213"/>
                  </a:lnTo>
                  <a:lnTo>
                    <a:pt x="98" y="208"/>
                  </a:lnTo>
                  <a:lnTo>
                    <a:pt x="97" y="207"/>
                  </a:lnTo>
                  <a:lnTo>
                    <a:pt x="95" y="204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2" y="202"/>
                  </a:lnTo>
                  <a:lnTo>
                    <a:pt x="103" y="204"/>
                  </a:lnTo>
                  <a:lnTo>
                    <a:pt x="104" y="206"/>
                  </a:lnTo>
                  <a:lnTo>
                    <a:pt x="104" y="209"/>
                  </a:lnTo>
                  <a:lnTo>
                    <a:pt x="104" y="211"/>
                  </a:lnTo>
                  <a:lnTo>
                    <a:pt x="104" y="213"/>
                  </a:lnTo>
                  <a:lnTo>
                    <a:pt x="106" y="213"/>
                  </a:lnTo>
                  <a:lnTo>
                    <a:pt x="108" y="211"/>
                  </a:lnTo>
                  <a:lnTo>
                    <a:pt x="113" y="210"/>
                  </a:lnTo>
                  <a:lnTo>
                    <a:pt x="116" y="210"/>
                  </a:lnTo>
                  <a:lnTo>
                    <a:pt x="118" y="209"/>
                  </a:lnTo>
                  <a:lnTo>
                    <a:pt x="121" y="205"/>
                  </a:lnTo>
                  <a:lnTo>
                    <a:pt x="123" y="203"/>
                  </a:lnTo>
                  <a:lnTo>
                    <a:pt x="124" y="202"/>
                  </a:lnTo>
                  <a:lnTo>
                    <a:pt x="125" y="202"/>
                  </a:lnTo>
                  <a:lnTo>
                    <a:pt x="127" y="205"/>
                  </a:lnTo>
                  <a:lnTo>
                    <a:pt x="128" y="207"/>
                  </a:lnTo>
                  <a:lnTo>
                    <a:pt x="129" y="210"/>
                  </a:lnTo>
                  <a:lnTo>
                    <a:pt x="131" y="213"/>
                  </a:lnTo>
                  <a:lnTo>
                    <a:pt x="133" y="211"/>
                  </a:lnTo>
                  <a:lnTo>
                    <a:pt x="135" y="210"/>
                  </a:lnTo>
                  <a:lnTo>
                    <a:pt x="138" y="206"/>
                  </a:lnTo>
                  <a:lnTo>
                    <a:pt x="140" y="202"/>
                  </a:lnTo>
                  <a:lnTo>
                    <a:pt x="145" y="199"/>
                  </a:lnTo>
                  <a:lnTo>
                    <a:pt x="149" y="197"/>
                  </a:lnTo>
                  <a:lnTo>
                    <a:pt x="151" y="195"/>
                  </a:lnTo>
                  <a:lnTo>
                    <a:pt x="152" y="193"/>
                  </a:lnTo>
                  <a:lnTo>
                    <a:pt x="153" y="186"/>
                  </a:lnTo>
                  <a:lnTo>
                    <a:pt x="153" y="183"/>
                  </a:lnTo>
                  <a:lnTo>
                    <a:pt x="154" y="180"/>
                  </a:lnTo>
                  <a:lnTo>
                    <a:pt x="156" y="175"/>
                  </a:lnTo>
                  <a:lnTo>
                    <a:pt x="157" y="173"/>
                  </a:lnTo>
                  <a:lnTo>
                    <a:pt x="157" y="170"/>
                  </a:lnTo>
                  <a:lnTo>
                    <a:pt x="157" y="157"/>
                  </a:lnTo>
                  <a:lnTo>
                    <a:pt x="156" y="153"/>
                  </a:lnTo>
                  <a:lnTo>
                    <a:pt x="156" y="151"/>
                  </a:lnTo>
                  <a:lnTo>
                    <a:pt x="156" y="148"/>
                  </a:lnTo>
                  <a:lnTo>
                    <a:pt x="157" y="145"/>
                  </a:lnTo>
                  <a:lnTo>
                    <a:pt x="159" y="143"/>
                  </a:lnTo>
                  <a:lnTo>
                    <a:pt x="160" y="142"/>
                  </a:lnTo>
                  <a:lnTo>
                    <a:pt x="162" y="139"/>
                  </a:lnTo>
                  <a:lnTo>
                    <a:pt x="163" y="135"/>
                  </a:lnTo>
                  <a:lnTo>
                    <a:pt x="163" y="132"/>
                  </a:lnTo>
                  <a:lnTo>
                    <a:pt x="164" y="130"/>
                  </a:lnTo>
                  <a:lnTo>
                    <a:pt x="168" y="126"/>
                  </a:lnTo>
                  <a:lnTo>
                    <a:pt x="168" y="123"/>
                  </a:lnTo>
                  <a:lnTo>
                    <a:pt x="168" y="120"/>
                  </a:lnTo>
                  <a:lnTo>
                    <a:pt x="167" y="115"/>
                  </a:lnTo>
                  <a:lnTo>
                    <a:pt x="164" y="109"/>
                  </a:lnTo>
                  <a:lnTo>
                    <a:pt x="162" y="103"/>
                  </a:lnTo>
                  <a:lnTo>
                    <a:pt x="162" y="96"/>
                  </a:lnTo>
                  <a:lnTo>
                    <a:pt x="161" y="90"/>
                  </a:lnTo>
                  <a:lnTo>
                    <a:pt x="160" y="88"/>
                  </a:lnTo>
                  <a:lnTo>
                    <a:pt x="158" y="85"/>
                  </a:lnTo>
                  <a:lnTo>
                    <a:pt x="155" y="84"/>
                  </a:lnTo>
                  <a:lnTo>
                    <a:pt x="153" y="84"/>
                  </a:lnTo>
                  <a:lnTo>
                    <a:pt x="152" y="85"/>
                  </a:lnTo>
                  <a:lnTo>
                    <a:pt x="151" y="87"/>
                  </a:lnTo>
                  <a:lnTo>
                    <a:pt x="150" y="87"/>
                  </a:lnTo>
                  <a:lnTo>
                    <a:pt x="149" y="87"/>
                  </a:lnTo>
                  <a:lnTo>
                    <a:pt x="148" y="84"/>
                  </a:lnTo>
                  <a:lnTo>
                    <a:pt x="147" y="83"/>
                  </a:lnTo>
                  <a:lnTo>
                    <a:pt x="147" y="82"/>
                  </a:lnTo>
                  <a:lnTo>
                    <a:pt x="144" y="82"/>
                  </a:lnTo>
                  <a:lnTo>
                    <a:pt x="142" y="81"/>
                  </a:lnTo>
                  <a:lnTo>
                    <a:pt x="141" y="81"/>
                  </a:lnTo>
                  <a:lnTo>
                    <a:pt x="144" y="78"/>
                  </a:lnTo>
                  <a:lnTo>
                    <a:pt x="146" y="77"/>
                  </a:lnTo>
                  <a:lnTo>
                    <a:pt x="148" y="78"/>
                  </a:lnTo>
                  <a:lnTo>
                    <a:pt x="150" y="80"/>
                  </a:lnTo>
                  <a:lnTo>
                    <a:pt x="152" y="81"/>
                  </a:lnTo>
                  <a:lnTo>
                    <a:pt x="154" y="80"/>
                  </a:lnTo>
                  <a:lnTo>
                    <a:pt x="155" y="76"/>
                  </a:lnTo>
                  <a:lnTo>
                    <a:pt x="155" y="73"/>
                  </a:lnTo>
                  <a:lnTo>
                    <a:pt x="153" y="70"/>
                  </a:lnTo>
                  <a:lnTo>
                    <a:pt x="151" y="69"/>
                  </a:lnTo>
                  <a:lnTo>
                    <a:pt x="149" y="68"/>
                  </a:lnTo>
                  <a:lnTo>
                    <a:pt x="147" y="65"/>
                  </a:lnTo>
                  <a:lnTo>
                    <a:pt x="147" y="63"/>
                  </a:lnTo>
                  <a:lnTo>
                    <a:pt x="148" y="60"/>
                  </a:lnTo>
                  <a:lnTo>
                    <a:pt x="150" y="59"/>
                  </a:lnTo>
                  <a:lnTo>
                    <a:pt x="152" y="60"/>
                  </a:lnTo>
                  <a:lnTo>
                    <a:pt x="154" y="62"/>
                  </a:lnTo>
                  <a:lnTo>
                    <a:pt x="156" y="63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61" y="62"/>
                  </a:lnTo>
                  <a:lnTo>
                    <a:pt x="162" y="60"/>
                  </a:lnTo>
                  <a:lnTo>
                    <a:pt x="164" y="59"/>
                  </a:lnTo>
                  <a:lnTo>
                    <a:pt x="166" y="60"/>
                  </a:lnTo>
                  <a:lnTo>
                    <a:pt x="168" y="61"/>
                  </a:lnTo>
                  <a:lnTo>
                    <a:pt x="170" y="63"/>
                  </a:lnTo>
                  <a:lnTo>
                    <a:pt x="172" y="65"/>
                  </a:lnTo>
                  <a:lnTo>
                    <a:pt x="175" y="65"/>
                  </a:lnTo>
                  <a:lnTo>
                    <a:pt x="178" y="66"/>
                  </a:lnTo>
                  <a:lnTo>
                    <a:pt x="181" y="69"/>
                  </a:lnTo>
                  <a:lnTo>
                    <a:pt x="182" y="71"/>
                  </a:lnTo>
                  <a:lnTo>
                    <a:pt x="183" y="72"/>
                  </a:lnTo>
                  <a:lnTo>
                    <a:pt x="185" y="72"/>
                  </a:lnTo>
                  <a:lnTo>
                    <a:pt x="189" y="70"/>
                  </a:lnTo>
                  <a:lnTo>
                    <a:pt x="190" y="69"/>
                  </a:lnTo>
                  <a:lnTo>
                    <a:pt x="191" y="68"/>
                  </a:lnTo>
                  <a:lnTo>
                    <a:pt x="191" y="65"/>
                  </a:lnTo>
                  <a:lnTo>
                    <a:pt x="190" y="61"/>
                  </a:lnTo>
                  <a:lnTo>
                    <a:pt x="195" y="60"/>
                  </a:lnTo>
                  <a:lnTo>
                    <a:pt x="198" y="60"/>
                  </a:lnTo>
                  <a:lnTo>
                    <a:pt x="199" y="59"/>
                  </a:lnTo>
                  <a:lnTo>
                    <a:pt x="200" y="58"/>
                  </a:lnTo>
                  <a:lnTo>
                    <a:pt x="204" y="54"/>
                  </a:lnTo>
                  <a:lnTo>
                    <a:pt x="210" y="52"/>
                  </a:lnTo>
                  <a:lnTo>
                    <a:pt x="212" y="51"/>
                  </a:lnTo>
                  <a:lnTo>
                    <a:pt x="213" y="49"/>
                  </a:lnTo>
                  <a:lnTo>
                    <a:pt x="214" y="48"/>
                  </a:lnTo>
                  <a:lnTo>
                    <a:pt x="214" y="46"/>
                  </a:lnTo>
                  <a:lnTo>
                    <a:pt x="215" y="44"/>
                  </a:lnTo>
                  <a:lnTo>
                    <a:pt x="215" y="43"/>
                  </a:lnTo>
                  <a:lnTo>
                    <a:pt x="214" y="43"/>
                  </a:lnTo>
                  <a:lnTo>
                    <a:pt x="213" y="42"/>
                  </a:lnTo>
                  <a:lnTo>
                    <a:pt x="213" y="41"/>
                  </a:lnTo>
                  <a:lnTo>
                    <a:pt x="214" y="40"/>
                  </a:lnTo>
                  <a:lnTo>
                    <a:pt x="215" y="39"/>
                  </a:lnTo>
                  <a:lnTo>
                    <a:pt x="218" y="39"/>
                  </a:lnTo>
                  <a:lnTo>
                    <a:pt x="218" y="37"/>
                  </a:lnTo>
                  <a:lnTo>
                    <a:pt x="219" y="33"/>
                  </a:lnTo>
                  <a:lnTo>
                    <a:pt x="220" y="31"/>
                  </a:lnTo>
                  <a:lnTo>
                    <a:pt x="222" y="29"/>
                  </a:lnTo>
                  <a:lnTo>
                    <a:pt x="224" y="29"/>
                  </a:lnTo>
                  <a:lnTo>
                    <a:pt x="226" y="27"/>
                  </a:lnTo>
                  <a:lnTo>
                    <a:pt x="226" y="25"/>
                  </a:lnTo>
                  <a:lnTo>
                    <a:pt x="225" y="25"/>
                  </a:lnTo>
                  <a:lnTo>
                    <a:pt x="222" y="25"/>
                  </a:lnTo>
                  <a:lnTo>
                    <a:pt x="222" y="26"/>
                  </a:lnTo>
                  <a:lnTo>
                    <a:pt x="221" y="27"/>
                  </a:lnTo>
                  <a:lnTo>
                    <a:pt x="219" y="29"/>
                  </a:lnTo>
                  <a:lnTo>
                    <a:pt x="216" y="34"/>
                  </a:lnTo>
                  <a:lnTo>
                    <a:pt x="215" y="37"/>
                  </a:lnTo>
                  <a:lnTo>
                    <a:pt x="214" y="39"/>
                  </a:lnTo>
                  <a:lnTo>
                    <a:pt x="213" y="39"/>
                  </a:lnTo>
                  <a:lnTo>
                    <a:pt x="212" y="38"/>
                  </a:lnTo>
                  <a:lnTo>
                    <a:pt x="212" y="36"/>
                  </a:lnTo>
                  <a:lnTo>
                    <a:pt x="213" y="32"/>
                  </a:lnTo>
                  <a:lnTo>
                    <a:pt x="213" y="30"/>
                  </a:lnTo>
                  <a:lnTo>
                    <a:pt x="212" y="30"/>
                  </a:lnTo>
                  <a:lnTo>
                    <a:pt x="210" y="30"/>
                  </a:lnTo>
                  <a:lnTo>
                    <a:pt x="209" y="31"/>
                  </a:lnTo>
                  <a:lnTo>
                    <a:pt x="207" y="33"/>
                  </a:lnTo>
                  <a:lnTo>
                    <a:pt x="206" y="36"/>
                  </a:lnTo>
                  <a:lnTo>
                    <a:pt x="205" y="36"/>
                  </a:lnTo>
                  <a:lnTo>
                    <a:pt x="204" y="36"/>
                  </a:lnTo>
                  <a:lnTo>
                    <a:pt x="203" y="34"/>
                  </a:lnTo>
                  <a:lnTo>
                    <a:pt x="201" y="32"/>
                  </a:lnTo>
                  <a:lnTo>
                    <a:pt x="198" y="31"/>
                  </a:lnTo>
                  <a:lnTo>
                    <a:pt x="196" y="30"/>
                  </a:lnTo>
                  <a:lnTo>
                    <a:pt x="195" y="31"/>
                  </a:lnTo>
                  <a:lnTo>
                    <a:pt x="188" y="25"/>
                  </a:lnTo>
                  <a:lnTo>
                    <a:pt x="181" y="19"/>
                  </a:lnTo>
                  <a:lnTo>
                    <a:pt x="178" y="15"/>
                  </a:lnTo>
                  <a:lnTo>
                    <a:pt x="176" y="9"/>
                  </a:lnTo>
                  <a:lnTo>
                    <a:pt x="173" y="6"/>
                  </a:lnTo>
                  <a:lnTo>
                    <a:pt x="171" y="3"/>
                  </a:lnTo>
                  <a:lnTo>
                    <a:pt x="168" y="1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1" y="1"/>
                  </a:lnTo>
                  <a:lnTo>
                    <a:pt x="160" y="3"/>
                  </a:lnTo>
                  <a:lnTo>
                    <a:pt x="160" y="8"/>
                  </a:lnTo>
                  <a:lnTo>
                    <a:pt x="161" y="12"/>
                  </a:lnTo>
                  <a:lnTo>
                    <a:pt x="161" y="18"/>
                  </a:lnTo>
                  <a:lnTo>
                    <a:pt x="160" y="23"/>
                  </a:lnTo>
                  <a:lnTo>
                    <a:pt x="160" y="28"/>
                  </a:lnTo>
                  <a:lnTo>
                    <a:pt x="160" y="32"/>
                  </a:lnTo>
                  <a:lnTo>
                    <a:pt x="161" y="38"/>
                  </a:lnTo>
                  <a:lnTo>
                    <a:pt x="161" y="41"/>
                  </a:lnTo>
                  <a:lnTo>
                    <a:pt x="160" y="43"/>
                  </a:lnTo>
                  <a:lnTo>
                    <a:pt x="158" y="45"/>
                  </a:lnTo>
                  <a:lnTo>
                    <a:pt x="156" y="46"/>
                  </a:lnTo>
                  <a:lnTo>
                    <a:pt x="152" y="46"/>
                  </a:lnTo>
                  <a:lnTo>
                    <a:pt x="150" y="46"/>
                  </a:lnTo>
                  <a:lnTo>
                    <a:pt x="149" y="47"/>
                  </a:lnTo>
                  <a:lnTo>
                    <a:pt x="148" y="49"/>
                  </a:lnTo>
                  <a:lnTo>
                    <a:pt x="148" y="51"/>
                  </a:lnTo>
                  <a:lnTo>
                    <a:pt x="148" y="53"/>
                  </a:lnTo>
                  <a:lnTo>
                    <a:pt x="147" y="55"/>
                  </a:lnTo>
                  <a:lnTo>
                    <a:pt x="144" y="56"/>
                  </a:lnTo>
                  <a:lnTo>
                    <a:pt x="141" y="58"/>
                  </a:lnTo>
                  <a:lnTo>
                    <a:pt x="140" y="59"/>
                  </a:lnTo>
                  <a:lnTo>
                    <a:pt x="138" y="64"/>
                  </a:lnTo>
                  <a:lnTo>
                    <a:pt x="138" y="66"/>
                  </a:lnTo>
                  <a:lnTo>
                    <a:pt x="138" y="68"/>
                  </a:lnTo>
                  <a:lnTo>
                    <a:pt x="140" y="71"/>
                  </a:lnTo>
                  <a:lnTo>
                    <a:pt x="141" y="75"/>
                  </a:lnTo>
                  <a:lnTo>
                    <a:pt x="141" y="80"/>
                  </a:lnTo>
                  <a:lnTo>
                    <a:pt x="141" y="82"/>
                  </a:lnTo>
                  <a:lnTo>
                    <a:pt x="142" y="84"/>
                  </a:lnTo>
                  <a:lnTo>
                    <a:pt x="146" y="87"/>
                  </a:lnTo>
                  <a:lnTo>
                    <a:pt x="147" y="88"/>
                  </a:lnTo>
                  <a:lnTo>
                    <a:pt x="147" y="91"/>
                  </a:lnTo>
                  <a:lnTo>
                    <a:pt x="146" y="93"/>
                  </a:lnTo>
                  <a:lnTo>
                    <a:pt x="144" y="95"/>
                  </a:lnTo>
                  <a:lnTo>
                    <a:pt x="141" y="98"/>
                  </a:lnTo>
                  <a:lnTo>
                    <a:pt x="140" y="100"/>
                  </a:lnTo>
                  <a:lnTo>
                    <a:pt x="140" y="104"/>
                  </a:lnTo>
                  <a:lnTo>
                    <a:pt x="140" y="108"/>
                  </a:lnTo>
                  <a:lnTo>
                    <a:pt x="140" y="110"/>
                  </a:lnTo>
                  <a:lnTo>
                    <a:pt x="139" y="112"/>
                  </a:lnTo>
                  <a:lnTo>
                    <a:pt x="136" y="115"/>
                  </a:lnTo>
                  <a:lnTo>
                    <a:pt x="137" y="117"/>
                  </a:lnTo>
                  <a:lnTo>
                    <a:pt x="138" y="116"/>
                  </a:lnTo>
                  <a:lnTo>
                    <a:pt x="139" y="115"/>
                  </a:lnTo>
                  <a:lnTo>
                    <a:pt x="140" y="114"/>
                  </a:lnTo>
                  <a:lnTo>
                    <a:pt x="141" y="113"/>
                  </a:lnTo>
                  <a:lnTo>
                    <a:pt x="141" y="117"/>
                  </a:lnTo>
                  <a:lnTo>
                    <a:pt x="140" y="119"/>
                  </a:lnTo>
                  <a:lnTo>
                    <a:pt x="139" y="122"/>
                  </a:lnTo>
                  <a:lnTo>
                    <a:pt x="138" y="126"/>
                  </a:lnTo>
                  <a:lnTo>
                    <a:pt x="137" y="132"/>
                  </a:lnTo>
                  <a:lnTo>
                    <a:pt x="136" y="135"/>
                  </a:lnTo>
                  <a:lnTo>
                    <a:pt x="135" y="138"/>
                  </a:lnTo>
                  <a:lnTo>
                    <a:pt x="134" y="141"/>
                  </a:lnTo>
                  <a:lnTo>
                    <a:pt x="132" y="142"/>
                  </a:lnTo>
                  <a:lnTo>
                    <a:pt x="131" y="144"/>
                  </a:lnTo>
                  <a:lnTo>
                    <a:pt x="130" y="147"/>
                  </a:lnTo>
                  <a:lnTo>
                    <a:pt x="129" y="150"/>
                  </a:lnTo>
                  <a:lnTo>
                    <a:pt x="126" y="155"/>
                  </a:lnTo>
                  <a:lnTo>
                    <a:pt x="120" y="158"/>
                  </a:lnTo>
                  <a:lnTo>
                    <a:pt x="116" y="164"/>
                  </a:lnTo>
                  <a:lnTo>
                    <a:pt x="114" y="166"/>
                  </a:lnTo>
                  <a:lnTo>
                    <a:pt x="110" y="167"/>
                  </a:lnTo>
                  <a:lnTo>
                    <a:pt x="108" y="170"/>
                  </a:lnTo>
                  <a:lnTo>
                    <a:pt x="106" y="172"/>
                  </a:lnTo>
                  <a:lnTo>
                    <a:pt x="105" y="173"/>
                  </a:lnTo>
                  <a:lnTo>
                    <a:pt x="104" y="172"/>
                  </a:lnTo>
                  <a:lnTo>
                    <a:pt x="104" y="169"/>
                  </a:lnTo>
                  <a:lnTo>
                    <a:pt x="105" y="164"/>
                  </a:lnTo>
                  <a:lnTo>
                    <a:pt x="105" y="161"/>
                  </a:lnTo>
                  <a:lnTo>
                    <a:pt x="104" y="160"/>
                  </a:lnTo>
                  <a:lnTo>
                    <a:pt x="103" y="159"/>
                  </a:lnTo>
                  <a:lnTo>
                    <a:pt x="101" y="160"/>
                  </a:lnTo>
                  <a:lnTo>
                    <a:pt x="96" y="164"/>
                  </a:lnTo>
                  <a:lnTo>
                    <a:pt x="94" y="170"/>
                  </a:lnTo>
                  <a:lnTo>
                    <a:pt x="92" y="177"/>
                  </a:lnTo>
                  <a:lnTo>
                    <a:pt x="90" y="183"/>
                  </a:lnTo>
                  <a:lnTo>
                    <a:pt x="88" y="189"/>
                  </a:lnTo>
                  <a:lnTo>
                    <a:pt x="87" y="193"/>
                  </a:lnTo>
                  <a:lnTo>
                    <a:pt x="88" y="192"/>
                  </a:lnTo>
                  <a:lnTo>
                    <a:pt x="86" y="197"/>
                  </a:lnTo>
                  <a:lnTo>
                    <a:pt x="87" y="193"/>
                  </a:lnTo>
                  <a:lnTo>
                    <a:pt x="86" y="195"/>
                  </a:lnTo>
                  <a:lnTo>
                    <a:pt x="85" y="196"/>
                  </a:lnTo>
                  <a:lnTo>
                    <a:pt x="84" y="196"/>
                  </a:lnTo>
                  <a:lnTo>
                    <a:pt x="82" y="196"/>
                  </a:lnTo>
                  <a:lnTo>
                    <a:pt x="81" y="195"/>
                  </a:lnTo>
                  <a:lnTo>
                    <a:pt x="79" y="192"/>
                  </a:lnTo>
                  <a:lnTo>
                    <a:pt x="75" y="191"/>
                  </a:lnTo>
                  <a:lnTo>
                    <a:pt x="73" y="191"/>
                  </a:lnTo>
                  <a:lnTo>
                    <a:pt x="70" y="192"/>
                  </a:lnTo>
                  <a:lnTo>
                    <a:pt x="66" y="192"/>
                  </a:lnTo>
                  <a:lnTo>
                    <a:pt x="64" y="192"/>
                  </a:lnTo>
                  <a:lnTo>
                    <a:pt x="62" y="193"/>
                  </a:lnTo>
                  <a:lnTo>
                    <a:pt x="60" y="195"/>
                  </a:lnTo>
                  <a:lnTo>
                    <a:pt x="58" y="196"/>
                  </a:lnTo>
                  <a:lnTo>
                    <a:pt x="53" y="196"/>
                  </a:lnTo>
                  <a:lnTo>
                    <a:pt x="52" y="197"/>
                  </a:lnTo>
                  <a:lnTo>
                    <a:pt x="51" y="196"/>
                  </a:lnTo>
                  <a:lnTo>
                    <a:pt x="50" y="195"/>
                  </a:lnTo>
                  <a:lnTo>
                    <a:pt x="49" y="195"/>
                  </a:lnTo>
                  <a:lnTo>
                    <a:pt x="48" y="195"/>
                  </a:lnTo>
                  <a:lnTo>
                    <a:pt x="47" y="196"/>
                  </a:lnTo>
                  <a:lnTo>
                    <a:pt x="46" y="195"/>
                  </a:lnTo>
                  <a:lnTo>
                    <a:pt x="45" y="194"/>
                  </a:lnTo>
                  <a:lnTo>
                    <a:pt x="43" y="195"/>
                  </a:lnTo>
                  <a:lnTo>
                    <a:pt x="41" y="197"/>
                  </a:lnTo>
                  <a:lnTo>
                    <a:pt x="39" y="200"/>
                  </a:lnTo>
                  <a:lnTo>
                    <a:pt x="37" y="204"/>
                  </a:lnTo>
                  <a:lnTo>
                    <a:pt x="37" y="206"/>
                  </a:lnTo>
                  <a:lnTo>
                    <a:pt x="36" y="207"/>
                  </a:lnTo>
                  <a:lnTo>
                    <a:pt x="33" y="208"/>
                  </a:lnTo>
                  <a:lnTo>
                    <a:pt x="30" y="209"/>
                  </a:lnTo>
                  <a:lnTo>
                    <a:pt x="28" y="213"/>
                  </a:lnTo>
                  <a:lnTo>
                    <a:pt x="27" y="213"/>
                  </a:lnTo>
                  <a:lnTo>
                    <a:pt x="25" y="213"/>
                  </a:lnTo>
                  <a:lnTo>
                    <a:pt x="23" y="214"/>
                  </a:lnTo>
                  <a:lnTo>
                    <a:pt x="20" y="217"/>
                  </a:lnTo>
                  <a:lnTo>
                    <a:pt x="17" y="221"/>
                  </a:lnTo>
                  <a:lnTo>
                    <a:pt x="18" y="222"/>
                  </a:lnTo>
                  <a:lnTo>
                    <a:pt x="19" y="222"/>
                  </a:lnTo>
                  <a:lnTo>
                    <a:pt x="20" y="222"/>
                  </a:lnTo>
                  <a:lnTo>
                    <a:pt x="21" y="222"/>
                  </a:lnTo>
                  <a:lnTo>
                    <a:pt x="22" y="223"/>
                  </a:lnTo>
                  <a:lnTo>
                    <a:pt x="21" y="223"/>
                  </a:lnTo>
                  <a:lnTo>
                    <a:pt x="20" y="224"/>
                  </a:lnTo>
                  <a:lnTo>
                    <a:pt x="18" y="225"/>
                  </a:lnTo>
                  <a:lnTo>
                    <a:pt x="17" y="225"/>
                  </a:lnTo>
                  <a:lnTo>
                    <a:pt x="18" y="226"/>
                  </a:lnTo>
                  <a:lnTo>
                    <a:pt x="19" y="227"/>
                  </a:lnTo>
                  <a:lnTo>
                    <a:pt x="20" y="227"/>
                  </a:lnTo>
                  <a:lnTo>
                    <a:pt x="19" y="227"/>
                  </a:lnTo>
                  <a:lnTo>
                    <a:pt x="15" y="227"/>
                  </a:lnTo>
                  <a:lnTo>
                    <a:pt x="11" y="228"/>
                  </a:lnTo>
                  <a:lnTo>
                    <a:pt x="8" y="229"/>
                  </a:lnTo>
                  <a:lnTo>
                    <a:pt x="7" y="230"/>
                  </a:lnTo>
                  <a:lnTo>
                    <a:pt x="7" y="232"/>
                  </a:lnTo>
                  <a:lnTo>
                    <a:pt x="6" y="23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5" name="Freeform 1589">
              <a:extLst>
                <a:ext uri="{FF2B5EF4-FFF2-40B4-BE49-F238E27FC236}">
                  <a16:creationId xmlns:a16="http://schemas.microsoft.com/office/drawing/2014/main" id="{432004DD-B8C7-5043-9A5C-97E3A2A58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1989"/>
              <a:ext cx="28" cy="28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3" y="26"/>
                </a:cxn>
                <a:cxn ang="0">
                  <a:pos x="6" y="25"/>
                </a:cxn>
                <a:cxn ang="0">
                  <a:pos x="8" y="23"/>
                </a:cxn>
                <a:cxn ang="0">
                  <a:pos x="9" y="21"/>
                </a:cxn>
                <a:cxn ang="0">
                  <a:pos x="11" y="18"/>
                </a:cxn>
                <a:cxn ang="0">
                  <a:pos x="11" y="14"/>
                </a:cxn>
                <a:cxn ang="0">
                  <a:pos x="12" y="12"/>
                </a:cxn>
                <a:cxn ang="0">
                  <a:pos x="14" y="12"/>
                </a:cxn>
                <a:cxn ang="0">
                  <a:pos x="16" y="12"/>
                </a:cxn>
                <a:cxn ang="0">
                  <a:pos x="18" y="12"/>
                </a:cxn>
                <a:cxn ang="0">
                  <a:pos x="21" y="10"/>
                </a:cxn>
                <a:cxn ang="0">
                  <a:pos x="22" y="8"/>
                </a:cxn>
                <a:cxn ang="0">
                  <a:pos x="25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2" y="2"/>
                </a:cxn>
                <a:cxn ang="0">
                  <a:pos x="21" y="3"/>
                </a:cxn>
                <a:cxn ang="0">
                  <a:pos x="18" y="4"/>
                </a:cxn>
                <a:cxn ang="0">
                  <a:pos x="16" y="5"/>
                </a:cxn>
                <a:cxn ang="0">
                  <a:pos x="12" y="5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0" y="7"/>
                </a:cxn>
                <a:cxn ang="0">
                  <a:pos x="8" y="10"/>
                </a:cxn>
                <a:cxn ang="0">
                  <a:pos x="7" y="12"/>
                </a:cxn>
                <a:cxn ang="0">
                  <a:pos x="5" y="13"/>
                </a:cxn>
                <a:cxn ang="0">
                  <a:pos x="4" y="14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5" y="19"/>
                </a:cxn>
                <a:cxn ang="0">
                  <a:pos x="3" y="22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1" y="28"/>
                </a:cxn>
                <a:cxn ang="0">
                  <a:pos x="0" y="28"/>
                </a:cxn>
              </a:cxnLst>
              <a:rect l="0" t="0" r="r" b="b"/>
              <a:pathLst>
                <a:path w="28" h="28">
                  <a:moveTo>
                    <a:pt x="0" y="28"/>
                  </a:moveTo>
                  <a:lnTo>
                    <a:pt x="3" y="26"/>
                  </a:lnTo>
                  <a:lnTo>
                    <a:pt x="6" y="25"/>
                  </a:lnTo>
                  <a:lnTo>
                    <a:pt x="8" y="23"/>
                  </a:lnTo>
                  <a:lnTo>
                    <a:pt x="9" y="21"/>
                  </a:lnTo>
                  <a:lnTo>
                    <a:pt x="11" y="18"/>
                  </a:lnTo>
                  <a:lnTo>
                    <a:pt x="11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1" y="10"/>
                  </a:lnTo>
                  <a:lnTo>
                    <a:pt x="22" y="8"/>
                  </a:lnTo>
                  <a:lnTo>
                    <a:pt x="25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2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0" y="7"/>
                  </a:lnTo>
                  <a:lnTo>
                    <a:pt x="8" y="10"/>
                  </a:lnTo>
                  <a:lnTo>
                    <a:pt x="7" y="12"/>
                  </a:lnTo>
                  <a:lnTo>
                    <a:pt x="5" y="13"/>
                  </a:lnTo>
                  <a:lnTo>
                    <a:pt x="4" y="14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19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1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6" name="Freeform 1590">
              <a:extLst>
                <a:ext uri="{FF2B5EF4-FFF2-40B4-BE49-F238E27FC236}">
                  <a16:creationId xmlns:a16="http://schemas.microsoft.com/office/drawing/2014/main" id="{10C2011F-2413-7349-9CC6-15B3A7321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" y="1969"/>
              <a:ext cx="20" cy="22"/>
            </a:xfrm>
            <a:custGeom>
              <a:avLst/>
              <a:gdLst/>
              <a:ahLst/>
              <a:cxnLst>
                <a:cxn ang="0">
                  <a:pos x="2" y="22"/>
                </a:cxn>
                <a:cxn ang="0">
                  <a:pos x="8" y="20"/>
                </a:cxn>
                <a:cxn ang="0">
                  <a:pos x="11" y="19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16" y="14"/>
                </a:cxn>
                <a:cxn ang="0">
                  <a:pos x="16" y="12"/>
                </a:cxn>
                <a:cxn ang="0">
                  <a:pos x="18" y="7"/>
                </a:cxn>
                <a:cxn ang="0">
                  <a:pos x="20" y="4"/>
                </a:cxn>
                <a:cxn ang="0">
                  <a:pos x="20" y="2"/>
                </a:cxn>
                <a:cxn ang="0">
                  <a:pos x="20" y="1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2"/>
                </a:cxn>
                <a:cxn ang="0">
                  <a:pos x="14" y="5"/>
                </a:cxn>
                <a:cxn ang="0">
                  <a:pos x="12" y="6"/>
                </a:cxn>
                <a:cxn ang="0">
                  <a:pos x="11" y="8"/>
                </a:cxn>
                <a:cxn ang="0">
                  <a:pos x="10" y="11"/>
                </a:cxn>
                <a:cxn ang="0">
                  <a:pos x="10" y="12"/>
                </a:cxn>
                <a:cxn ang="0">
                  <a:pos x="8" y="14"/>
                </a:cxn>
                <a:cxn ang="0">
                  <a:pos x="5" y="15"/>
                </a:cxn>
                <a:cxn ang="0">
                  <a:pos x="3" y="17"/>
                </a:cxn>
                <a:cxn ang="0">
                  <a:pos x="1" y="18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1" y="22"/>
                </a:cxn>
                <a:cxn ang="0">
                  <a:pos x="2" y="22"/>
                </a:cxn>
              </a:cxnLst>
              <a:rect l="0" t="0" r="r" b="b"/>
              <a:pathLst>
                <a:path w="20" h="22">
                  <a:moveTo>
                    <a:pt x="2" y="22"/>
                  </a:moveTo>
                  <a:lnTo>
                    <a:pt x="8" y="20"/>
                  </a:lnTo>
                  <a:lnTo>
                    <a:pt x="11" y="19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4" y="5"/>
                  </a:lnTo>
                  <a:lnTo>
                    <a:pt x="12" y="6"/>
                  </a:lnTo>
                  <a:lnTo>
                    <a:pt x="11" y="8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5" y="15"/>
                  </a:lnTo>
                  <a:lnTo>
                    <a:pt x="3" y="17"/>
                  </a:lnTo>
                  <a:lnTo>
                    <a:pt x="1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2" y="2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7" name="Freeform 1591">
              <a:extLst>
                <a:ext uri="{FF2B5EF4-FFF2-40B4-BE49-F238E27FC236}">
                  <a16:creationId xmlns:a16="http://schemas.microsoft.com/office/drawing/2014/main" id="{50934984-34C6-8B48-BD05-4CA49A7BD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1826"/>
              <a:ext cx="798" cy="656"/>
            </a:xfrm>
            <a:custGeom>
              <a:avLst/>
              <a:gdLst/>
              <a:ahLst/>
              <a:cxnLst>
                <a:cxn ang="0">
                  <a:pos x="715" y="234"/>
                </a:cxn>
                <a:cxn ang="0">
                  <a:pos x="751" y="195"/>
                </a:cxn>
                <a:cxn ang="0">
                  <a:pos x="772" y="171"/>
                </a:cxn>
                <a:cxn ang="0">
                  <a:pos x="797" y="129"/>
                </a:cxn>
                <a:cxn ang="0">
                  <a:pos x="774" y="116"/>
                </a:cxn>
                <a:cxn ang="0">
                  <a:pos x="730" y="91"/>
                </a:cxn>
                <a:cxn ang="0">
                  <a:pos x="694" y="51"/>
                </a:cxn>
                <a:cxn ang="0">
                  <a:pos x="678" y="7"/>
                </a:cxn>
                <a:cxn ang="0">
                  <a:pos x="633" y="1"/>
                </a:cxn>
                <a:cxn ang="0">
                  <a:pos x="614" y="23"/>
                </a:cxn>
                <a:cxn ang="0">
                  <a:pos x="597" y="63"/>
                </a:cxn>
                <a:cxn ang="0">
                  <a:pos x="567" y="80"/>
                </a:cxn>
                <a:cxn ang="0">
                  <a:pos x="552" y="121"/>
                </a:cxn>
                <a:cxn ang="0">
                  <a:pos x="595" y="124"/>
                </a:cxn>
                <a:cxn ang="0">
                  <a:pos x="584" y="144"/>
                </a:cxn>
                <a:cxn ang="0">
                  <a:pos x="552" y="163"/>
                </a:cxn>
                <a:cxn ang="0">
                  <a:pos x="517" y="177"/>
                </a:cxn>
                <a:cxn ang="0">
                  <a:pos x="490" y="205"/>
                </a:cxn>
                <a:cxn ang="0">
                  <a:pos x="434" y="223"/>
                </a:cxn>
                <a:cxn ang="0">
                  <a:pos x="383" y="233"/>
                </a:cxn>
                <a:cxn ang="0">
                  <a:pos x="330" y="221"/>
                </a:cxn>
                <a:cxn ang="0">
                  <a:pos x="283" y="220"/>
                </a:cxn>
                <a:cxn ang="0">
                  <a:pos x="240" y="177"/>
                </a:cxn>
                <a:cxn ang="0">
                  <a:pos x="210" y="128"/>
                </a:cxn>
                <a:cxn ang="0">
                  <a:pos x="195" y="94"/>
                </a:cxn>
                <a:cxn ang="0">
                  <a:pos x="160" y="102"/>
                </a:cxn>
                <a:cxn ang="0">
                  <a:pos x="138" y="134"/>
                </a:cxn>
                <a:cxn ang="0">
                  <a:pos x="106" y="153"/>
                </a:cxn>
                <a:cxn ang="0">
                  <a:pos x="73" y="175"/>
                </a:cxn>
                <a:cxn ang="0">
                  <a:pos x="75" y="225"/>
                </a:cxn>
                <a:cxn ang="0">
                  <a:pos x="50" y="251"/>
                </a:cxn>
                <a:cxn ang="0">
                  <a:pos x="16" y="290"/>
                </a:cxn>
                <a:cxn ang="0">
                  <a:pos x="16" y="321"/>
                </a:cxn>
                <a:cxn ang="0">
                  <a:pos x="76" y="357"/>
                </a:cxn>
                <a:cxn ang="0">
                  <a:pos x="57" y="384"/>
                </a:cxn>
                <a:cxn ang="0">
                  <a:pos x="57" y="423"/>
                </a:cxn>
                <a:cxn ang="0">
                  <a:pos x="103" y="460"/>
                </a:cxn>
                <a:cxn ang="0">
                  <a:pos x="146" y="488"/>
                </a:cxn>
                <a:cxn ang="0">
                  <a:pos x="191" y="494"/>
                </a:cxn>
                <a:cxn ang="0">
                  <a:pos x="228" y="491"/>
                </a:cxn>
                <a:cxn ang="0">
                  <a:pos x="258" y="468"/>
                </a:cxn>
                <a:cxn ang="0">
                  <a:pos x="287" y="468"/>
                </a:cxn>
                <a:cxn ang="0">
                  <a:pos x="316" y="489"/>
                </a:cxn>
                <a:cxn ang="0">
                  <a:pos x="311" y="537"/>
                </a:cxn>
                <a:cxn ang="0">
                  <a:pos x="324" y="564"/>
                </a:cxn>
                <a:cxn ang="0">
                  <a:pos x="337" y="596"/>
                </a:cxn>
                <a:cxn ang="0">
                  <a:pos x="359" y="595"/>
                </a:cxn>
                <a:cxn ang="0">
                  <a:pos x="400" y="581"/>
                </a:cxn>
                <a:cxn ang="0">
                  <a:pos x="429" y="590"/>
                </a:cxn>
                <a:cxn ang="0">
                  <a:pos x="463" y="624"/>
                </a:cxn>
                <a:cxn ang="0">
                  <a:pos x="480" y="623"/>
                </a:cxn>
                <a:cxn ang="0">
                  <a:pos x="519" y="596"/>
                </a:cxn>
                <a:cxn ang="0">
                  <a:pos x="558" y="577"/>
                </a:cxn>
                <a:cxn ang="0">
                  <a:pos x="588" y="540"/>
                </a:cxn>
                <a:cxn ang="0">
                  <a:pos x="616" y="496"/>
                </a:cxn>
                <a:cxn ang="0">
                  <a:pos x="619" y="442"/>
                </a:cxn>
                <a:cxn ang="0">
                  <a:pos x="618" y="406"/>
                </a:cxn>
                <a:cxn ang="0">
                  <a:pos x="618" y="336"/>
                </a:cxn>
                <a:cxn ang="0">
                  <a:pos x="588" y="323"/>
                </a:cxn>
                <a:cxn ang="0">
                  <a:pos x="596" y="280"/>
                </a:cxn>
                <a:cxn ang="0">
                  <a:pos x="624" y="286"/>
                </a:cxn>
              </a:cxnLst>
              <a:rect l="0" t="0" r="r" b="b"/>
              <a:pathLst>
                <a:path w="798" h="656">
                  <a:moveTo>
                    <a:pt x="670" y="267"/>
                  </a:moveTo>
                  <a:lnTo>
                    <a:pt x="676" y="264"/>
                  </a:lnTo>
                  <a:lnTo>
                    <a:pt x="678" y="261"/>
                  </a:lnTo>
                  <a:lnTo>
                    <a:pt x="681" y="259"/>
                  </a:lnTo>
                  <a:lnTo>
                    <a:pt x="684" y="256"/>
                  </a:lnTo>
                  <a:lnTo>
                    <a:pt x="687" y="255"/>
                  </a:lnTo>
                  <a:lnTo>
                    <a:pt x="690" y="253"/>
                  </a:lnTo>
                  <a:lnTo>
                    <a:pt x="691" y="251"/>
                  </a:lnTo>
                  <a:lnTo>
                    <a:pt x="693" y="248"/>
                  </a:lnTo>
                  <a:lnTo>
                    <a:pt x="695" y="246"/>
                  </a:lnTo>
                  <a:lnTo>
                    <a:pt x="697" y="243"/>
                  </a:lnTo>
                  <a:lnTo>
                    <a:pt x="698" y="239"/>
                  </a:lnTo>
                  <a:lnTo>
                    <a:pt x="703" y="237"/>
                  </a:lnTo>
                  <a:lnTo>
                    <a:pt x="704" y="237"/>
                  </a:lnTo>
                  <a:lnTo>
                    <a:pt x="706" y="238"/>
                  </a:lnTo>
                  <a:lnTo>
                    <a:pt x="708" y="239"/>
                  </a:lnTo>
                  <a:lnTo>
                    <a:pt x="709" y="241"/>
                  </a:lnTo>
                  <a:lnTo>
                    <a:pt x="711" y="242"/>
                  </a:lnTo>
                  <a:lnTo>
                    <a:pt x="712" y="241"/>
                  </a:lnTo>
                  <a:lnTo>
                    <a:pt x="713" y="239"/>
                  </a:lnTo>
                  <a:lnTo>
                    <a:pt x="714" y="237"/>
                  </a:lnTo>
                  <a:lnTo>
                    <a:pt x="715" y="234"/>
                  </a:lnTo>
                  <a:lnTo>
                    <a:pt x="716" y="231"/>
                  </a:lnTo>
                  <a:lnTo>
                    <a:pt x="719" y="230"/>
                  </a:lnTo>
                  <a:lnTo>
                    <a:pt x="724" y="230"/>
                  </a:lnTo>
                  <a:lnTo>
                    <a:pt x="727" y="229"/>
                  </a:lnTo>
                  <a:lnTo>
                    <a:pt x="730" y="227"/>
                  </a:lnTo>
                  <a:lnTo>
                    <a:pt x="735" y="223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40" y="214"/>
                  </a:lnTo>
                  <a:lnTo>
                    <a:pt x="743" y="212"/>
                  </a:lnTo>
                  <a:lnTo>
                    <a:pt x="746" y="212"/>
                  </a:lnTo>
                  <a:lnTo>
                    <a:pt x="747" y="213"/>
                  </a:lnTo>
                  <a:lnTo>
                    <a:pt x="749" y="216"/>
                  </a:lnTo>
                  <a:lnTo>
                    <a:pt x="749" y="213"/>
                  </a:lnTo>
                  <a:lnTo>
                    <a:pt x="750" y="211"/>
                  </a:lnTo>
                  <a:lnTo>
                    <a:pt x="752" y="210"/>
                  </a:lnTo>
                  <a:lnTo>
                    <a:pt x="753" y="208"/>
                  </a:lnTo>
                  <a:lnTo>
                    <a:pt x="753" y="205"/>
                  </a:lnTo>
                  <a:lnTo>
                    <a:pt x="752" y="203"/>
                  </a:lnTo>
                  <a:lnTo>
                    <a:pt x="752" y="200"/>
                  </a:lnTo>
                  <a:lnTo>
                    <a:pt x="751" y="198"/>
                  </a:lnTo>
                  <a:lnTo>
                    <a:pt x="751" y="195"/>
                  </a:lnTo>
                  <a:lnTo>
                    <a:pt x="751" y="193"/>
                  </a:lnTo>
                  <a:lnTo>
                    <a:pt x="751" y="192"/>
                  </a:lnTo>
                  <a:lnTo>
                    <a:pt x="751" y="190"/>
                  </a:lnTo>
                  <a:lnTo>
                    <a:pt x="751" y="187"/>
                  </a:lnTo>
                  <a:lnTo>
                    <a:pt x="750" y="185"/>
                  </a:lnTo>
                  <a:lnTo>
                    <a:pt x="751" y="182"/>
                  </a:lnTo>
                  <a:lnTo>
                    <a:pt x="752" y="180"/>
                  </a:lnTo>
                  <a:lnTo>
                    <a:pt x="754" y="178"/>
                  </a:lnTo>
                  <a:lnTo>
                    <a:pt x="754" y="177"/>
                  </a:lnTo>
                  <a:lnTo>
                    <a:pt x="753" y="176"/>
                  </a:lnTo>
                  <a:lnTo>
                    <a:pt x="754" y="175"/>
                  </a:lnTo>
                  <a:lnTo>
                    <a:pt x="755" y="173"/>
                  </a:lnTo>
                  <a:lnTo>
                    <a:pt x="759" y="170"/>
                  </a:lnTo>
                  <a:lnTo>
                    <a:pt x="759" y="169"/>
                  </a:lnTo>
                  <a:lnTo>
                    <a:pt x="760" y="168"/>
                  </a:lnTo>
                  <a:lnTo>
                    <a:pt x="761" y="168"/>
                  </a:lnTo>
                  <a:lnTo>
                    <a:pt x="762" y="167"/>
                  </a:lnTo>
                  <a:lnTo>
                    <a:pt x="764" y="166"/>
                  </a:lnTo>
                  <a:lnTo>
                    <a:pt x="768" y="166"/>
                  </a:lnTo>
                  <a:lnTo>
                    <a:pt x="770" y="167"/>
                  </a:lnTo>
                  <a:lnTo>
                    <a:pt x="771" y="170"/>
                  </a:lnTo>
                  <a:lnTo>
                    <a:pt x="772" y="171"/>
                  </a:lnTo>
                  <a:lnTo>
                    <a:pt x="774" y="172"/>
                  </a:lnTo>
                  <a:lnTo>
                    <a:pt x="775" y="172"/>
                  </a:lnTo>
                  <a:lnTo>
                    <a:pt x="775" y="170"/>
                  </a:lnTo>
                  <a:lnTo>
                    <a:pt x="775" y="169"/>
                  </a:lnTo>
                  <a:lnTo>
                    <a:pt x="776" y="167"/>
                  </a:lnTo>
                  <a:lnTo>
                    <a:pt x="777" y="166"/>
                  </a:lnTo>
                  <a:lnTo>
                    <a:pt x="779" y="165"/>
                  </a:lnTo>
                  <a:lnTo>
                    <a:pt x="781" y="165"/>
                  </a:lnTo>
                  <a:lnTo>
                    <a:pt x="782" y="163"/>
                  </a:lnTo>
                  <a:lnTo>
                    <a:pt x="783" y="161"/>
                  </a:lnTo>
                  <a:lnTo>
                    <a:pt x="785" y="157"/>
                  </a:lnTo>
                  <a:lnTo>
                    <a:pt x="786" y="154"/>
                  </a:lnTo>
                  <a:lnTo>
                    <a:pt x="787" y="150"/>
                  </a:lnTo>
                  <a:lnTo>
                    <a:pt x="786" y="148"/>
                  </a:lnTo>
                  <a:lnTo>
                    <a:pt x="786" y="146"/>
                  </a:lnTo>
                  <a:lnTo>
                    <a:pt x="789" y="144"/>
                  </a:lnTo>
                  <a:lnTo>
                    <a:pt x="790" y="141"/>
                  </a:lnTo>
                  <a:lnTo>
                    <a:pt x="792" y="136"/>
                  </a:lnTo>
                  <a:lnTo>
                    <a:pt x="794" y="133"/>
                  </a:lnTo>
                  <a:lnTo>
                    <a:pt x="796" y="132"/>
                  </a:lnTo>
                  <a:lnTo>
                    <a:pt x="796" y="129"/>
                  </a:lnTo>
                  <a:lnTo>
                    <a:pt x="797" y="129"/>
                  </a:lnTo>
                  <a:lnTo>
                    <a:pt x="797" y="127"/>
                  </a:lnTo>
                  <a:lnTo>
                    <a:pt x="797" y="126"/>
                  </a:lnTo>
                  <a:lnTo>
                    <a:pt x="797" y="120"/>
                  </a:lnTo>
                  <a:lnTo>
                    <a:pt x="797" y="118"/>
                  </a:lnTo>
                  <a:lnTo>
                    <a:pt x="796" y="115"/>
                  </a:lnTo>
                  <a:lnTo>
                    <a:pt x="796" y="114"/>
                  </a:lnTo>
                  <a:lnTo>
                    <a:pt x="797" y="113"/>
                  </a:lnTo>
                  <a:lnTo>
                    <a:pt x="798" y="111"/>
                  </a:lnTo>
                  <a:lnTo>
                    <a:pt x="798" y="107"/>
                  </a:lnTo>
                  <a:lnTo>
                    <a:pt x="798" y="106"/>
                  </a:lnTo>
                  <a:lnTo>
                    <a:pt x="796" y="106"/>
                  </a:lnTo>
                  <a:lnTo>
                    <a:pt x="794" y="107"/>
                  </a:lnTo>
                  <a:lnTo>
                    <a:pt x="793" y="109"/>
                  </a:lnTo>
                  <a:lnTo>
                    <a:pt x="791" y="109"/>
                  </a:lnTo>
                  <a:lnTo>
                    <a:pt x="790" y="109"/>
                  </a:lnTo>
                  <a:lnTo>
                    <a:pt x="789" y="110"/>
                  </a:lnTo>
                  <a:lnTo>
                    <a:pt x="786" y="110"/>
                  </a:lnTo>
                  <a:lnTo>
                    <a:pt x="785" y="111"/>
                  </a:lnTo>
                  <a:lnTo>
                    <a:pt x="783" y="111"/>
                  </a:lnTo>
                  <a:lnTo>
                    <a:pt x="781" y="113"/>
                  </a:lnTo>
                  <a:lnTo>
                    <a:pt x="777" y="115"/>
                  </a:lnTo>
                  <a:lnTo>
                    <a:pt x="774" y="116"/>
                  </a:lnTo>
                  <a:lnTo>
                    <a:pt x="773" y="117"/>
                  </a:lnTo>
                  <a:lnTo>
                    <a:pt x="770" y="119"/>
                  </a:lnTo>
                  <a:lnTo>
                    <a:pt x="768" y="121"/>
                  </a:lnTo>
                  <a:lnTo>
                    <a:pt x="764" y="123"/>
                  </a:lnTo>
                  <a:lnTo>
                    <a:pt x="763" y="123"/>
                  </a:lnTo>
                  <a:lnTo>
                    <a:pt x="763" y="124"/>
                  </a:lnTo>
                  <a:lnTo>
                    <a:pt x="760" y="124"/>
                  </a:lnTo>
                  <a:lnTo>
                    <a:pt x="758" y="123"/>
                  </a:lnTo>
                  <a:lnTo>
                    <a:pt x="754" y="120"/>
                  </a:lnTo>
                  <a:lnTo>
                    <a:pt x="751" y="117"/>
                  </a:lnTo>
                  <a:lnTo>
                    <a:pt x="750" y="115"/>
                  </a:lnTo>
                  <a:lnTo>
                    <a:pt x="749" y="113"/>
                  </a:lnTo>
                  <a:lnTo>
                    <a:pt x="746" y="107"/>
                  </a:lnTo>
                  <a:lnTo>
                    <a:pt x="743" y="106"/>
                  </a:lnTo>
                  <a:lnTo>
                    <a:pt x="741" y="105"/>
                  </a:lnTo>
                  <a:lnTo>
                    <a:pt x="739" y="103"/>
                  </a:lnTo>
                  <a:lnTo>
                    <a:pt x="738" y="101"/>
                  </a:lnTo>
                  <a:lnTo>
                    <a:pt x="738" y="99"/>
                  </a:lnTo>
                  <a:lnTo>
                    <a:pt x="737" y="98"/>
                  </a:lnTo>
                  <a:lnTo>
                    <a:pt x="735" y="96"/>
                  </a:lnTo>
                  <a:lnTo>
                    <a:pt x="732" y="93"/>
                  </a:lnTo>
                  <a:lnTo>
                    <a:pt x="730" y="91"/>
                  </a:lnTo>
                  <a:lnTo>
                    <a:pt x="728" y="90"/>
                  </a:lnTo>
                  <a:lnTo>
                    <a:pt x="726" y="88"/>
                  </a:lnTo>
                  <a:lnTo>
                    <a:pt x="725" y="87"/>
                  </a:lnTo>
                  <a:lnTo>
                    <a:pt x="719" y="83"/>
                  </a:lnTo>
                  <a:lnTo>
                    <a:pt x="717" y="82"/>
                  </a:lnTo>
                  <a:lnTo>
                    <a:pt x="714" y="81"/>
                  </a:lnTo>
                  <a:lnTo>
                    <a:pt x="711" y="81"/>
                  </a:lnTo>
                  <a:lnTo>
                    <a:pt x="709" y="80"/>
                  </a:lnTo>
                  <a:lnTo>
                    <a:pt x="708" y="78"/>
                  </a:lnTo>
                  <a:lnTo>
                    <a:pt x="708" y="77"/>
                  </a:lnTo>
                  <a:lnTo>
                    <a:pt x="707" y="76"/>
                  </a:lnTo>
                  <a:lnTo>
                    <a:pt x="707" y="73"/>
                  </a:lnTo>
                  <a:lnTo>
                    <a:pt x="707" y="70"/>
                  </a:lnTo>
                  <a:lnTo>
                    <a:pt x="706" y="68"/>
                  </a:lnTo>
                  <a:lnTo>
                    <a:pt x="703" y="66"/>
                  </a:lnTo>
                  <a:lnTo>
                    <a:pt x="702" y="62"/>
                  </a:lnTo>
                  <a:lnTo>
                    <a:pt x="698" y="60"/>
                  </a:lnTo>
                  <a:lnTo>
                    <a:pt x="697" y="58"/>
                  </a:lnTo>
                  <a:lnTo>
                    <a:pt x="696" y="56"/>
                  </a:lnTo>
                  <a:lnTo>
                    <a:pt x="694" y="54"/>
                  </a:lnTo>
                  <a:lnTo>
                    <a:pt x="694" y="52"/>
                  </a:lnTo>
                  <a:lnTo>
                    <a:pt x="694" y="51"/>
                  </a:lnTo>
                  <a:lnTo>
                    <a:pt x="694" y="48"/>
                  </a:lnTo>
                  <a:lnTo>
                    <a:pt x="694" y="46"/>
                  </a:lnTo>
                  <a:lnTo>
                    <a:pt x="693" y="43"/>
                  </a:lnTo>
                  <a:lnTo>
                    <a:pt x="694" y="39"/>
                  </a:lnTo>
                  <a:lnTo>
                    <a:pt x="694" y="36"/>
                  </a:lnTo>
                  <a:lnTo>
                    <a:pt x="694" y="33"/>
                  </a:lnTo>
                  <a:lnTo>
                    <a:pt x="693" y="32"/>
                  </a:lnTo>
                  <a:lnTo>
                    <a:pt x="692" y="31"/>
                  </a:lnTo>
                  <a:lnTo>
                    <a:pt x="690" y="28"/>
                  </a:lnTo>
                  <a:lnTo>
                    <a:pt x="688" y="26"/>
                  </a:lnTo>
                  <a:lnTo>
                    <a:pt x="687" y="24"/>
                  </a:lnTo>
                  <a:lnTo>
                    <a:pt x="686" y="21"/>
                  </a:lnTo>
                  <a:lnTo>
                    <a:pt x="685" y="19"/>
                  </a:lnTo>
                  <a:lnTo>
                    <a:pt x="686" y="18"/>
                  </a:lnTo>
                  <a:lnTo>
                    <a:pt x="685" y="17"/>
                  </a:lnTo>
                  <a:lnTo>
                    <a:pt x="684" y="16"/>
                  </a:lnTo>
                  <a:lnTo>
                    <a:pt x="682" y="14"/>
                  </a:lnTo>
                  <a:lnTo>
                    <a:pt x="682" y="13"/>
                  </a:lnTo>
                  <a:lnTo>
                    <a:pt x="681" y="11"/>
                  </a:lnTo>
                  <a:lnTo>
                    <a:pt x="681" y="10"/>
                  </a:lnTo>
                  <a:lnTo>
                    <a:pt x="679" y="8"/>
                  </a:lnTo>
                  <a:lnTo>
                    <a:pt x="678" y="7"/>
                  </a:lnTo>
                  <a:lnTo>
                    <a:pt x="675" y="6"/>
                  </a:lnTo>
                  <a:lnTo>
                    <a:pt x="673" y="5"/>
                  </a:lnTo>
                  <a:lnTo>
                    <a:pt x="672" y="5"/>
                  </a:lnTo>
                  <a:lnTo>
                    <a:pt x="670" y="5"/>
                  </a:lnTo>
                  <a:lnTo>
                    <a:pt x="669" y="7"/>
                  </a:lnTo>
                  <a:lnTo>
                    <a:pt x="667" y="9"/>
                  </a:lnTo>
                  <a:lnTo>
                    <a:pt x="665" y="8"/>
                  </a:lnTo>
                  <a:lnTo>
                    <a:pt x="664" y="7"/>
                  </a:lnTo>
                  <a:lnTo>
                    <a:pt x="662" y="5"/>
                  </a:lnTo>
                  <a:lnTo>
                    <a:pt x="660" y="4"/>
                  </a:lnTo>
                  <a:lnTo>
                    <a:pt x="659" y="2"/>
                  </a:lnTo>
                  <a:lnTo>
                    <a:pt x="654" y="1"/>
                  </a:lnTo>
                  <a:lnTo>
                    <a:pt x="653" y="1"/>
                  </a:lnTo>
                  <a:lnTo>
                    <a:pt x="652" y="0"/>
                  </a:lnTo>
                  <a:lnTo>
                    <a:pt x="650" y="0"/>
                  </a:lnTo>
                  <a:lnTo>
                    <a:pt x="648" y="0"/>
                  </a:lnTo>
                  <a:lnTo>
                    <a:pt x="646" y="0"/>
                  </a:lnTo>
                  <a:lnTo>
                    <a:pt x="642" y="0"/>
                  </a:lnTo>
                  <a:lnTo>
                    <a:pt x="639" y="0"/>
                  </a:lnTo>
                  <a:lnTo>
                    <a:pt x="638" y="1"/>
                  </a:lnTo>
                  <a:lnTo>
                    <a:pt x="634" y="1"/>
                  </a:lnTo>
                  <a:lnTo>
                    <a:pt x="633" y="1"/>
                  </a:lnTo>
                  <a:lnTo>
                    <a:pt x="629" y="2"/>
                  </a:lnTo>
                  <a:lnTo>
                    <a:pt x="625" y="3"/>
                  </a:lnTo>
                  <a:lnTo>
                    <a:pt x="620" y="4"/>
                  </a:lnTo>
                  <a:lnTo>
                    <a:pt x="617" y="5"/>
                  </a:lnTo>
                  <a:lnTo>
                    <a:pt x="616" y="7"/>
                  </a:lnTo>
                  <a:lnTo>
                    <a:pt x="612" y="9"/>
                  </a:lnTo>
                  <a:lnTo>
                    <a:pt x="609" y="10"/>
                  </a:lnTo>
                  <a:lnTo>
                    <a:pt x="609" y="11"/>
                  </a:lnTo>
                  <a:lnTo>
                    <a:pt x="608" y="12"/>
                  </a:lnTo>
                  <a:lnTo>
                    <a:pt x="607" y="14"/>
                  </a:lnTo>
                  <a:lnTo>
                    <a:pt x="606" y="16"/>
                  </a:lnTo>
                  <a:lnTo>
                    <a:pt x="605" y="16"/>
                  </a:lnTo>
                  <a:lnTo>
                    <a:pt x="604" y="17"/>
                  </a:lnTo>
                  <a:lnTo>
                    <a:pt x="604" y="18"/>
                  </a:lnTo>
                  <a:lnTo>
                    <a:pt x="605" y="21"/>
                  </a:lnTo>
                  <a:lnTo>
                    <a:pt x="605" y="22"/>
                  </a:lnTo>
                  <a:lnTo>
                    <a:pt x="606" y="23"/>
                  </a:lnTo>
                  <a:lnTo>
                    <a:pt x="609" y="21"/>
                  </a:lnTo>
                  <a:lnTo>
                    <a:pt x="612" y="21"/>
                  </a:lnTo>
                  <a:lnTo>
                    <a:pt x="613" y="21"/>
                  </a:lnTo>
                  <a:lnTo>
                    <a:pt x="614" y="22"/>
                  </a:lnTo>
                  <a:lnTo>
                    <a:pt x="614" y="23"/>
                  </a:lnTo>
                  <a:lnTo>
                    <a:pt x="613" y="24"/>
                  </a:lnTo>
                  <a:lnTo>
                    <a:pt x="612" y="27"/>
                  </a:lnTo>
                  <a:lnTo>
                    <a:pt x="612" y="29"/>
                  </a:lnTo>
                  <a:lnTo>
                    <a:pt x="612" y="32"/>
                  </a:lnTo>
                  <a:lnTo>
                    <a:pt x="612" y="33"/>
                  </a:lnTo>
                  <a:lnTo>
                    <a:pt x="612" y="35"/>
                  </a:lnTo>
                  <a:lnTo>
                    <a:pt x="610" y="36"/>
                  </a:lnTo>
                  <a:lnTo>
                    <a:pt x="609" y="37"/>
                  </a:lnTo>
                  <a:lnTo>
                    <a:pt x="608" y="38"/>
                  </a:lnTo>
                  <a:lnTo>
                    <a:pt x="607" y="39"/>
                  </a:lnTo>
                  <a:lnTo>
                    <a:pt x="605" y="41"/>
                  </a:lnTo>
                  <a:lnTo>
                    <a:pt x="604" y="44"/>
                  </a:lnTo>
                  <a:lnTo>
                    <a:pt x="604" y="47"/>
                  </a:lnTo>
                  <a:lnTo>
                    <a:pt x="604" y="48"/>
                  </a:lnTo>
                  <a:lnTo>
                    <a:pt x="603" y="49"/>
                  </a:lnTo>
                  <a:lnTo>
                    <a:pt x="601" y="52"/>
                  </a:lnTo>
                  <a:lnTo>
                    <a:pt x="599" y="55"/>
                  </a:lnTo>
                  <a:lnTo>
                    <a:pt x="598" y="57"/>
                  </a:lnTo>
                  <a:lnTo>
                    <a:pt x="597" y="59"/>
                  </a:lnTo>
                  <a:lnTo>
                    <a:pt x="596" y="61"/>
                  </a:lnTo>
                  <a:lnTo>
                    <a:pt x="597" y="62"/>
                  </a:lnTo>
                  <a:lnTo>
                    <a:pt x="597" y="63"/>
                  </a:lnTo>
                  <a:lnTo>
                    <a:pt x="597" y="66"/>
                  </a:lnTo>
                  <a:lnTo>
                    <a:pt x="597" y="69"/>
                  </a:lnTo>
                  <a:lnTo>
                    <a:pt x="596" y="71"/>
                  </a:lnTo>
                  <a:lnTo>
                    <a:pt x="594" y="73"/>
                  </a:lnTo>
                  <a:lnTo>
                    <a:pt x="594" y="74"/>
                  </a:lnTo>
                  <a:lnTo>
                    <a:pt x="591" y="74"/>
                  </a:lnTo>
                  <a:lnTo>
                    <a:pt x="589" y="75"/>
                  </a:lnTo>
                  <a:lnTo>
                    <a:pt x="588" y="76"/>
                  </a:lnTo>
                  <a:lnTo>
                    <a:pt x="586" y="78"/>
                  </a:lnTo>
                  <a:lnTo>
                    <a:pt x="584" y="78"/>
                  </a:lnTo>
                  <a:lnTo>
                    <a:pt x="583" y="79"/>
                  </a:lnTo>
                  <a:lnTo>
                    <a:pt x="582" y="80"/>
                  </a:lnTo>
                  <a:lnTo>
                    <a:pt x="582" y="81"/>
                  </a:lnTo>
                  <a:lnTo>
                    <a:pt x="580" y="82"/>
                  </a:lnTo>
                  <a:lnTo>
                    <a:pt x="577" y="83"/>
                  </a:lnTo>
                  <a:lnTo>
                    <a:pt x="576" y="83"/>
                  </a:lnTo>
                  <a:lnTo>
                    <a:pt x="575" y="83"/>
                  </a:lnTo>
                  <a:lnTo>
                    <a:pt x="571" y="82"/>
                  </a:lnTo>
                  <a:lnTo>
                    <a:pt x="570" y="80"/>
                  </a:lnTo>
                  <a:lnTo>
                    <a:pt x="569" y="80"/>
                  </a:lnTo>
                  <a:lnTo>
                    <a:pt x="568" y="80"/>
                  </a:lnTo>
                  <a:lnTo>
                    <a:pt x="567" y="80"/>
                  </a:lnTo>
                  <a:lnTo>
                    <a:pt x="564" y="79"/>
                  </a:lnTo>
                  <a:lnTo>
                    <a:pt x="563" y="79"/>
                  </a:lnTo>
                  <a:lnTo>
                    <a:pt x="562" y="79"/>
                  </a:lnTo>
                  <a:lnTo>
                    <a:pt x="561" y="78"/>
                  </a:lnTo>
                  <a:lnTo>
                    <a:pt x="560" y="78"/>
                  </a:lnTo>
                  <a:lnTo>
                    <a:pt x="560" y="79"/>
                  </a:lnTo>
                  <a:lnTo>
                    <a:pt x="560" y="80"/>
                  </a:lnTo>
                  <a:lnTo>
                    <a:pt x="560" y="84"/>
                  </a:lnTo>
                  <a:lnTo>
                    <a:pt x="559" y="87"/>
                  </a:lnTo>
                  <a:lnTo>
                    <a:pt x="558" y="92"/>
                  </a:lnTo>
                  <a:lnTo>
                    <a:pt x="557" y="95"/>
                  </a:lnTo>
                  <a:lnTo>
                    <a:pt x="556" y="98"/>
                  </a:lnTo>
                  <a:lnTo>
                    <a:pt x="555" y="99"/>
                  </a:lnTo>
                  <a:lnTo>
                    <a:pt x="554" y="102"/>
                  </a:lnTo>
                  <a:lnTo>
                    <a:pt x="551" y="106"/>
                  </a:lnTo>
                  <a:lnTo>
                    <a:pt x="548" y="109"/>
                  </a:lnTo>
                  <a:lnTo>
                    <a:pt x="548" y="110"/>
                  </a:lnTo>
                  <a:lnTo>
                    <a:pt x="547" y="111"/>
                  </a:lnTo>
                  <a:lnTo>
                    <a:pt x="548" y="114"/>
                  </a:lnTo>
                  <a:lnTo>
                    <a:pt x="548" y="117"/>
                  </a:lnTo>
                  <a:lnTo>
                    <a:pt x="549" y="119"/>
                  </a:lnTo>
                  <a:lnTo>
                    <a:pt x="552" y="121"/>
                  </a:lnTo>
                  <a:lnTo>
                    <a:pt x="553" y="123"/>
                  </a:lnTo>
                  <a:lnTo>
                    <a:pt x="555" y="123"/>
                  </a:lnTo>
                  <a:lnTo>
                    <a:pt x="556" y="124"/>
                  </a:lnTo>
                  <a:lnTo>
                    <a:pt x="559" y="123"/>
                  </a:lnTo>
                  <a:lnTo>
                    <a:pt x="562" y="123"/>
                  </a:lnTo>
                  <a:lnTo>
                    <a:pt x="568" y="121"/>
                  </a:lnTo>
                  <a:lnTo>
                    <a:pt x="574" y="120"/>
                  </a:lnTo>
                  <a:lnTo>
                    <a:pt x="577" y="119"/>
                  </a:lnTo>
                  <a:lnTo>
                    <a:pt x="578" y="118"/>
                  </a:lnTo>
                  <a:lnTo>
                    <a:pt x="578" y="116"/>
                  </a:lnTo>
                  <a:lnTo>
                    <a:pt x="580" y="114"/>
                  </a:lnTo>
                  <a:lnTo>
                    <a:pt x="581" y="113"/>
                  </a:lnTo>
                  <a:lnTo>
                    <a:pt x="581" y="112"/>
                  </a:lnTo>
                  <a:lnTo>
                    <a:pt x="584" y="114"/>
                  </a:lnTo>
                  <a:lnTo>
                    <a:pt x="585" y="116"/>
                  </a:lnTo>
                  <a:lnTo>
                    <a:pt x="586" y="117"/>
                  </a:lnTo>
                  <a:lnTo>
                    <a:pt x="586" y="118"/>
                  </a:lnTo>
                  <a:lnTo>
                    <a:pt x="587" y="120"/>
                  </a:lnTo>
                  <a:lnTo>
                    <a:pt x="588" y="121"/>
                  </a:lnTo>
                  <a:lnTo>
                    <a:pt x="590" y="121"/>
                  </a:lnTo>
                  <a:lnTo>
                    <a:pt x="592" y="122"/>
                  </a:lnTo>
                  <a:lnTo>
                    <a:pt x="595" y="124"/>
                  </a:lnTo>
                  <a:lnTo>
                    <a:pt x="599" y="126"/>
                  </a:lnTo>
                  <a:lnTo>
                    <a:pt x="600" y="126"/>
                  </a:lnTo>
                  <a:lnTo>
                    <a:pt x="600" y="127"/>
                  </a:lnTo>
                  <a:lnTo>
                    <a:pt x="600" y="129"/>
                  </a:lnTo>
                  <a:lnTo>
                    <a:pt x="600" y="131"/>
                  </a:lnTo>
                  <a:lnTo>
                    <a:pt x="599" y="132"/>
                  </a:lnTo>
                  <a:lnTo>
                    <a:pt x="600" y="133"/>
                  </a:lnTo>
                  <a:lnTo>
                    <a:pt x="600" y="134"/>
                  </a:lnTo>
                  <a:lnTo>
                    <a:pt x="601" y="137"/>
                  </a:lnTo>
                  <a:lnTo>
                    <a:pt x="602" y="138"/>
                  </a:lnTo>
                  <a:lnTo>
                    <a:pt x="603" y="140"/>
                  </a:lnTo>
                  <a:lnTo>
                    <a:pt x="602" y="141"/>
                  </a:lnTo>
                  <a:lnTo>
                    <a:pt x="602" y="142"/>
                  </a:lnTo>
                  <a:lnTo>
                    <a:pt x="600" y="143"/>
                  </a:lnTo>
                  <a:lnTo>
                    <a:pt x="597" y="144"/>
                  </a:lnTo>
                  <a:lnTo>
                    <a:pt x="596" y="143"/>
                  </a:lnTo>
                  <a:lnTo>
                    <a:pt x="594" y="143"/>
                  </a:lnTo>
                  <a:lnTo>
                    <a:pt x="594" y="142"/>
                  </a:lnTo>
                  <a:lnTo>
                    <a:pt x="591" y="142"/>
                  </a:lnTo>
                  <a:lnTo>
                    <a:pt x="589" y="142"/>
                  </a:lnTo>
                  <a:lnTo>
                    <a:pt x="587" y="143"/>
                  </a:lnTo>
                  <a:lnTo>
                    <a:pt x="584" y="144"/>
                  </a:lnTo>
                  <a:lnTo>
                    <a:pt x="581" y="144"/>
                  </a:lnTo>
                  <a:lnTo>
                    <a:pt x="579" y="144"/>
                  </a:lnTo>
                  <a:lnTo>
                    <a:pt x="577" y="143"/>
                  </a:lnTo>
                  <a:lnTo>
                    <a:pt x="576" y="144"/>
                  </a:lnTo>
                  <a:lnTo>
                    <a:pt x="575" y="145"/>
                  </a:lnTo>
                  <a:lnTo>
                    <a:pt x="574" y="145"/>
                  </a:lnTo>
                  <a:lnTo>
                    <a:pt x="571" y="146"/>
                  </a:lnTo>
                  <a:lnTo>
                    <a:pt x="566" y="148"/>
                  </a:lnTo>
                  <a:lnTo>
                    <a:pt x="565" y="150"/>
                  </a:lnTo>
                  <a:lnTo>
                    <a:pt x="564" y="151"/>
                  </a:lnTo>
                  <a:lnTo>
                    <a:pt x="564" y="154"/>
                  </a:lnTo>
                  <a:lnTo>
                    <a:pt x="563" y="154"/>
                  </a:lnTo>
                  <a:lnTo>
                    <a:pt x="561" y="156"/>
                  </a:lnTo>
                  <a:lnTo>
                    <a:pt x="559" y="157"/>
                  </a:lnTo>
                  <a:lnTo>
                    <a:pt x="558" y="158"/>
                  </a:lnTo>
                  <a:lnTo>
                    <a:pt x="557" y="159"/>
                  </a:lnTo>
                  <a:lnTo>
                    <a:pt x="556" y="162"/>
                  </a:lnTo>
                  <a:lnTo>
                    <a:pt x="555" y="164"/>
                  </a:lnTo>
                  <a:lnTo>
                    <a:pt x="554" y="165"/>
                  </a:lnTo>
                  <a:lnTo>
                    <a:pt x="553" y="165"/>
                  </a:lnTo>
                  <a:lnTo>
                    <a:pt x="553" y="164"/>
                  </a:lnTo>
                  <a:lnTo>
                    <a:pt x="552" y="163"/>
                  </a:lnTo>
                  <a:lnTo>
                    <a:pt x="551" y="162"/>
                  </a:lnTo>
                  <a:lnTo>
                    <a:pt x="549" y="161"/>
                  </a:lnTo>
                  <a:lnTo>
                    <a:pt x="547" y="162"/>
                  </a:lnTo>
                  <a:lnTo>
                    <a:pt x="547" y="163"/>
                  </a:lnTo>
                  <a:lnTo>
                    <a:pt x="547" y="165"/>
                  </a:lnTo>
                  <a:lnTo>
                    <a:pt x="546" y="167"/>
                  </a:lnTo>
                  <a:lnTo>
                    <a:pt x="546" y="170"/>
                  </a:lnTo>
                  <a:lnTo>
                    <a:pt x="545" y="172"/>
                  </a:lnTo>
                  <a:lnTo>
                    <a:pt x="543" y="173"/>
                  </a:lnTo>
                  <a:lnTo>
                    <a:pt x="542" y="173"/>
                  </a:lnTo>
                  <a:lnTo>
                    <a:pt x="541" y="173"/>
                  </a:lnTo>
                  <a:lnTo>
                    <a:pt x="540" y="175"/>
                  </a:lnTo>
                  <a:lnTo>
                    <a:pt x="538" y="175"/>
                  </a:lnTo>
                  <a:lnTo>
                    <a:pt x="536" y="175"/>
                  </a:lnTo>
                  <a:lnTo>
                    <a:pt x="535" y="175"/>
                  </a:lnTo>
                  <a:lnTo>
                    <a:pt x="534" y="175"/>
                  </a:lnTo>
                  <a:lnTo>
                    <a:pt x="531" y="175"/>
                  </a:lnTo>
                  <a:lnTo>
                    <a:pt x="527" y="175"/>
                  </a:lnTo>
                  <a:lnTo>
                    <a:pt x="525" y="176"/>
                  </a:lnTo>
                  <a:lnTo>
                    <a:pt x="522" y="176"/>
                  </a:lnTo>
                  <a:lnTo>
                    <a:pt x="520" y="177"/>
                  </a:lnTo>
                  <a:lnTo>
                    <a:pt x="517" y="177"/>
                  </a:lnTo>
                  <a:lnTo>
                    <a:pt x="514" y="176"/>
                  </a:lnTo>
                  <a:lnTo>
                    <a:pt x="505" y="177"/>
                  </a:lnTo>
                  <a:lnTo>
                    <a:pt x="502" y="177"/>
                  </a:lnTo>
                  <a:lnTo>
                    <a:pt x="500" y="176"/>
                  </a:lnTo>
                  <a:lnTo>
                    <a:pt x="498" y="175"/>
                  </a:lnTo>
                  <a:lnTo>
                    <a:pt x="497" y="175"/>
                  </a:lnTo>
                  <a:lnTo>
                    <a:pt x="497" y="177"/>
                  </a:lnTo>
                  <a:lnTo>
                    <a:pt x="496" y="179"/>
                  </a:lnTo>
                  <a:lnTo>
                    <a:pt x="495" y="181"/>
                  </a:lnTo>
                  <a:lnTo>
                    <a:pt x="494" y="183"/>
                  </a:lnTo>
                  <a:lnTo>
                    <a:pt x="493" y="186"/>
                  </a:lnTo>
                  <a:lnTo>
                    <a:pt x="494" y="188"/>
                  </a:lnTo>
                  <a:lnTo>
                    <a:pt x="495" y="189"/>
                  </a:lnTo>
                  <a:lnTo>
                    <a:pt x="495" y="191"/>
                  </a:lnTo>
                  <a:lnTo>
                    <a:pt x="495" y="192"/>
                  </a:lnTo>
                  <a:lnTo>
                    <a:pt x="494" y="194"/>
                  </a:lnTo>
                  <a:lnTo>
                    <a:pt x="495" y="198"/>
                  </a:lnTo>
                  <a:lnTo>
                    <a:pt x="496" y="200"/>
                  </a:lnTo>
                  <a:lnTo>
                    <a:pt x="495" y="202"/>
                  </a:lnTo>
                  <a:lnTo>
                    <a:pt x="494" y="204"/>
                  </a:lnTo>
                  <a:lnTo>
                    <a:pt x="492" y="205"/>
                  </a:lnTo>
                  <a:lnTo>
                    <a:pt x="490" y="205"/>
                  </a:lnTo>
                  <a:lnTo>
                    <a:pt x="488" y="207"/>
                  </a:lnTo>
                  <a:lnTo>
                    <a:pt x="487" y="208"/>
                  </a:lnTo>
                  <a:lnTo>
                    <a:pt x="483" y="211"/>
                  </a:lnTo>
                  <a:lnTo>
                    <a:pt x="479" y="213"/>
                  </a:lnTo>
                  <a:lnTo>
                    <a:pt x="477" y="219"/>
                  </a:lnTo>
                  <a:lnTo>
                    <a:pt x="475" y="220"/>
                  </a:lnTo>
                  <a:lnTo>
                    <a:pt x="473" y="221"/>
                  </a:lnTo>
                  <a:lnTo>
                    <a:pt x="472" y="222"/>
                  </a:lnTo>
                  <a:lnTo>
                    <a:pt x="470" y="223"/>
                  </a:lnTo>
                  <a:lnTo>
                    <a:pt x="469" y="222"/>
                  </a:lnTo>
                  <a:lnTo>
                    <a:pt x="468" y="223"/>
                  </a:lnTo>
                  <a:lnTo>
                    <a:pt x="463" y="224"/>
                  </a:lnTo>
                  <a:lnTo>
                    <a:pt x="460" y="225"/>
                  </a:lnTo>
                  <a:lnTo>
                    <a:pt x="457" y="225"/>
                  </a:lnTo>
                  <a:lnTo>
                    <a:pt x="454" y="225"/>
                  </a:lnTo>
                  <a:lnTo>
                    <a:pt x="451" y="225"/>
                  </a:lnTo>
                  <a:lnTo>
                    <a:pt x="449" y="225"/>
                  </a:lnTo>
                  <a:lnTo>
                    <a:pt x="446" y="224"/>
                  </a:lnTo>
                  <a:lnTo>
                    <a:pt x="440" y="222"/>
                  </a:lnTo>
                  <a:lnTo>
                    <a:pt x="437" y="222"/>
                  </a:lnTo>
                  <a:lnTo>
                    <a:pt x="436" y="222"/>
                  </a:lnTo>
                  <a:lnTo>
                    <a:pt x="434" y="223"/>
                  </a:lnTo>
                  <a:lnTo>
                    <a:pt x="432" y="224"/>
                  </a:lnTo>
                  <a:lnTo>
                    <a:pt x="431" y="225"/>
                  </a:lnTo>
                  <a:lnTo>
                    <a:pt x="428" y="226"/>
                  </a:lnTo>
                  <a:lnTo>
                    <a:pt x="427" y="227"/>
                  </a:lnTo>
                  <a:lnTo>
                    <a:pt x="425" y="227"/>
                  </a:lnTo>
                  <a:lnTo>
                    <a:pt x="424" y="227"/>
                  </a:lnTo>
                  <a:lnTo>
                    <a:pt x="422" y="228"/>
                  </a:lnTo>
                  <a:lnTo>
                    <a:pt x="419" y="228"/>
                  </a:lnTo>
                  <a:lnTo>
                    <a:pt x="418" y="228"/>
                  </a:lnTo>
                  <a:lnTo>
                    <a:pt x="416" y="228"/>
                  </a:lnTo>
                  <a:lnTo>
                    <a:pt x="414" y="230"/>
                  </a:lnTo>
                  <a:lnTo>
                    <a:pt x="412" y="231"/>
                  </a:lnTo>
                  <a:lnTo>
                    <a:pt x="409" y="231"/>
                  </a:lnTo>
                  <a:lnTo>
                    <a:pt x="406" y="231"/>
                  </a:lnTo>
                  <a:lnTo>
                    <a:pt x="404" y="231"/>
                  </a:lnTo>
                  <a:lnTo>
                    <a:pt x="400" y="234"/>
                  </a:lnTo>
                  <a:lnTo>
                    <a:pt x="396" y="235"/>
                  </a:lnTo>
                  <a:lnTo>
                    <a:pt x="394" y="235"/>
                  </a:lnTo>
                  <a:lnTo>
                    <a:pt x="391" y="236"/>
                  </a:lnTo>
                  <a:lnTo>
                    <a:pt x="388" y="235"/>
                  </a:lnTo>
                  <a:lnTo>
                    <a:pt x="385" y="234"/>
                  </a:lnTo>
                  <a:lnTo>
                    <a:pt x="383" y="233"/>
                  </a:lnTo>
                  <a:lnTo>
                    <a:pt x="380" y="233"/>
                  </a:lnTo>
                  <a:lnTo>
                    <a:pt x="378" y="232"/>
                  </a:lnTo>
                  <a:lnTo>
                    <a:pt x="374" y="231"/>
                  </a:lnTo>
                  <a:lnTo>
                    <a:pt x="371" y="231"/>
                  </a:lnTo>
                  <a:lnTo>
                    <a:pt x="370" y="230"/>
                  </a:lnTo>
                  <a:lnTo>
                    <a:pt x="369" y="230"/>
                  </a:lnTo>
                  <a:lnTo>
                    <a:pt x="367" y="228"/>
                  </a:lnTo>
                  <a:lnTo>
                    <a:pt x="366" y="227"/>
                  </a:lnTo>
                  <a:lnTo>
                    <a:pt x="365" y="227"/>
                  </a:lnTo>
                  <a:lnTo>
                    <a:pt x="363" y="226"/>
                  </a:lnTo>
                  <a:lnTo>
                    <a:pt x="362" y="225"/>
                  </a:lnTo>
                  <a:lnTo>
                    <a:pt x="360" y="225"/>
                  </a:lnTo>
                  <a:lnTo>
                    <a:pt x="359" y="225"/>
                  </a:lnTo>
                  <a:lnTo>
                    <a:pt x="358" y="224"/>
                  </a:lnTo>
                  <a:lnTo>
                    <a:pt x="352" y="222"/>
                  </a:lnTo>
                  <a:lnTo>
                    <a:pt x="349" y="222"/>
                  </a:lnTo>
                  <a:lnTo>
                    <a:pt x="346" y="223"/>
                  </a:lnTo>
                  <a:lnTo>
                    <a:pt x="341" y="222"/>
                  </a:lnTo>
                  <a:lnTo>
                    <a:pt x="338" y="221"/>
                  </a:lnTo>
                  <a:lnTo>
                    <a:pt x="335" y="221"/>
                  </a:lnTo>
                  <a:lnTo>
                    <a:pt x="331" y="221"/>
                  </a:lnTo>
                  <a:lnTo>
                    <a:pt x="330" y="221"/>
                  </a:lnTo>
                  <a:lnTo>
                    <a:pt x="329" y="221"/>
                  </a:lnTo>
                  <a:lnTo>
                    <a:pt x="327" y="221"/>
                  </a:lnTo>
                  <a:lnTo>
                    <a:pt x="327" y="222"/>
                  </a:lnTo>
                  <a:lnTo>
                    <a:pt x="325" y="222"/>
                  </a:lnTo>
                  <a:lnTo>
                    <a:pt x="324" y="222"/>
                  </a:lnTo>
                  <a:lnTo>
                    <a:pt x="322" y="223"/>
                  </a:lnTo>
                  <a:lnTo>
                    <a:pt x="320" y="224"/>
                  </a:lnTo>
                  <a:lnTo>
                    <a:pt x="317" y="225"/>
                  </a:lnTo>
                  <a:lnTo>
                    <a:pt x="314" y="226"/>
                  </a:lnTo>
                  <a:lnTo>
                    <a:pt x="311" y="227"/>
                  </a:lnTo>
                  <a:lnTo>
                    <a:pt x="308" y="227"/>
                  </a:lnTo>
                  <a:lnTo>
                    <a:pt x="304" y="228"/>
                  </a:lnTo>
                  <a:lnTo>
                    <a:pt x="302" y="228"/>
                  </a:lnTo>
                  <a:lnTo>
                    <a:pt x="299" y="228"/>
                  </a:lnTo>
                  <a:lnTo>
                    <a:pt x="297" y="228"/>
                  </a:lnTo>
                  <a:lnTo>
                    <a:pt x="296" y="228"/>
                  </a:lnTo>
                  <a:lnTo>
                    <a:pt x="294" y="228"/>
                  </a:lnTo>
                  <a:lnTo>
                    <a:pt x="292" y="227"/>
                  </a:lnTo>
                  <a:lnTo>
                    <a:pt x="288" y="225"/>
                  </a:lnTo>
                  <a:lnTo>
                    <a:pt x="286" y="223"/>
                  </a:lnTo>
                  <a:lnTo>
                    <a:pt x="284" y="221"/>
                  </a:lnTo>
                  <a:lnTo>
                    <a:pt x="283" y="220"/>
                  </a:lnTo>
                  <a:lnTo>
                    <a:pt x="283" y="217"/>
                  </a:lnTo>
                  <a:lnTo>
                    <a:pt x="284" y="216"/>
                  </a:lnTo>
                  <a:lnTo>
                    <a:pt x="284" y="214"/>
                  </a:lnTo>
                  <a:lnTo>
                    <a:pt x="283" y="213"/>
                  </a:lnTo>
                  <a:lnTo>
                    <a:pt x="281" y="211"/>
                  </a:lnTo>
                  <a:lnTo>
                    <a:pt x="279" y="208"/>
                  </a:lnTo>
                  <a:lnTo>
                    <a:pt x="279" y="205"/>
                  </a:lnTo>
                  <a:lnTo>
                    <a:pt x="278" y="203"/>
                  </a:lnTo>
                  <a:lnTo>
                    <a:pt x="276" y="202"/>
                  </a:lnTo>
                  <a:lnTo>
                    <a:pt x="274" y="200"/>
                  </a:lnTo>
                  <a:lnTo>
                    <a:pt x="272" y="195"/>
                  </a:lnTo>
                  <a:lnTo>
                    <a:pt x="271" y="193"/>
                  </a:lnTo>
                  <a:lnTo>
                    <a:pt x="268" y="192"/>
                  </a:lnTo>
                  <a:lnTo>
                    <a:pt x="265" y="189"/>
                  </a:lnTo>
                  <a:lnTo>
                    <a:pt x="261" y="186"/>
                  </a:lnTo>
                  <a:lnTo>
                    <a:pt x="257" y="182"/>
                  </a:lnTo>
                  <a:lnTo>
                    <a:pt x="253" y="180"/>
                  </a:lnTo>
                  <a:lnTo>
                    <a:pt x="249" y="180"/>
                  </a:lnTo>
                  <a:lnTo>
                    <a:pt x="244" y="179"/>
                  </a:lnTo>
                  <a:lnTo>
                    <a:pt x="240" y="179"/>
                  </a:lnTo>
                  <a:lnTo>
                    <a:pt x="242" y="178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37" y="177"/>
                  </a:lnTo>
                  <a:lnTo>
                    <a:pt x="236" y="176"/>
                  </a:lnTo>
                  <a:lnTo>
                    <a:pt x="234" y="172"/>
                  </a:lnTo>
                  <a:lnTo>
                    <a:pt x="232" y="171"/>
                  </a:lnTo>
                  <a:lnTo>
                    <a:pt x="231" y="169"/>
                  </a:lnTo>
                  <a:lnTo>
                    <a:pt x="230" y="168"/>
                  </a:lnTo>
                  <a:lnTo>
                    <a:pt x="229" y="165"/>
                  </a:lnTo>
                  <a:lnTo>
                    <a:pt x="229" y="163"/>
                  </a:lnTo>
                  <a:lnTo>
                    <a:pt x="229" y="161"/>
                  </a:lnTo>
                  <a:lnTo>
                    <a:pt x="229" y="158"/>
                  </a:lnTo>
                  <a:lnTo>
                    <a:pt x="228" y="156"/>
                  </a:lnTo>
                  <a:lnTo>
                    <a:pt x="228" y="153"/>
                  </a:lnTo>
                  <a:lnTo>
                    <a:pt x="225" y="150"/>
                  </a:lnTo>
                  <a:lnTo>
                    <a:pt x="224" y="147"/>
                  </a:lnTo>
                  <a:lnTo>
                    <a:pt x="222" y="144"/>
                  </a:lnTo>
                  <a:lnTo>
                    <a:pt x="220" y="142"/>
                  </a:lnTo>
                  <a:lnTo>
                    <a:pt x="217" y="137"/>
                  </a:lnTo>
                  <a:lnTo>
                    <a:pt x="215" y="135"/>
                  </a:lnTo>
                  <a:lnTo>
                    <a:pt x="214" y="134"/>
                  </a:lnTo>
                  <a:lnTo>
                    <a:pt x="213" y="133"/>
                  </a:lnTo>
                  <a:lnTo>
                    <a:pt x="210" y="128"/>
                  </a:lnTo>
                  <a:lnTo>
                    <a:pt x="208" y="126"/>
                  </a:lnTo>
                  <a:lnTo>
                    <a:pt x="208" y="124"/>
                  </a:lnTo>
                  <a:lnTo>
                    <a:pt x="208" y="123"/>
                  </a:lnTo>
                  <a:lnTo>
                    <a:pt x="208" y="121"/>
                  </a:lnTo>
                  <a:lnTo>
                    <a:pt x="208" y="118"/>
                  </a:lnTo>
                  <a:lnTo>
                    <a:pt x="206" y="116"/>
                  </a:lnTo>
                  <a:lnTo>
                    <a:pt x="205" y="114"/>
                  </a:lnTo>
                  <a:lnTo>
                    <a:pt x="203" y="113"/>
                  </a:lnTo>
                  <a:lnTo>
                    <a:pt x="203" y="112"/>
                  </a:lnTo>
                  <a:lnTo>
                    <a:pt x="203" y="109"/>
                  </a:lnTo>
                  <a:lnTo>
                    <a:pt x="205" y="107"/>
                  </a:lnTo>
                  <a:lnTo>
                    <a:pt x="205" y="105"/>
                  </a:lnTo>
                  <a:lnTo>
                    <a:pt x="202" y="103"/>
                  </a:lnTo>
                  <a:lnTo>
                    <a:pt x="202" y="102"/>
                  </a:lnTo>
                  <a:lnTo>
                    <a:pt x="202" y="101"/>
                  </a:lnTo>
                  <a:lnTo>
                    <a:pt x="203" y="98"/>
                  </a:lnTo>
                  <a:lnTo>
                    <a:pt x="203" y="97"/>
                  </a:lnTo>
                  <a:lnTo>
                    <a:pt x="203" y="96"/>
                  </a:lnTo>
                  <a:lnTo>
                    <a:pt x="201" y="95"/>
                  </a:lnTo>
                  <a:lnTo>
                    <a:pt x="198" y="94"/>
                  </a:lnTo>
                  <a:lnTo>
                    <a:pt x="196" y="94"/>
                  </a:lnTo>
                  <a:lnTo>
                    <a:pt x="195" y="94"/>
                  </a:lnTo>
                  <a:lnTo>
                    <a:pt x="194" y="93"/>
                  </a:lnTo>
                  <a:lnTo>
                    <a:pt x="193" y="91"/>
                  </a:lnTo>
                  <a:lnTo>
                    <a:pt x="192" y="91"/>
                  </a:lnTo>
                  <a:lnTo>
                    <a:pt x="192" y="90"/>
                  </a:lnTo>
                  <a:lnTo>
                    <a:pt x="191" y="90"/>
                  </a:lnTo>
                  <a:lnTo>
                    <a:pt x="189" y="88"/>
                  </a:lnTo>
                  <a:lnTo>
                    <a:pt x="187" y="87"/>
                  </a:lnTo>
                  <a:lnTo>
                    <a:pt x="185" y="89"/>
                  </a:lnTo>
                  <a:lnTo>
                    <a:pt x="182" y="89"/>
                  </a:lnTo>
                  <a:lnTo>
                    <a:pt x="180" y="90"/>
                  </a:lnTo>
                  <a:lnTo>
                    <a:pt x="179" y="91"/>
                  </a:lnTo>
                  <a:lnTo>
                    <a:pt x="178" y="92"/>
                  </a:lnTo>
                  <a:lnTo>
                    <a:pt x="177" y="94"/>
                  </a:lnTo>
                  <a:lnTo>
                    <a:pt x="174" y="94"/>
                  </a:lnTo>
                  <a:lnTo>
                    <a:pt x="170" y="92"/>
                  </a:lnTo>
                  <a:lnTo>
                    <a:pt x="169" y="93"/>
                  </a:lnTo>
                  <a:lnTo>
                    <a:pt x="168" y="94"/>
                  </a:lnTo>
                  <a:lnTo>
                    <a:pt x="167" y="94"/>
                  </a:lnTo>
                  <a:lnTo>
                    <a:pt x="165" y="95"/>
                  </a:lnTo>
                  <a:lnTo>
                    <a:pt x="164" y="97"/>
                  </a:lnTo>
                  <a:lnTo>
                    <a:pt x="163" y="99"/>
                  </a:lnTo>
                  <a:lnTo>
                    <a:pt x="160" y="102"/>
                  </a:lnTo>
                  <a:lnTo>
                    <a:pt x="157" y="104"/>
                  </a:lnTo>
                  <a:lnTo>
                    <a:pt x="155" y="104"/>
                  </a:lnTo>
                  <a:lnTo>
                    <a:pt x="154" y="104"/>
                  </a:lnTo>
                  <a:lnTo>
                    <a:pt x="152" y="105"/>
                  </a:lnTo>
                  <a:lnTo>
                    <a:pt x="152" y="106"/>
                  </a:lnTo>
                  <a:lnTo>
                    <a:pt x="151" y="110"/>
                  </a:lnTo>
                  <a:lnTo>
                    <a:pt x="150" y="111"/>
                  </a:lnTo>
                  <a:lnTo>
                    <a:pt x="147" y="114"/>
                  </a:lnTo>
                  <a:lnTo>
                    <a:pt x="146" y="115"/>
                  </a:lnTo>
                  <a:lnTo>
                    <a:pt x="146" y="117"/>
                  </a:lnTo>
                  <a:lnTo>
                    <a:pt x="146" y="118"/>
                  </a:lnTo>
                  <a:lnTo>
                    <a:pt x="147" y="119"/>
                  </a:lnTo>
                  <a:lnTo>
                    <a:pt x="148" y="120"/>
                  </a:lnTo>
                  <a:lnTo>
                    <a:pt x="148" y="122"/>
                  </a:lnTo>
                  <a:lnTo>
                    <a:pt x="147" y="125"/>
                  </a:lnTo>
                  <a:lnTo>
                    <a:pt x="146" y="126"/>
                  </a:lnTo>
                  <a:lnTo>
                    <a:pt x="146" y="127"/>
                  </a:lnTo>
                  <a:lnTo>
                    <a:pt x="146" y="131"/>
                  </a:lnTo>
                  <a:lnTo>
                    <a:pt x="146" y="133"/>
                  </a:lnTo>
                  <a:lnTo>
                    <a:pt x="144" y="135"/>
                  </a:lnTo>
                  <a:lnTo>
                    <a:pt x="141" y="134"/>
                  </a:lnTo>
                  <a:lnTo>
                    <a:pt x="138" y="134"/>
                  </a:lnTo>
                  <a:lnTo>
                    <a:pt x="138" y="135"/>
                  </a:lnTo>
                  <a:lnTo>
                    <a:pt x="135" y="136"/>
                  </a:lnTo>
                  <a:lnTo>
                    <a:pt x="132" y="135"/>
                  </a:lnTo>
                  <a:lnTo>
                    <a:pt x="130" y="134"/>
                  </a:lnTo>
                  <a:lnTo>
                    <a:pt x="129" y="134"/>
                  </a:lnTo>
                  <a:lnTo>
                    <a:pt x="128" y="134"/>
                  </a:lnTo>
                  <a:lnTo>
                    <a:pt x="125" y="135"/>
                  </a:lnTo>
                  <a:lnTo>
                    <a:pt x="122" y="135"/>
                  </a:lnTo>
                  <a:lnTo>
                    <a:pt x="119" y="134"/>
                  </a:lnTo>
                  <a:lnTo>
                    <a:pt x="115" y="134"/>
                  </a:lnTo>
                  <a:lnTo>
                    <a:pt x="114" y="134"/>
                  </a:lnTo>
                  <a:lnTo>
                    <a:pt x="113" y="134"/>
                  </a:lnTo>
                  <a:lnTo>
                    <a:pt x="112" y="136"/>
                  </a:lnTo>
                  <a:lnTo>
                    <a:pt x="110" y="137"/>
                  </a:lnTo>
                  <a:lnTo>
                    <a:pt x="110" y="138"/>
                  </a:lnTo>
                  <a:lnTo>
                    <a:pt x="109" y="140"/>
                  </a:lnTo>
                  <a:lnTo>
                    <a:pt x="110" y="141"/>
                  </a:lnTo>
                  <a:lnTo>
                    <a:pt x="109" y="142"/>
                  </a:lnTo>
                  <a:lnTo>
                    <a:pt x="109" y="143"/>
                  </a:lnTo>
                  <a:lnTo>
                    <a:pt x="108" y="145"/>
                  </a:lnTo>
                  <a:lnTo>
                    <a:pt x="108" y="146"/>
                  </a:lnTo>
                  <a:lnTo>
                    <a:pt x="106" y="153"/>
                  </a:lnTo>
                  <a:lnTo>
                    <a:pt x="105" y="155"/>
                  </a:lnTo>
                  <a:lnTo>
                    <a:pt x="103" y="157"/>
                  </a:lnTo>
                  <a:lnTo>
                    <a:pt x="103" y="158"/>
                  </a:lnTo>
                  <a:lnTo>
                    <a:pt x="102" y="160"/>
                  </a:lnTo>
                  <a:lnTo>
                    <a:pt x="101" y="161"/>
                  </a:lnTo>
                  <a:lnTo>
                    <a:pt x="101" y="163"/>
                  </a:lnTo>
                  <a:lnTo>
                    <a:pt x="102" y="163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4" y="169"/>
                  </a:lnTo>
                  <a:lnTo>
                    <a:pt x="101" y="170"/>
                  </a:lnTo>
                  <a:lnTo>
                    <a:pt x="99" y="170"/>
                  </a:lnTo>
                  <a:lnTo>
                    <a:pt x="95" y="170"/>
                  </a:lnTo>
                  <a:lnTo>
                    <a:pt x="89" y="169"/>
                  </a:lnTo>
                  <a:lnTo>
                    <a:pt x="84" y="170"/>
                  </a:lnTo>
                  <a:lnTo>
                    <a:pt x="77" y="170"/>
                  </a:lnTo>
                  <a:lnTo>
                    <a:pt x="75" y="171"/>
                  </a:lnTo>
                  <a:lnTo>
                    <a:pt x="71" y="171"/>
                  </a:lnTo>
                  <a:lnTo>
                    <a:pt x="70" y="172"/>
                  </a:lnTo>
                  <a:lnTo>
                    <a:pt x="71" y="173"/>
                  </a:lnTo>
                  <a:lnTo>
                    <a:pt x="72" y="175"/>
                  </a:lnTo>
                  <a:lnTo>
                    <a:pt x="73" y="175"/>
                  </a:lnTo>
                  <a:lnTo>
                    <a:pt x="73" y="176"/>
                  </a:lnTo>
                  <a:lnTo>
                    <a:pt x="75" y="177"/>
                  </a:lnTo>
                  <a:lnTo>
                    <a:pt x="77" y="179"/>
                  </a:lnTo>
                  <a:lnTo>
                    <a:pt x="81" y="184"/>
                  </a:lnTo>
                  <a:lnTo>
                    <a:pt x="81" y="189"/>
                  </a:lnTo>
                  <a:lnTo>
                    <a:pt x="81" y="194"/>
                  </a:lnTo>
                  <a:lnTo>
                    <a:pt x="81" y="199"/>
                  </a:lnTo>
                  <a:lnTo>
                    <a:pt x="81" y="200"/>
                  </a:lnTo>
                  <a:lnTo>
                    <a:pt x="80" y="201"/>
                  </a:lnTo>
                  <a:lnTo>
                    <a:pt x="80" y="202"/>
                  </a:lnTo>
                  <a:lnTo>
                    <a:pt x="81" y="203"/>
                  </a:lnTo>
                  <a:lnTo>
                    <a:pt x="82" y="206"/>
                  </a:lnTo>
                  <a:lnTo>
                    <a:pt x="83" y="208"/>
                  </a:lnTo>
                  <a:lnTo>
                    <a:pt x="83" y="209"/>
                  </a:lnTo>
                  <a:lnTo>
                    <a:pt x="83" y="211"/>
                  </a:lnTo>
                  <a:lnTo>
                    <a:pt x="81" y="213"/>
                  </a:lnTo>
                  <a:lnTo>
                    <a:pt x="80" y="215"/>
                  </a:lnTo>
                  <a:lnTo>
                    <a:pt x="78" y="216"/>
                  </a:lnTo>
                  <a:lnTo>
                    <a:pt x="77" y="220"/>
                  </a:lnTo>
                  <a:lnTo>
                    <a:pt x="76" y="222"/>
                  </a:lnTo>
                  <a:lnTo>
                    <a:pt x="75" y="224"/>
                  </a:lnTo>
                  <a:lnTo>
                    <a:pt x="75" y="225"/>
                  </a:lnTo>
                  <a:lnTo>
                    <a:pt x="76" y="225"/>
                  </a:lnTo>
                  <a:lnTo>
                    <a:pt x="77" y="225"/>
                  </a:lnTo>
                  <a:lnTo>
                    <a:pt x="77" y="226"/>
                  </a:lnTo>
                  <a:lnTo>
                    <a:pt x="77" y="229"/>
                  </a:lnTo>
                  <a:lnTo>
                    <a:pt x="77" y="230"/>
                  </a:lnTo>
                  <a:lnTo>
                    <a:pt x="77" y="231"/>
                  </a:lnTo>
                  <a:lnTo>
                    <a:pt x="77" y="232"/>
                  </a:lnTo>
                  <a:lnTo>
                    <a:pt x="76" y="233"/>
                  </a:lnTo>
                  <a:lnTo>
                    <a:pt x="75" y="234"/>
                  </a:lnTo>
                  <a:lnTo>
                    <a:pt x="73" y="235"/>
                  </a:lnTo>
                  <a:lnTo>
                    <a:pt x="73" y="236"/>
                  </a:lnTo>
                  <a:lnTo>
                    <a:pt x="71" y="237"/>
                  </a:lnTo>
                  <a:lnTo>
                    <a:pt x="69" y="238"/>
                  </a:lnTo>
                  <a:lnTo>
                    <a:pt x="67" y="239"/>
                  </a:lnTo>
                  <a:lnTo>
                    <a:pt x="62" y="242"/>
                  </a:lnTo>
                  <a:lnTo>
                    <a:pt x="60" y="243"/>
                  </a:lnTo>
                  <a:lnTo>
                    <a:pt x="58" y="245"/>
                  </a:lnTo>
                  <a:lnTo>
                    <a:pt x="58" y="247"/>
                  </a:lnTo>
                  <a:lnTo>
                    <a:pt x="57" y="248"/>
                  </a:lnTo>
                  <a:lnTo>
                    <a:pt x="55" y="249"/>
                  </a:lnTo>
                  <a:lnTo>
                    <a:pt x="51" y="250"/>
                  </a:lnTo>
                  <a:lnTo>
                    <a:pt x="50" y="251"/>
                  </a:lnTo>
                  <a:lnTo>
                    <a:pt x="49" y="252"/>
                  </a:lnTo>
                  <a:lnTo>
                    <a:pt x="47" y="252"/>
                  </a:lnTo>
                  <a:lnTo>
                    <a:pt x="46" y="253"/>
                  </a:lnTo>
                  <a:lnTo>
                    <a:pt x="44" y="254"/>
                  </a:lnTo>
                  <a:lnTo>
                    <a:pt x="40" y="255"/>
                  </a:lnTo>
                  <a:lnTo>
                    <a:pt x="34" y="257"/>
                  </a:lnTo>
                  <a:lnTo>
                    <a:pt x="32" y="258"/>
                  </a:lnTo>
                  <a:lnTo>
                    <a:pt x="32" y="259"/>
                  </a:lnTo>
                  <a:lnTo>
                    <a:pt x="30" y="261"/>
                  </a:lnTo>
                  <a:lnTo>
                    <a:pt x="30" y="265"/>
                  </a:lnTo>
                  <a:lnTo>
                    <a:pt x="30" y="266"/>
                  </a:lnTo>
                  <a:lnTo>
                    <a:pt x="30" y="267"/>
                  </a:lnTo>
                  <a:lnTo>
                    <a:pt x="29" y="271"/>
                  </a:lnTo>
                  <a:lnTo>
                    <a:pt x="28" y="273"/>
                  </a:lnTo>
                  <a:lnTo>
                    <a:pt x="27" y="274"/>
                  </a:lnTo>
                  <a:lnTo>
                    <a:pt x="24" y="276"/>
                  </a:lnTo>
                  <a:lnTo>
                    <a:pt x="20" y="277"/>
                  </a:lnTo>
                  <a:lnTo>
                    <a:pt x="20" y="279"/>
                  </a:lnTo>
                  <a:lnTo>
                    <a:pt x="19" y="280"/>
                  </a:lnTo>
                  <a:lnTo>
                    <a:pt x="17" y="282"/>
                  </a:lnTo>
                  <a:lnTo>
                    <a:pt x="16" y="284"/>
                  </a:lnTo>
                  <a:lnTo>
                    <a:pt x="16" y="290"/>
                  </a:lnTo>
                  <a:lnTo>
                    <a:pt x="15" y="291"/>
                  </a:lnTo>
                  <a:lnTo>
                    <a:pt x="16" y="292"/>
                  </a:lnTo>
                  <a:lnTo>
                    <a:pt x="16" y="293"/>
                  </a:lnTo>
                  <a:lnTo>
                    <a:pt x="16" y="297"/>
                  </a:lnTo>
                  <a:lnTo>
                    <a:pt x="15" y="301"/>
                  </a:lnTo>
                  <a:lnTo>
                    <a:pt x="13" y="304"/>
                  </a:lnTo>
                  <a:lnTo>
                    <a:pt x="11" y="308"/>
                  </a:lnTo>
                  <a:lnTo>
                    <a:pt x="6" y="309"/>
                  </a:lnTo>
                  <a:lnTo>
                    <a:pt x="3" y="311"/>
                  </a:lnTo>
                  <a:lnTo>
                    <a:pt x="1" y="315"/>
                  </a:lnTo>
                  <a:lnTo>
                    <a:pt x="0" y="316"/>
                  </a:lnTo>
                  <a:lnTo>
                    <a:pt x="1" y="316"/>
                  </a:lnTo>
                  <a:lnTo>
                    <a:pt x="3" y="315"/>
                  </a:lnTo>
                  <a:lnTo>
                    <a:pt x="4" y="315"/>
                  </a:lnTo>
                  <a:lnTo>
                    <a:pt x="5" y="315"/>
                  </a:lnTo>
                  <a:lnTo>
                    <a:pt x="6" y="316"/>
                  </a:lnTo>
                  <a:lnTo>
                    <a:pt x="8" y="316"/>
                  </a:lnTo>
                  <a:lnTo>
                    <a:pt x="11" y="316"/>
                  </a:lnTo>
                  <a:lnTo>
                    <a:pt x="13" y="318"/>
                  </a:lnTo>
                  <a:lnTo>
                    <a:pt x="13" y="320"/>
                  </a:lnTo>
                  <a:lnTo>
                    <a:pt x="15" y="320"/>
                  </a:lnTo>
                  <a:lnTo>
                    <a:pt x="16" y="321"/>
                  </a:lnTo>
                  <a:lnTo>
                    <a:pt x="18" y="322"/>
                  </a:lnTo>
                  <a:lnTo>
                    <a:pt x="21" y="323"/>
                  </a:lnTo>
                  <a:lnTo>
                    <a:pt x="23" y="325"/>
                  </a:lnTo>
                  <a:lnTo>
                    <a:pt x="25" y="327"/>
                  </a:lnTo>
                  <a:lnTo>
                    <a:pt x="27" y="328"/>
                  </a:lnTo>
                  <a:lnTo>
                    <a:pt x="30" y="331"/>
                  </a:lnTo>
                  <a:lnTo>
                    <a:pt x="34" y="332"/>
                  </a:lnTo>
                  <a:lnTo>
                    <a:pt x="37" y="333"/>
                  </a:lnTo>
                  <a:lnTo>
                    <a:pt x="38" y="334"/>
                  </a:lnTo>
                  <a:lnTo>
                    <a:pt x="39" y="334"/>
                  </a:lnTo>
                  <a:lnTo>
                    <a:pt x="42" y="336"/>
                  </a:lnTo>
                  <a:lnTo>
                    <a:pt x="44" y="337"/>
                  </a:lnTo>
                  <a:lnTo>
                    <a:pt x="46" y="338"/>
                  </a:lnTo>
                  <a:lnTo>
                    <a:pt x="47" y="339"/>
                  </a:lnTo>
                  <a:lnTo>
                    <a:pt x="49" y="341"/>
                  </a:lnTo>
                  <a:lnTo>
                    <a:pt x="56" y="345"/>
                  </a:lnTo>
                  <a:lnTo>
                    <a:pt x="59" y="347"/>
                  </a:lnTo>
                  <a:lnTo>
                    <a:pt x="62" y="348"/>
                  </a:lnTo>
                  <a:lnTo>
                    <a:pt x="66" y="350"/>
                  </a:lnTo>
                  <a:lnTo>
                    <a:pt x="70" y="354"/>
                  </a:lnTo>
                  <a:lnTo>
                    <a:pt x="75" y="356"/>
                  </a:lnTo>
                  <a:lnTo>
                    <a:pt x="76" y="357"/>
                  </a:lnTo>
                  <a:lnTo>
                    <a:pt x="77" y="358"/>
                  </a:lnTo>
                  <a:lnTo>
                    <a:pt x="76" y="361"/>
                  </a:lnTo>
                  <a:lnTo>
                    <a:pt x="75" y="363"/>
                  </a:lnTo>
                  <a:lnTo>
                    <a:pt x="75" y="364"/>
                  </a:lnTo>
                  <a:lnTo>
                    <a:pt x="75" y="365"/>
                  </a:lnTo>
                  <a:lnTo>
                    <a:pt x="76" y="367"/>
                  </a:lnTo>
                  <a:lnTo>
                    <a:pt x="75" y="369"/>
                  </a:lnTo>
                  <a:lnTo>
                    <a:pt x="73" y="369"/>
                  </a:lnTo>
                  <a:lnTo>
                    <a:pt x="72" y="370"/>
                  </a:lnTo>
                  <a:lnTo>
                    <a:pt x="69" y="371"/>
                  </a:lnTo>
                  <a:lnTo>
                    <a:pt x="68" y="372"/>
                  </a:lnTo>
                  <a:lnTo>
                    <a:pt x="69" y="374"/>
                  </a:lnTo>
                  <a:lnTo>
                    <a:pt x="69" y="377"/>
                  </a:lnTo>
                  <a:lnTo>
                    <a:pt x="67" y="378"/>
                  </a:lnTo>
                  <a:lnTo>
                    <a:pt x="65" y="380"/>
                  </a:lnTo>
                  <a:lnTo>
                    <a:pt x="65" y="383"/>
                  </a:lnTo>
                  <a:lnTo>
                    <a:pt x="64" y="384"/>
                  </a:lnTo>
                  <a:lnTo>
                    <a:pt x="62" y="384"/>
                  </a:lnTo>
                  <a:lnTo>
                    <a:pt x="60" y="383"/>
                  </a:lnTo>
                  <a:lnTo>
                    <a:pt x="58" y="383"/>
                  </a:lnTo>
                  <a:lnTo>
                    <a:pt x="57" y="383"/>
                  </a:lnTo>
                  <a:lnTo>
                    <a:pt x="57" y="384"/>
                  </a:lnTo>
                  <a:lnTo>
                    <a:pt x="58" y="384"/>
                  </a:lnTo>
                  <a:lnTo>
                    <a:pt x="58" y="385"/>
                  </a:lnTo>
                  <a:lnTo>
                    <a:pt x="59" y="388"/>
                  </a:lnTo>
                  <a:lnTo>
                    <a:pt x="61" y="389"/>
                  </a:lnTo>
                  <a:lnTo>
                    <a:pt x="63" y="391"/>
                  </a:lnTo>
                  <a:lnTo>
                    <a:pt x="64" y="393"/>
                  </a:lnTo>
                  <a:lnTo>
                    <a:pt x="64" y="396"/>
                  </a:lnTo>
                  <a:lnTo>
                    <a:pt x="65" y="398"/>
                  </a:lnTo>
                  <a:lnTo>
                    <a:pt x="65" y="401"/>
                  </a:lnTo>
                  <a:lnTo>
                    <a:pt x="64" y="403"/>
                  </a:lnTo>
                  <a:lnTo>
                    <a:pt x="64" y="406"/>
                  </a:lnTo>
                  <a:lnTo>
                    <a:pt x="63" y="407"/>
                  </a:lnTo>
                  <a:lnTo>
                    <a:pt x="63" y="408"/>
                  </a:lnTo>
                  <a:lnTo>
                    <a:pt x="61" y="410"/>
                  </a:lnTo>
                  <a:lnTo>
                    <a:pt x="60" y="412"/>
                  </a:lnTo>
                  <a:lnTo>
                    <a:pt x="57" y="413"/>
                  </a:lnTo>
                  <a:lnTo>
                    <a:pt x="56" y="415"/>
                  </a:lnTo>
                  <a:lnTo>
                    <a:pt x="55" y="418"/>
                  </a:lnTo>
                  <a:lnTo>
                    <a:pt x="55" y="420"/>
                  </a:lnTo>
                  <a:lnTo>
                    <a:pt x="56" y="420"/>
                  </a:lnTo>
                  <a:lnTo>
                    <a:pt x="57" y="421"/>
                  </a:lnTo>
                  <a:lnTo>
                    <a:pt x="57" y="423"/>
                  </a:lnTo>
                  <a:lnTo>
                    <a:pt x="57" y="426"/>
                  </a:lnTo>
                  <a:lnTo>
                    <a:pt x="57" y="428"/>
                  </a:lnTo>
                  <a:lnTo>
                    <a:pt x="58" y="429"/>
                  </a:lnTo>
                  <a:lnTo>
                    <a:pt x="58" y="431"/>
                  </a:lnTo>
                  <a:lnTo>
                    <a:pt x="59" y="433"/>
                  </a:lnTo>
                  <a:lnTo>
                    <a:pt x="62" y="434"/>
                  </a:lnTo>
                  <a:lnTo>
                    <a:pt x="67" y="436"/>
                  </a:lnTo>
                  <a:lnTo>
                    <a:pt x="72" y="440"/>
                  </a:lnTo>
                  <a:lnTo>
                    <a:pt x="75" y="442"/>
                  </a:lnTo>
                  <a:lnTo>
                    <a:pt x="77" y="445"/>
                  </a:lnTo>
                  <a:lnTo>
                    <a:pt x="77" y="447"/>
                  </a:lnTo>
                  <a:lnTo>
                    <a:pt x="78" y="447"/>
                  </a:lnTo>
                  <a:lnTo>
                    <a:pt x="81" y="449"/>
                  </a:lnTo>
                  <a:lnTo>
                    <a:pt x="86" y="453"/>
                  </a:lnTo>
                  <a:lnTo>
                    <a:pt x="86" y="454"/>
                  </a:lnTo>
                  <a:lnTo>
                    <a:pt x="87" y="455"/>
                  </a:lnTo>
                  <a:lnTo>
                    <a:pt x="88" y="456"/>
                  </a:lnTo>
                  <a:lnTo>
                    <a:pt x="89" y="456"/>
                  </a:lnTo>
                  <a:lnTo>
                    <a:pt x="92" y="458"/>
                  </a:lnTo>
                  <a:lnTo>
                    <a:pt x="97" y="459"/>
                  </a:lnTo>
                  <a:lnTo>
                    <a:pt x="101" y="460"/>
                  </a:lnTo>
                  <a:lnTo>
                    <a:pt x="103" y="460"/>
                  </a:lnTo>
                  <a:lnTo>
                    <a:pt x="104" y="460"/>
                  </a:lnTo>
                  <a:lnTo>
                    <a:pt x="105" y="462"/>
                  </a:lnTo>
                  <a:lnTo>
                    <a:pt x="106" y="462"/>
                  </a:lnTo>
                  <a:lnTo>
                    <a:pt x="107" y="464"/>
                  </a:lnTo>
                  <a:lnTo>
                    <a:pt x="107" y="466"/>
                  </a:lnTo>
                  <a:lnTo>
                    <a:pt x="109" y="466"/>
                  </a:lnTo>
                  <a:lnTo>
                    <a:pt x="112" y="467"/>
                  </a:lnTo>
                  <a:lnTo>
                    <a:pt x="115" y="468"/>
                  </a:lnTo>
                  <a:lnTo>
                    <a:pt x="119" y="469"/>
                  </a:lnTo>
                  <a:lnTo>
                    <a:pt x="121" y="470"/>
                  </a:lnTo>
                  <a:lnTo>
                    <a:pt x="122" y="471"/>
                  </a:lnTo>
                  <a:lnTo>
                    <a:pt x="125" y="471"/>
                  </a:lnTo>
                  <a:lnTo>
                    <a:pt x="128" y="471"/>
                  </a:lnTo>
                  <a:lnTo>
                    <a:pt x="129" y="471"/>
                  </a:lnTo>
                  <a:lnTo>
                    <a:pt x="131" y="471"/>
                  </a:lnTo>
                  <a:lnTo>
                    <a:pt x="134" y="473"/>
                  </a:lnTo>
                  <a:lnTo>
                    <a:pt x="135" y="475"/>
                  </a:lnTo>
                  <a:lnTo>
                    <a:pt x="138" y="479"/>
                  </a:lnTo>
                  <a:lnTo>
                    <a:pt x="143" y="485"/>
                  </a:lnTo>
                  <a:lnTo>
                    <a:pt x="144" y="487"/>
                  </a:lnTo>
                  <a:lnTo>
                    <a:pt x="145" y="488"/>
                  </a:lnTo>
                  <a:lnTo>
                    <a:pt x="146" y="488"/>
                  </a:lnTo>
                  <a:lnTo>
                    <a:pt x="149" y="487"/>
                  </a:lnTo>
                  <a:lnTo>
                    <a:pt x="152" y="487"/>
                  </a:lnTo>
                  <a:lnTo>
                    <a:pt x="155" y="488"/>
                  </a:lnTo>
                  <a:lnTo>
                    <a:pt x="156" y="490"/>
                  </a:lnTo>
                  <a:lnTo>
                    <a:pt x="157" y="490"/>
                  </a:lnTo>
                  <a:lnTo>
                    <a:pt x="158" y="491"/>
                  </a:lnTo>
                  <a:lnTo>
                    <a:pt x="160" y="491"/>
                  </a:lnTo>
                  <a:lnTo>
                    <a:pt x="163" y="492"/>
                  </a:lnTo>
                  <a:lnTo>
                    <a:pt x="166" y="492"/>
                  </a:lnTo>
                  <a:lnTo>
                    <a:pt x="168" y="492"/>
                  </a:lnTo>
                  <a:lnTo>
                    <a:pt x="171" y="492"/>
                  </a:lnTo>
                  <a:lnTo>
                    <a:pt x="174" y="492"/>
                  </a:lnTo>
                  <a:lnTo>
                    <a:pt x="176" y="493"/>
                  </a:lnTo>
                  <a:lnTo>
                    <a:pt x="177" y="493"/>
                  </a:lnTo>
                  <a:lnTo>
                    <a:pt x="178" y="493"/>
                  </a:lnTo>
                  <a:lnTo>
                    <a:pt x="180" y="493"/>
                  </a:lnTo>
                  <a:lnTo>
                    <a:pt x="184" y="493"/>
                  </a:lnTo>
                  <a:lnTo>
                    <a:pt x="185" y="493"/>
                  </a:lnTo>
                  <a:lnTo>
                    <a:pt x="186" y="493"/>
                  </a:lnTo>
                  <a:lnTo>
                    <a:pt x="189" y="493"/>
                  </a:lnTo>
                  <a:lnTo>
                    <a:pt x="191" y="493"/>
                  </a:lnTo>
                  <a:lnTo>
                    <a:pt x="191" y="494"/>
                  </a:lnTo>
                  <a:lnTo>
                    <a:pt x="190" y="494"/>
                  </a:lnTo>
                  <a:lnTo>
                    <a:pt x="191" y="495"/>
                  </a:lnTo>
                  <a:lnTo>
                    <a:pt x="192" y="495"/>
                  </a:lnTo>
                  <a:lnTo>
                    <a:pt x="195" y="497"/>
                  </a:lnTo>
                  <a:lnTo>
                    <a:pt x="196" y="496"/>
                  </a:lnTo>
                  <a:lnTo>
                    <a:pt x="198" y="494"/>
                  </a:lnTo>
                  <a:lnTo>
                    <a:pt x="199" y="492"/>
                  </a:lnTo>
                  <a:lnTo>
                    <a:pt x="201" y="491"/>
                  </a:lnTo>
                  <a:lnTo>
                    <a:pt x="203" y="491"/>
                  </a:lnTo>
                  <a:lnTo>
                    <a:pt x="206" y="492"/>
                  </a:lnTo>
                  <a:lnTo>
                    <a:pt x="210" y="493"/>
                  </a:lnTo>
                  <a:lnTo>
                    <a:pt x="211" y="493"/>
                  </a:lnTo>
                  <a:lnTo>
                    <a:pt x="212" y="492"/>
                  </a:lnTo>
                  <a:lnTo>
                    <a:pt x="213" y="490"/>
                  </a:lnTo>
                  <a:lnTo>
                    <a:pt x="215" y="489"/>
                  </a:lnTo>
                  <a:lnTo>
                    <a:pt x="217" y="489"/>
                  </a:lnTo>
                  <a:lnTo>
                    <a:pt x="219" y="490"/>
                  </a:lnTo>
                  <a:lnTo>
                    <a:pt x="220" y="490"/>
                  </a:lnTo>
                  <a:lnTo>
                    <a:pt x="221" y="489"/>
                  </a:lnTo>
                  <a:lnTo>
                    <a:pt x="223" y="489"/>
                  </a:lnTo>
                  <a:lnTo>
                    <a:pt x="225" y="490"/>
                  </a:lnTo>
                  <a:lnTo>
                    <a:pt x="228" y="491"/>
                  </a:lnTo>
                  <a:lnTo>
                    <a:pt x="229" y="492"/>
                  </a:lnTo>
                  <a:lnTo>
                    <a:pt x="228" y="493"/>
                  </a:lnTo>
                  <a:lnTo>
                    <a:pt x="230" y="493"/>
                  </a:lnTo>
                  <a:lnTo>
                    <a:pt x="232" y="492"/>
                  </a:lnTo>
                  <a:lnTo>
                    <a:pt x="235" y="492"/>
                  </a:lnTo>
                  <a:lnTo>
                    <a:pt x="237" y="491"/>
                  </a:lnTo>
                  <a:lnTo>
                    <a:pt x="239" y="490"/>
                  </a:lnTo>
                  <a:lnTo>
                    <a:pt x="240" y="489"/>
                  </a:lnTo>
                  <a:lnTo>
                    <a:pt x="240" y="488"/>
                  </a:lnTo>
                  <a:lnTo>
                    <a:pt x="242" y="487"/>
                  </a:lnTo>
                  <a:lnTo>
                    <a:pt x="244" y="486"/>
                  </a:lnTo>
                  <a:lnTo>
                    <a:pt x="245" y="485"/>
                  </a:lnTo>
                  <a:lnTo>
                    <a:pt x="246" y="485"/>
                  </a:lnTo>
                  <a:lnTo>
                    <a:pt x="248" y="484"/>
                  </a:lnTo>
                  <a:lnTo>
                    <a:pt x="249" y="481"/>
                  </a:lnTo>
                  <a:lnTo>
                    <a:pt x="252" y="478"/>
                  </a:lnTo>
                  <a:lnTo>
                    <a:pt x="254" y="475"/>
                  </a:lnTo>
                  <a:lnTo>
                    <a:pt x="255" y="473"/>
                  </a:lnTo>
                  <a:lnTo>
                    <a:pt x="256" y="472"/>
                  </a:lnTo>
                  <a:lnTo>
                    <a:pt x="257" y="470"/>
                  </a:lnTo>
                  <a:lnTo>
                    <a:pt x="258" y="469"/>
                  </a:lnTo>
                  <a:lnTo>
                    <a:pt x="258" y="468"/>
                  </a:lnTo>
                  <a:lnTo>
                    <a:pt x="259" y="466"/>
                  </a:lnTo>
                  <a:lnTo>
                    <a:pt x="261" y="463"/>
                  </a:lnTo>
                  <a:lnTo>
                    <a:pt x="262" y="462"/>
                  </a:lnTo>
                  <a:lnTo>
                    <a:pt x="264" y="462"/>
                  </a:lnTo>
                  <a:lnTo>
                    <a:pt x="266" y="462"/>
                  </a:lnTo>
                  <a:lnTo>
                    <a:pt x="268" y="460"/>
                  </a:lnTo>
                  <a:lnTo>
                    <a:pt x="272" y="457"/>
                  </a:lnTo>
                  <a:lnTo>
                    <a:pt x="273" y="458"/>
                  </a:lnTo>
                  <a:lnTo>
                    <a:pt x="273" y="459"/>
                  </a:lnTo>
                  <a:lnTo>
                    <a:pt x="271" y="462"/>
                  </a:lnTo>
                  <a:lnTo>
                    <a:pt x="271" y="463"/>
                  </a:lnTo>
                  <a:lnTo>
                    <a:pt x="272" y="463"/>
                  </a:lnTo>
                  <a:lnTo>
                    <a:pt x="276" y="464"/>
                  </a:lnTo>
                  <a:lnTo>
                    <a:pt x="278" y="464"/>
                  </a:lnTo>
                  <a:lnTo>
                    <a:pt x="279" y="464"/>
                  </a:lnTo>
                  <a:lnTo>
                    <a:pt x="280" y="465"/>
                  </a:lnTo>
                  <a:lnTo>
                    <a:pt x="279" y="466"/>
                  </a:lnTo>
                  <a:lnTo>
                    <a:pt x="279" y="468"/>
                  </a:lnTo>
                  <a:lnTo>
                    <a:pt x="280" y="469"/>
                  </a:lnTo>
                  <a:lnTo>
                    <a:pt x="281" y="469"/>
                  </a:lnTo>
                  <a:lnTo>
                    <a:pt x="285" y="468"/>
                  </a:lnTo>
                  <a:lnTo>
                    <a:pt x="287" y="468"/>
                  </a:lnTo>
                  <a:lnTo>
                    <a:pt x="289" y="469"/>
                  </a:lnTo>
                  <a:lnTo>
                    <a:pt x="292" y="472"/>
                  </a:lnTo>
                  <a:lnTo>
                    <a:pt x="293" y="475"/>
                  </a:lnTo>
                  <a:lnTo>
                    <a:pt x="294" y="476"/>
                  </a:lnTo>
                  <a:lnTo>
                    <a:pt x="296" y="476"/>
                  </a:lnTo>
                  <a:lnTo>
                    <a:pt x="297" y="478"/>
                  </a:lnTo>
                  <a:lnTo>
                    <a:pt x="297" y="479"/>
                  </a:lnTo>
                  <a:lnTo>
                    <a:pt x="298" y="479"/>
                  </a:lnTo>
                  <a:lnTo>
                    <a:pt x="298" y="480"/>
                  </a:lnTo>
                  <a:lnTo>
                    <a:pt x="300" y="484"/>
                  </a:lnTo>
                  <a:lnTo>
                    <a:pt x="302" y="485"/>
                  </a:lnTo>
                  <a:lnTo>
                    <a:pt x="303" y="484"/>
                  </a:lnTo>
                  <a:lnTo>
                    <a:pt x="303" y="480"/>
                  </a:lnTo>
                  <a:lnTo>
                    <a:pt x="304" y="479"/>
                  </a:lnTo>
                  <a:lnTo>
                    <a:pt x="305" y="478"/>
                  </a:lnTo>
                  <a:lnTo>
                    <a:pt x="306" y="478"/>
                  </a:lnTo>
                  <a:lnTo>
                    <a:pt x="307" y="478"/>
                  </a:lnTo>
                  <a:lnTo>
                    <a:pt x="309" y="480"/>
                  </a:lnTo>
                  <a:lnTo>
                    <a:pt x="311" y="482"/>
                  </a:lnTo>
                  <a:lnTo>
                    <a:pt x="314" y="485"/>
                  </a:lnTo>
                  <a:lnTo>
                    <a:pt x="315" y="487"/>
                  </a:lnTo>
                  <a:lnTo>
                    <a:pt x="316" y="489"/>
                  </a:lnTo>
                  <a:lnTo>
                    <a:pt x="317" y="492"/>
                  </a:lnTo>
                  <a:lnTo>
                    <a:pt x="318" y="495"/>
                  </a:lnTo>
                  <a:lnTo>
                    <a:pt x="320" y="497"/>
                  </a:lnTo>
                  <a:lnTo>
                    <a:pt x="321" y="500"/>
                  </a:lnTo>
                  <a:lnTo>
                    <a:pt x="322" y="502"/>
                  </a:lnTo>
                  <a:lnTo>
                    <a:pt x="323" y="504"/>
                  </a:lnTo>
                  <a:lnTo>
                    <a:pt x="322" y="506"/>
                  </a:lnTo>
                  <a:lnTo>
                    <a:pt x="322" y="509"/>
                  </a:lnTo>
                  <a:lnTo>
                    <a:pt x="322" y="512"/>
                  </a:lnTo>
                  <a:lnTo>
                    <a:pt x="322" y="515"/>
                  </a:lnTo>
                  <a:lnTo>
                    <a:pt x="323" y="516"/>
                  </a:lnTo>
                  <a:lnTo>
                    <a:pt x="323" y="518"/>
                  </a:lnTo>
                  <a:lnTo>
                    <a:pt x="322" y="523"/>
                  </a:lnTo>
                  <a:lnTo>
                    <a:pt x="322" y="524"/>
                  </a:lnTo>
                  <a:lnTo>
                    <a:pt x="322" y="525"/>
                  </a:lnTo>
                  <a:lnTo>
                    <a:pt x="322" y="526"/>
                  </a:lnTo>
                  <a:lnTo>
                    <a:pt x="320" y="529"/>
                  </a:lnTo>
                  <a:lnTo>
                    <a:pt x="318" y="530"/>
                  </a:lnTo>
                  <a:lnTo>
                    <a:pt x="317" y="532"/>
                  </a:lnTo>
                  <a:lnTo>
                    <a:pt x="314" y="535"/>
                  </a:lnTo>
                  <a:lnTo>
                    <a:pt x="313" y="536"/>
                  </a:lnTo>
                  <a:lnTo>
                    <a:pt x="311" y="537"/>
                  </a:lnTo>
                  <a:lnTo>
                    <a:pt x="311" y="538"/>
                  </a:lnTo>
                  <a:lnTo>
                    <a:pt x="311" y="540"/>
                  </a:lnTo>
                  <a:lnTo>
                    <a:pt x="309" y="543"/>
                  </a:lnTo>
                  <a:lnTo>
                    <a:pt x="309" y="546"/>
                  </a:lnTo>
                  <a:lnTo>
                    <a:pt x="309" y="547"/>
                  </a:lnTo>
                  <a:lnTo>
                    <a:pt x="309" y="550"/>
                  </a:lnTo>
                  <a:lnTo>
                    <a:pt x="310" y="553"/>
                  </a:lnTo>
                  <a:lnTo>
                    <a:pt x="308" y="558"/>
                  </a:lnTo>
                  <a:lnTo>
                    <a:pt x="308" y="561"/>
                  </a:lnTo>
                  <a:lnTo>
                    <a:pt x="308" y="563"/>
                  </a:lnTo>
                  <a:lnTo>
                    <a:pt x="309" y="564"/>
                  </a:lnTo>
                  <a:lnTo>
                    <a:pt x="311" y="563"/>
                  </a:lnTo>
                  <a:lnTo>
                    <a:pt x="314" y="562"/>
                  </a:lnTo>
                  <a:lnTo>
                    <a:pt x="315" y="561"/>
                  </a:lnTo>
                  <a:lnTo>
                    <a:pt x="316" y="561"/>
                  </a:lnTo>
                  <a:lnTo>
                    <a:pt x="318" y="560"/>
                  </a:lnTo>
                  <a:lnTo>
                    <a:pt x="320" y="560"/>
                  </a:lnTo>
                  <a:lnTo>
                    <a:pt x="321" y="560"/>
                  </a:lnTo>
                  <a:lnTo>
                    <a:pt x="321" y="562"/>
                  </a:lnTo>
                  <a:lnTo>
                    <a:pt x="321" y="563"/>
                  </a:lnTo>
                  <a:lnTo>
                    <a:pt x="322" y="564"/>
                  </a:lnTo>
                  <a:lnTo>
                    <a:pt x="324" y="564"/>
                  </a:lnTo>
                  <a:lnTo>
                    <a:pt x="326" y="566"/>
                  </a:lnTo>
                  <a:lnTo>
                    <a:pt x="326" y="569"/>
                  </a:lnTo>
                  <a:lnTo>
                    <a:pt x="327" y="571"/>
                  </a:lnTo>
                  <a:lnTo>
                    <a:pt x="327" y="575"/>
                  </a:lnTo>
                  <a:lnTo>
                    <a:pt x="328" y="577"/>
                  </a:lnTo>
                  <a:lnTo>
                    <a:pt x="330" y="579"/>
                  </a:lnTo>
                  <a:lnTo>
                    <a:pt x="333" y="580"/>
                  </a:lnTo>
                  <a:lnTo>
                    <a:pt x="335" y="581"/>
                  </a:lnTo>
                  <a:lnTo>
                    <a:pt x="336" y="584"/>
                  </a:lnTo>
                  <a:lnTo>
                    <a:pt x="336" y="587"/>
                  </a:lnTo>
                  <a:lnTo>
                    <a:pt x="335" y="588"/>
                  </a:lnTo>
                  <a:lnTo>
                    <a:pt x="333" y="588"/>
                  </a:lnTo>
                  <a:lnTo>
                    <a:pt x="330" y="589"/>
                  </a:lnTo>
                  <a:lnTo>
                    <a:pt x="328" y="589"/>
                  </a:lnTo>
                  <a:lnTo>
                    <a:pt x="328" y="590"/>
                  </a:lnTo>
                  <a:lnTo>
                    <a:pt x="327" y="591"/>
                  </a:lnTo>
                  <a:lnTo>
                    <a:pt x="329" y="592"/>
                  </a:lnTo>
                  <a:lnTo>
                    <a:pt x="330" y="595"/>
                  </a:lnTo>
                  <a:lnTo>
                    <a:pt x="332" y="595"/>
                  </a:lnTo>
                  <a:lnTo>
                    <a:pt x="333" y="596"/>
                  </a:lnTo>
                  <a:lnTo>
                    <a:pt x="335" y="596"/>
                  </a:lnTo>
                  <a:lnTo>
                    <a:pt x="337" y="596"/>
                  </a:lnTo>
                  <a:lnTo>
                    <a:pt x="339" y="597"/>
                  </a:lnTo>
                  <a:lnTo>
                    <a:pt x="339" y="599"/>
                  </a:lnTo>
                  <a:lnTo>
                    <a:pt x="340" y="600"/>
                  </a:lnTo>
                  <a:lnTo>
                    <a:pt x="341" y="601"/>
                  </a:lnTo>
                  <a:lnTo>
                    <a:pt x="342" y="602"/>
                  </a:lnTo>
                  <a:lnTo>
                    <a:pt x="344" y="605"/>
                  </a:lnTo>
                  <a:lnTo>
                    <a:pt x="346" y="606"/>
                  </a:lnTo>
                  <a:lnTo>
                    <a:pt x="348" y="605"/>
                  </a:lnTo>
                  <a:lnTo>
                    <a:pt x="350" y="603"/>
                  </a:lnTo>
                  <a:lnTo>
                    <a:pt x="351" y="605"/>
                  </a:lnTo>
                  <a:lnTo>
                    <a:pt x="352" y="607"/>
                  </a:lnTo>
                  <a:lnTo>
                    <a:pt x="357" y="608"/>
                  </a:lnTo>
                  <a:lnTo>
                    <a:pt x="359" y="609"/>
                  </a:lnTo>
                  <a:lnTo>
                    <a:pt x="360" y="609"/>
                  </a:lnTo>
                  <a:lnTo>
                    <a:pt x="361" y="608"/>
                  </a:lnTo>
                  <a:lnTo>
                    <a:pt x="361" y="606"/>
                  </a:lnTo>
                  <a:lnTo>
                    <a:pt x="361" y="604"/>
                  </a:lnTo>
                  <a:lnTo>
                    <a:pt x="361" y="602"/>
                  </a:lnTo>
                  <a:lnTo>
                    <a:pt x="361" y="600"/>
                  </a:lnTo>
                  <a:lnTo>
                    <a:pt x="360" y="598"/>
                  </a:lnTo>
                  <a:lnTo>
                    <a:pt x="359" y="597"/>
                  </a:lnTo>
                  <a:lnTo>
                    <a:pt x="359" y="595"/>
                  </a:lnTo>
                  <a:lnTo>
                    <a:pt x="360" y="593"/>
                  </a:lnTo>
                  <a:lnTo>
                    <a:pt x="361" y="591"/>
                  </a:lnTo>
                  <a:lnTo>
                    <a:pt x="361" y="589"/>
                  </a:lnTo>
                  <a:lnTo>
                    <a:pt x="362" y="587"/>
                  </a:lnTo>
                  <a:lnTo>
                    <a:pt x="364" y="587"/>
                  </a:lnTo>
                  <a:lnTo>
                    <a:pt x="366" y="586"/>
                  </a:lnTo>
                  <a:lnTo>
                    <a:pt x="368" y="586"/>
                  </a:lnTo>
                  <a:lnTo>
                    <a:pt x="372" y="585"/>
                  </a:lnTo>
                  <a:lnTo>
                    <a:pt x="374" y="586"/>
                  </a:lnTo>
                  <a:lnTo>
                    <a:pt x="375" y="587"/>
                  </a:lnTo>
                  <a:lnTo>
                    <a:pt x="378" y="587"/>
                  </a:lnTo>
                  <a:lnTo>
                    <a:pt x="380" y="586"/>
                  </a:lnTo>
                  <a:lnTo>
                    <a:pt x="382" y="584"/>
                  </a:lnTo>
                  <a:lnTo>
                    <a:pt x="384" y="584"/>
                  </a:lnTo>
                  <a:lnTo>
                    <a:pt x="386" y="584"/>
                  </a:lnTo>
                  <a:lnTo>
                    <a:pt x="387" y="585"/>
                  </a:lnTo>
                  <a:lnTo>
                    <a:pt x="389" y="585"/>
                  </a:lnTo>
                  <a:lnTo>
                    <a:pt x="391" y="584"/>
                  </a:lnTo>
                  <a:lnTo>
                    <a:pt x="392" y="583"/>
                  </a:lnTo>
                  <a:lnTo>
                    <a:pt x="395" y="583"/>
                  </a:lnTo>
                  <a:lnTo>
                    <a:pt x="397" y="582"/>
                  </a:lnTo>
                  <a:lnTo>
                    <a:pt x="400" y="581"/>
                  </a:lnTo>
                  <a:lnTo>
                    <a:pt x="402" y="579"/>
                  </a:lnTo>
                  <a:lnTo>
                    <a:pt x="402" y="578"/>
                  </a:lnTo>
                  <a:lnTo>
                    <a:pt x="403" y="577"/>
                  </a:lnTo>
                  <a:lnTo>
                    <a:pt x="405" y="576"/>
                  </a:lnTo>
                  <a:lnTo>
                    <a:pt x="407" y="574"/>
                  </a:lnTo>
                  <a:lnTo>
                    <a:pt x="410" y="574"/>
                  </a:lnTo>
                  <a:lnTo>
                    <a:pt x="411" y="573"/>
                  </a:lnTo>
                  <a:lnTo>
                    <a:pt x="413" y="574"/>
                  </a:lnTo>
                  <a:lnTo>
                    <a:pt x="415" y="575"/>
                  </a:lnTo>
                  <a:lnTo>
                    <a:pt x="416" y="576"/>
                  </a:lnTo>
                  <a:lnTo>
                    <a:pt x="417" y="576"/>
                  </a:lnTo>
                  <a:lnTo>
                    <a:pt x="419" y="577"/>
                  </a:lnTo>
                  <a:lnTo>
                    <a:pt x="421" y="579"/>
                  </a:lnTo>
                  <a:lnTo>
                    <a:pt x="422" y="580"/>
                  </a:lnTo>
                  <a:lnTo>
                    <a:pt x="423" y="580"/>
                  </a:lnTo>
                  <a:lnTo>
                    <a:pt x="425" y="582"/>
                  </a:lnTo>
                  <a:lnTo>
                    <a:pt x="427" y="583"/>
                  </a:lnTo>
                  <a:lnTo>
                    <a:pt x="427" y="584"/>
                  </a:lnTo>
                  <a:lnTo>
                    <a:pt x="428" y="585"/>
                  </a:lnTo>
                  <a:lnTo>
                    <a:pt x="429" y="587"/>
                  </a:lnTo>
                  <a:lnTo>
                    <a:pt x="429" y="589"/>
                  </a:lnTo>
                  <a:lnTo>
                    <a:pt x="429" y="590"/>
                  </a:lnTo>
                  <a:lnTo>
                    <a:pt x="429" y="591"/>
                  </a:lnTo>
                  <a:lnTo>
                    <a:pt x="429" y="592"/>
                  </a:lnTo>
                  <a:lnTo>
                    <a:pt x="431" y="593"/>
                  </a:lnTo>
                  <a:lnTo>
                    <a:pt x="433" y="596"/>
                  </a:lnTo>
                  <a:lnTo>
                    <a:pt x="435" y="596"/>
                  </a:lnTo>
                  <a:lnTo>
                    <a:pt x="437" y="597"/>
                  </a:lnTo>
                  <a:lnTo>
                    <a:pt x="438" y="599"/>
                  </a:lnTo>
                  <a:lnTo>
                    <a:pt x="439" y="600"/>
                  </a:lnTo>
                  <a:lnTo>
                    <a:pt x="440" y="599"/>
                  </a:lnTo>
                  <a:lnTo>
                    <a:pt x="443" y="598"/>
                  </a:lnTo>
                  <a:lnTo>
                    <a:pt x="444" y="596"/>
                  </a:lnTo>
                  <a:lnTo>
                    <a:pt x="448" y="597"/>
                  </a:lnTo>
                  <a:lnTo>
                    <a:pt x="452" y="598"/>
                  </a:lnTo>
                  <a:lnTo>
                    <a:pt x="459" y="598"/>
                  </a:lnTo>
                  <a:lnTo>
                    <a:pt x="463" y="599"/>
                  </a:lnTo>
                  <a:lnTo>
                    <a:pt x="466" y="600"/>
                  </a:lnTo>
                  <a:lnTo>
                    <a:pt x="469" y="602"/>
                  </a:lnTo>
                  <a:lnTo>
                    <a:pt x="471" y="605"/>
                  </a:lnTo>
                  <a:lnTo>
                    <a:pt x="471" y="609"/>
                  </a:lnTo>
                  <a:lnTo>
                    <a:pt x="470" y="613"/>
                  </a:lnTo>
                  <a:lnTo>
                    <a:pt x="466" y="621"/>
                  </a:lnTo>
                  <a:lnTo>
                    <a:pt x="463" y="624"/>
                  </a:lnTo>
                  <a:lnTo>
                    <a:pt x="462" y="628"/>
                  </a:lnTo>
                  <a:lnTo>
                    <a:pt x="459" y="635"/>
                  </a:lnTo>
                  <a:lnTo>
                    <a:pt x="455" y="642"/>
                  </a:lnTo>
                  <a:lnTo>
                    <a:pt x="454" y="645"/>
                  </a:lnTo>
                  <a:lnTo>
                    <a:pt x="454" y="648"/>
                  </a:lnTo>
                  <a:lnTo>
                    <a:pt x="456" y="652"/>
                  </a:lnTo>
                  <a:lnTo>
                    <a:pt x="458" y="655"/>
                  </a:lnTo>
                  <a:lnTo>
                    <a:pt x="461" y="656"/>
                  </a:lnTo>
                  <a:lnTo>
                    <a:pt x="466" y="656"/>
                  </a:lnTo>
                  <a:lnTo>
                    <a:pt x="472" y="652"/>
                  </a:lnTo>
                  <a:lnTo>
                    <a:pt x="475" y="650"/>
                  </a:lnTo>
                  <a:lnTo>
                    <a:pt x="479" y="648"/>
                  </a:lnTo>
                  <a:lnTo>
                    <a:pt x="482" y="644"/>
                  </a:lnTo>
                  <a:lnTo>
                    <a:pt x="486" y="639"/>
                  </a:lnTo>
                  <a:lnTo>
                    <a:pt x="488" y="634"/>
                  </a:lnTo>
                  <a:lnTo>
                    <a:pt x="489" y="632"/>
                  </a:lnTo>
                  <a:lnTo>
                    <a:pt x="489" y="630"/>
                  </a:lnTo>
                  <a:lnTo>
                    <a:pt x="488" y="629"/>
                  </a:lnTo>
                  <a:lnTo>
                    <a:pt x="486" y="628"/>
                  </a:lnTo>
                  <a:lnTo>
                    <a:pt x="482" y="627"/>
                  </a:lnTo>
                  <a:lnTo>
                    <a:pt x="481" y="625"/>
                  </a:lnTo>
                  <a:lnTo>
                    <a:pt x="480" y="623"/>
                  </a:lnTo>
                  <a:lnTo>
                    <a:pt x="481" y="620"/>
                  </a:lnTo>
                  <a:lnTo>
                    <a:pt x="482" y="617"/>
                  </a:lnTo>
                  <a:lnTo>
                    <a:pt x="484" y="613"/>
                  </a:lnTo>
                  <a:lnTo>
                    <a:pt x="487" y="611"/>
                  </a:lnTo>
                  <a:lnTo>
                    <a:pt x="489" y="608"/>
                  </a:lnTo>
                  <a:lnTo>
                    <a:pt x="490" y="604"/>
                  </a:lnTo>
                  <a:lnTo>
                    <a:pt x="491" y="602"/>
                  </a:lnTo>
                  <a:lnTo>
                    <a:pt x="493" y="600"/>
                  </a:lnTo>
                  <a:lnTo>
                    <a:pt x="494" y="600"/>
                  </a:lnTo>
                  <a:lnTo>
                    <a:pt x="496" y="600"/>
                  </a:lnTo>
                  <a:lnTo>
                    <a:pt x="500" y="599"/>
                  </a:lnTo>
                  <a:lnTo>
                    <a:pt x="502" y="599"/>
                  </a:lnTo>
                  <a:lnTo>
                    <a:pt x="503" y="600"/>
                  </a:lnTo>
                  <a:lnTo>
                    <a:pt x="504" y="600"/>
                  </a:lnTo>
                  <a:lnTo>
                    <a:pt x="506" y="600"/>
                  </a:lnTo>
                  <a:lnTo>
                    <a:pt x="509" y="598"/>
                  </a:lnTo>
                  <a:lnTo>
                    <a:pt x="511" y="597"/>
                  </a:lnTo>
                  <a:lnTo>
                    <a:pt x="513" y="597"/>
                  </a:lnTo>
                  <a:lnTo>
                    <a:pt x="515" y="597"/>
                  </a:lnTo>
                  <a:lnTo>
                    <a:pt x="517" y="596"/>
                  </a:lnTo>
                  <a:lnTo>
                    <a:pt x="518" y="596"/>
                  </a:lnTo>
                  <a:lnTo>
                    <a:pt x="519" y="596"/>
                  </a:lnTo>
                  <a:lnTo>
                    <a:pt x="520" y="595"/>
                  </a:lnTo>
                  <a:lnTo>
                    <a:pt x="522" y="593"/>
                  </a:lnTo>
                  <a:lnTo>
                    <a:pt x="524" y="593"/>
                  </a:lnTo>
                  <a:lnTo>
                    <a:pt x="525" y="593"/>
                  </a:lnTo>
                  <a:lnTo>
                    <a:pt x="526" y="593"/>
                  </a:lnTo>
                  <a:lnTo>
                    <a:pt x="527" y="593"/>
                  </a:lnTo>
                  <a:lnTo>
                    <a:pt x="530" y="592"/>
                  </a:lnTo>
                  <a:lnTo>
                    <a:pt x="531" y="591"/>
                  </a:lnTo>
                  <a:lnTo>
                    <a:pt x="536" y="589"/>
                  </a:lnTo>
                  <a:lnTo>
                    <a:pt x="538" y="589"/>
                  </a:lnTo>
                  <a:lnTo>
                    <a:pt x="539" y="588"/>
                  </a:lnTo>
                  <a:lnTo>
                    <a:pt x="540" y="586"/>
                  </a:lnTo>
                  <a:lnTo>
                    <a:pt x="542" y="585"/>
                  </a:lnTo>
                  <a:lnTo>
                    <a:pt x="543" y="585"/>
                  </a:lnTo>
                  <a:lnTo>
                    <a:pt x="544" y="584"/>
                  </a:lnTo>
                  <a:lnTo>
                    <a:pt x="545" y="583"/>
                  </a:lnTo>
                  <a:lnTo>
                    <a:pt x="547" y="582"/>
                  </a:lnTo>
                  <a:lnTo>
                    <a:pt x="549" y="582"/>
                  </a:lnTo>
                  <a:lnTo>
                    <a:pt x="552" y="581"/>
                  </a:lnTo>
                  <a:lnTo>
                    <a:pt x="554" y="580"/>
                  </a:lnTo>
                  <a:lnTo>
                    <a:pt x="556" y="579"/>
                  </a:lnTo>
                  <a:lnTo>
                    <a:pt x="558" y="577"/>
                  </a:lnTo>
                  <a:lnTo>
                    <a:pt x="560" y="577"/>
                  </a:lnTo>
                  <a:lnTo>
                    <a:pt x="563" y="575"/>
                  </a:lnTo>
                  <a:lnTo>
                    <a:pt x="567" y="573"/>
                  </a:lnTo>
                  <a:lnTo>
                    <a:pt x="568" y="574"/>
                  </a:lnTo>
                  <a:lnTo>
                    <a:pt x="569" y="575"/>
                  </a:lnTo>
                  <a:lnTo>
                    <a:pt x="570" y="574"/>
                  </a:lnTo>
                  <a:lnTo>
                    <a:pt x="573" y="573"/>
                  </a:lnTo>
                  <a:lnTo>
                    <a:pt x="575" y="570"/>
                  </a:lnTo>
                  <a:lnTo>
                    <a:pt x="577" y="568"/>
                  </a:lnTo>
                  <a:lnTo>
                    <a:pt x="578" y="565"/>
                  </a:lnTo>
                  <a:lnTo>
                    <a:pt x="578" y="563"/>
                  </a:lnTo>
                  <a:lnTo>
                    <a:pt x="580" y="561"/>
                  </a:lnTo>
                  <a:lnTo>
                    <a:pt x="581" y="559"/>
                  </a:lnTo>
                  <a:lnTo>
                    <a:pt x="583" y="553"/>
                  </a:lnTo>
                  <a:lnTo>
                    <a:pt x="582" y="551"/>
                  </a:lnTo>
                  <a:lnTo>
                    <a:pt x="582" y="548"/>
                  </a:lnTo>
                  <a:lnTo>
                    <a:pt x="582" y="547"/>
                  </a:lnTo>
                  <a:lnTo>
                    <a:pt x="583" y="544"/>
                  </a:lnTo>
                  <a:lnTo>
                    <a:pt x="584" y="544"/>
                  </a:lnTo>
                  <a:lnTo>
                    <a:pt x="584" y="543"/>
                  </a:lnTo>
                  <a:lnTo>
                    <a:pt x="586" y="542"/>
                  </a:lnTo>
                  <a:lnTo>
                    <a:pt x="588" y="540"/>
                  </a:lnTo>
                  <a:lnTo>
                    <a:pt x="590" y="541"/>
                  </a:lnTo>
                  <a:lnTo>
                    <a:pt x="592" y="540"/>
                  </a:lnTo>
                  <a:lnTo>
                    <a:pt x="594" y="539"/>
                  </a:lnTo>
                  <a:lnTo>
                    <a:pt x="596" y="538"/>
                  </a:lnTo>
                  <a:lnTo>
                    <a:pt x="598" y="535"/>
                  </a:lnTo>
                  <a:lnTo>
                    <a:pt x="599" y="534"/>
                  </a:lnTo>
                  <a:lnTo>
                    <a:pt x="600" y="532"/>
                  </a:lnTo>
                  <a:lnTo>
                    <a:pt x="600" y="530"/>
                  </a:lnTo>
                  <a:lnTo>
                    <a:pt x="600" y="528"/>
                  </a:lnTo>
                  <a:lnTo>
                    <a:pt x="601" y="523"/>
                  </a:lnTo>
                  <a:lnTo>
                    <a:pt x="601" y="519"/>
                  </a:lnTo>
                  <a:lnTo>
                    <a:pt x="602" y="517"/>
                  </a:lnTo>
                  <a:lnTo>
                    <a:pt x="602" y="516"/>
                  </a:lnTo>
                  <a:lnTo>
                    <a:pt x="605" y="513"/>
                  </a:lnTo>
                  <a:lnTo>
                    <a:pt x="607" y="508"/>
                  </a:lnTo>
                  <a:lnTo>
                    <a:pt x="608" y="506"/>
                  </a:lnTo>
                  <a:lnTo>
                    <a:pt x="609" y="504"/>
                  </a:lnTo>
                  <a:lnTo>
                    <a:pt x="611" y="504"/>
                  </a:lnTo>
                  <a:lnTo>
                    <a:pt x="612" y="502"/>
                  </a:lnTo>
                  <a:lnTo>
                    <a:pt x="613" y="501"/>
                  </a:lnTo>
                  <a:lnTo>
                    <a:pt x="613" y="499"/>
                  </a:lnTo>
                  <a:lnTo>
                    <a:pt x="616" y="496"/>
                  </a:lnTo>
                  <a:lnTo>
                    <a:pt x="617" y="492"/>
                  </a:lnTo>
                  <a:lnTo>
                    <a:pt x="618" y="489"/>
                  </a:lnTo>
                  <a:lnTo>
                    <a:pt x="619" y="485"/>
                  </a:lnTo>
                  <a:lnTo>
                    <a:pt x="621" y="484"/>
                  </a:lnTo>
                  <a:lnTo>
                    <a:pt x="622" y="482"/>
                  </a:lnTo>
                  <a:lnTo>
                    <a:pt x="626" y="479"/>
                  </a:lnTo>
                  <a:lnTo>
                    <a:pt x="628" y="475"/>
                  </a:lnTo>
                  <a:lnTo>
                    <a:pt x="629" y="471"/>
                  </a:lnTo>
                  <a:lnTo>
                    <a:pt x="629" y="467"/>
                  </a:lnTo>
                  <a:lnTo>
                    <a:pt x="629" y="464"/>
                  </a:lnTo>
                  <a:lnTo>
                    <a:pt x="629" y="460"/>
                  </a:lnTo>
                  <a:lnTo>
                    <a:pt x="629" y="458"/>
                  </a:lnTo>
                  <a:lnTo>
                    <a:pt x="627" y="457"/>
                  </a:lnTo>
                  <a:lnTo>
                    <a:pt x="625" y="457"/>
                  </a:lnTo>
                  <a:lnTo>
                    <a:pt x="623" y="456"/>
                  </a:lnTo>
                  <a:lnTo>
                    <a:pt x="621" y="454"/>
                  </a:lnTo>
                  <a:lnTo>
                    <a:pt x="620" y="453"/>
                  </a:lnTo>
                  <a:lnTo>
                    <a:pt x="619" y="451"/>
                  </a:lnTo>
                  <a:lnTo>
                    <a:pt x="619" y="447"/>
                  </a:lnTo>
                  <a:lnTo>
                    <a:pt x="619" y="445"/>
                  </a:lnTo>
                  <a:lnTo>
                    <a:pt x="619" y="444"/>
                  </a:lnTo>
                  <a:lnTo>
                    <a:pt x="619" y="442"/>
                  </a:lnTo>
                  <a:lnTo>
                    <a:pt x="620" y="440"/>
                  </a:lnTo>
                  <a:lnTo>
                    <a:pt x="622" y="440"/>
                  </a:lnTo>
                  <a:lnTo>
                    <a:pt x="624" y="438"/>
                  </a:lnTo>
                  <a:lnTo>
                    <a:pt x="625" y="437"/>
                  </a:lnTo>
                  <a:lnTo>
                    <a:pt x="626" y="435"/>
                  </a:lnTo>
                  <a:lnTo>
                    <a:pt x="626" y="433"/>
                  </a:lnTo>
                  <a:lnTo>
                    <a:pt x="624" y="432"/>
                  </a:lnTo>
                  <a:lnTo>
                    <a:pt x="623" y="428"/>
                  </a:lnTo>
                  <a:lnTo>
                    <a:pt x="622" y="427"/>
                  </a:lnTo>
                  <a:lnTo>
                    <a:pt x="621" y="427"/>
                  </a:lnTo>
                  <a:lnTo>
                    <a:pt x="620" y="427"/>
                  </a:lnTo>
                  <a:lnTo>
                    <a:pt x="619" y="427"/>
                  </a:lnTo>
                  <a:lnTo>
                    <a:pt x="618" y="424"/>
                  </a:lnTo>
                  <a:lnTo>
                    <a:pt x="619" y="424"/>
                  </a:lnTo>
                  <a:lnTo>
                    <a:pt x="620" y="423"/>
                  </a:lnTo>
                  <a:lnTo>
                    <a:pt x="621" y="423"/>
                  </a:lnTo>
                  <a:lnTo>
                    <a:pt x="623" y="419"/>
                  </a:lnTo>
                  <a:lnTo>
                    <a:pt x="623" y="416"/>
                  </a:lnTo>
                  <a:lnTo>
                    <a:pt x="622" y="414"/>
                  </a:lnTo>
                  <a:lnTo>
                    <a:pt x="620" y="410"/>
                  </a:lnTo>
                  <a:lnTo>
                    <a:pt x="618" y="408"/>
                  </a:lnTo>
                  <a:lnTo>
                    <a:pt x="618" y="406"/>
                  </a:lnTo>
                  <a:lnTo>
                    <a:pt x="618" y="402"/>
                  </a:lnTo>
                  <a:lnTo>
                    <a:pt x="619" y="397"/>
                  </a:lnTo>
                  <a:lnTo>
                    <a:pt x="618" y="391"/>
                  </a:lnTo>
                  <a:lnTo>
                    <a:pt x="616" y="387"/>
                  </a:lnTo>
                  <a:lnTo>
                    <a:pt x="613" y="383"/>
                  </a:lnTo>
                  <a:lnTo>
                    <a:pt x="610" y="379"/>
                  </a:lnTo>
                  <a:lnTo>
                    <a:pt x="608" y="376"/>
                  </a:lnTo>
                  <a:lnTo>
                    <a:pt x="605" y="374"/>
                  </a:lnTo>
                  <a:lnTo>
                    <a:pt x="601" y="371"/>
                  </a:lnTo>
                  <a:lnTo>
                    <a:pt x="600" y="370"/>
                  </a:lnTo>
                  <a:lnTo>
                    <a:pt x="599" y="367"/>
                  </a:lnTo>
                  <a:lnTo>
                    <a:pt x="600" y="362"/>
                  </a:lnTo>
                  <a:lnTo>
                    <a:pt x="601" y="357"/>
                  </a:lnTo>
                  <a:lnTo>
                    <a:pt x="604" y="353"/>
                  </a:lnTo>
                  <a:lnTo>
                    <a:pt x="607" y="348"/>
                  </a:lnTo>
                  <a:lnTo>
                    <a:pt x="608" y="346"/>
                  </a:lnTo>
                  <a:lnTo>
                    <a:pt x="608" y="345"/>
                  </a:lnTo>
                  <a:lnTo>
                    <a:pt x="607" y="341"/>
                  </a:lnTo>
                  <a:lnTo>
                    <a:pt x="607" y="340"/>
                  </a:lnTo>
                  <a:lnTo>
                    <a:pt x="608" y="339"/>
                  </a:lnTo>
                  <a:lnTo>
                    <a:pt x="612" y="338"/>
                  </a:lnTo>
                  <a:lnTo>
                    <a:pt x="618" y="336"/>
                  </a:lnTo>
                  <a:lnTo>
                    <a:pt x="623" y="333"/>
                  </a:lnTo>
                  <a:lnTo>
                    <a:pt x="625" y="332"/>
                  </a:lnTo>
                  <a:lnTo>
                    <a:pt x="627" y="331"/>
                  </a:lnTo>
                  <a:lnTo>
                    <a:pt x="631" y="331"/>
                  </a:lnTo>
                  <a:lnTo>
                    <a:pt x="636" y="331"/>
                  </a:lnTo>
                  <a:lnTo>
                    <a:pt x="639" y="330"/>
                  </a:lnTo>
                  <a:lnTo>
                    <a:pt x="640" y="327"/>
                  </a:lnTo>
                  <a:lnTo>
                    <a:pt x="640" y="325"/>
                  </a:lnTo>
                  <a:lnTo>
                    <a:pt x="638" y="324"/>
                  </a:lnTo>
                  <a:lnTo>
                    <a:pt x="632" y="323"/>
                  </a:lnTo>
                  <a:lnTo>
                    <a:pt x="626" y="322"/>
                  </a:lnTo>
                  <a:lnTo>
                    <a:pt x="620" y="320"/>
                  </a:lnTo>
                  <a:lnTo>
                    <a:pt x="616" y="318"/>
                  </a:lnTo>
                  <a:lnTo>
                    <a:pt x="611" y="318"/>
                  </a:lnTo>
                  <a:lnTo>
                    <a:pt x="606" y="318"/>
                  </a:lnTo>
                  <a:lnTo>
                    <a:pt x="603" y="319"/>
                  </a:lnTo>
                  <a:lnTo>
                    <a:pt x="601" y="321"/>
                  </a:lnTo>
                  <a:lnTo>
                    <a:pt x="598" y="324"/>
                  </a:lnTo>
                  <a:lnTo>
                    <a:pt x="596" y="325"/>
                  </a:lnTo>
                  <a:lnTo>
                    <a:pt x="592" y="324"/>
                  </a:lnTo>
                  <a:lnTo>
                    <a:pt x="590" y="324"/>
                  </a:lnTo>
                  <a:lnTo>
                    <a:pt x="588" y="323"/>
                  </a:lnTo>
                  <a:lnTo>
                    <a:pt x="586" y="321"/>
                  </a:lnTo>
                  <a:lnTo>
                    <a:pt x="586" y="319"/>
                  </a:lnTo>
                  <a:lnTo>
                    <a:pt x="585" y="318"/>
                  </a:lnTo>
                  <a:lnTo>
                    <a:pt x="586" y="318"/>
                  </a:lnTo>
                  <a:lnTo>
                    <a:pt x="587" y="313"/>
                  </a:lnTo>
                  <a:lnTo>
                    <a:pt x="587" y="311"/>
                  </a:lnTo>
                  <a:lnTo>
                    <a:pt x="587" y="310"/>
                  </a:lnTo>
                  <a:lnTo>
                    <a:pt x="583" y="306"/>
                  </a:lnTo>
                  <a:lnTo>
                    <a:pt x="579" y="302"/>
                  </a:lnTo>
                  <a:lnTo>
                    <a:pt x="577" y="300"/>
                  </a:lnTo>
                  <a:lnTo>
                    <a:pt x="576" y="298"/>
                  </a:lnTo>
                  <a:lnTo>
                    <a:pt x="575" y="295"/>
                  </a:lnTo>
                  <a:lnTo>
                    <a:pt x="576" y="292"/>
                  </a:lnTo>
                  <a:lnTo>
                    <a:pt x="578" y="290"/>
                  </a:lnTo>
                  <a:lnTo>
                    <a:pt x="580" y="289"/>
                  </a:lnTo>
                  <a:lnTo>
                    <a:pt x="585" y="287"/>
                  </a:lnTo>
                  <a:lnTo>
                    <a:pt x="587" y="286"/>
                  </a:lnTo>
                  <a:lnTo>
                    <a:pt x="589" y="287"/>
                  </a:lnTo>
                  <a:lnTo>
                    <a:pt x="591" y="287"/>
                  </a:lnTo>
                  <a:lnTo>
                    <a:pt x="594" y="286"/>
                  </a:lnTo>
                  <a:lnTo>
                    <a:pt x="595" y="282"/>
                  </a:lnTo>
                  <a:lnTo>
                    <a:pt x="596" y="280"/>
                  </a:lnTo>
                  <a:lnTo>
                    <a:pt x="598" y="278"/>
                  </a:lnTo>
                  <a:lnTo>
                    <a:pt x="600" y="277"/>
                  </a:lnTo>
                  <a:lnTo>
                    <a:pt x="603" y="274"/>
                  </a:lnTo>
                  <a:lnTo>
                    <a:pt x="607" y="271"/>
                  </a:lnTo>
                  <a:lnTo>
                    <a:pt x="609" y="270"/>
                  </a:lnTo>
                  <a:lnTo>
                    <a:pt x="610" y="268"/>
                  </a:lnTo>
                  <a:lnTo>
                    <a:pt x="610" y="265"/>
                  </a:lnTo>
                  <a:lnTo>
                    <a:pt x="612" y="264"/>
                  </a:lnTo>
                  <a:lnTo>
                    <a:pt x="614" y="263"/>
                  </a:lnTo>
                  <a:lnTo>
                    <a:pt x="617" y="261"/>
                  </a:lnTo>
                  <a:lnTo>
                    <a:pt x="620" y="258"/>
                  </a:lnTo>
                  <a:lnTo>
                    <a:pt x="624" y="257"/>
                  </a:lnTo>
                  <a:lnTo>
                    <a:pt x="628" y="257"/>
                  </a:lnTo>
                  <a:lnTo>
                    <a:pt x="631" y="259"/>
                  </a:lnTo>
                  <a:lnTo>
                    <a:pt x="632" y="260"/>
                  </a:lnTo>
                  <a:lnTo>
                    <a:pt x="633" y="261"/>
                  </a:lnTo>
                  <a:lnTo>
                    <a:pt x="633" y="265"/>
                  </a:lnTo>
                  <a:lnTo>
                    <a:pt x="632" y="267"/>
                  </a:lnTo>
                  <a:lnTo>
                    <a:pt x="628" y="272"/>
                  </a:lnTo>
                  <a:lnTo>
                    <a:pt x="625" y="277"/>
                  </a:lnTo>
                  <a:lnTo>
                    <a:pt x="624" y="281"/>
                  </a:lnTo>
                  <a:lnTo>
                    <a:pt x="624" y="286"/>
                  </a:lnTo>
                  <a:lnTo>
                    <a:pt x="624" y="290"/>
                  </a:lnTo>
                  <a:lnTo>
                    <a:pt x="624" y="293"/>
                  </a:lnTo>
                  <a:lnTo>
                    <a:pt x="624" y="295"/>
                  </a:lnTo>
                  <a:lnTo>
                    <a:pt x="626" y="295"/>
                  </a:lnTo>
                  <a:lnTo>
                    <a:pt x="630" y="294"/>
                  </a:lnTo>
                  <a:lnTo>
                    <a:pt x="635" y="290"/>
                  </a:lnTo>
                  <a:lnTo>
                    <a:pt x="640" y="286"/>
                  </a:lnTo>
                  <a:lnTo>
                    <a:pt x="643" y="281"/>
                  </a:lnTo>
                  <a:lnTo>
                    <a:pt x="648" y="279"/>
                  </a:lnTo>
                  <a:lnTo>
                    <a:pt x="652" y="278"/>
                  </a:lnTo>
                  <a:lnTo>
                    <a:pt x="657" y="276"/>
                  </a:lnTo>
                  <a:lnTo>
                    <a:pt x="663" y="275"/>
                  </a:lnTo>
                  <a:lnTo>
                    <a:pt x="665" y="276"/>
                  </a:lnTo>
                  <a:lnTo>
                    <a:pt x="666" y="273"/>
                  </a:lnTo>
                  <a:lnTo>
                    <a:pt x="667" y="270"/>
                  </a:lnTo>
                  <a:lnTo>
                    <a:pt x="669" y="267"/>
                  </a:lnTo>
                  <a:lnTo>
                    <a:pt x="670" y="267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8" name="Freeform 1592">
              <a:extLst>
                <a:ext uri="{FF2B5EF4-FFF2-40B4-BE49-F238E27FC236}">
                  <a16:creationId xmlns:a16="http://schemas.microsoft.com/office/drawing/2014/main" id="{AA322531-70FF-764A-803D-AC5A7CCA8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" y="1857"/>
              <a:ext cx="411" cy="205"/>
            </a:xfrm>
            <a:custGeom>
              <a:avLst/>
              <a:gdLst/>
              <a:ahLst/>
              <a:cxnLst>
                <a:cxn ang="0">
                  <a:pos x="11" y="66"/>
                </a:cxn>
                <a:cxn ang="0">
                  <a:pos x="11" y="81"/>
                </a:cxn>
                <a:cxn ang="0">
                  <a:pos x="16" y="95"/>
                </a:cxn>
                <a:cxn ang="0">
                  <a:pos x="32" y="116"/>
                </a:cxn>
                <a:cxn ang="0">
                  <a:pos x="38" y="137"/>
                </a:cxn>
                <a:cxn ang="0">
                  <a:pos x="50" y="147"/>
                </a:cxn>
                <a:cxn ang="0">
                  <a:pos x="76" y="161"/>
                </a:cxn>
                <a:cxn ang="0">
                  <a:pos x="89" y="180"/>
                </a:cxn>
                <a:cxn ang="0">
                  <a:pos x="96" y="194"/>
                </a:cxn>
                <a:cxn ang="0">
                  <a:pos x="116" y="196"/>
                </a:cxn>
                <a:cxn ang="0">
                  <a:pos x="135" y="191"/>
                </a:cxn>
                <a:cxn ang="0">
                  <a:pos x="154" y="192"/>
                </a:cxn>
                <a:cxn ang="0">
                  <a:pos x="173" y="196"/>
                </a:cxn>
                <a:cxn ang="0">
                  <a:pos x="188" y="202"/>
                </a:cxn>
                <a:cxn ang="0">
                  <a:pos x="212" y="200"/>
                </a:cxn>
                <a:cxn ang="0">
                  <a:pos x="230" y="197"/>
                </a:cxn>
                <a:cxn ang="0">
                  <a:pos x="244" y="191"/>
                </a:cxn>
                <a:cxn ang="0">
                  <a:pos x="268" y="194"/>
                </a:cxn>
                <a:cxn ang="0">
                  <a:pos x="285" y="188"/>
                </a:cxn>
                <a:cxn ang="0">
                  <a:pos x="303" y="171"/>
                </a:cxn>
                <a:cxn ang="0">
                  <a:pos x="301" y="155"/>
                </a:cxn>
                <a:cxn ang="0">
                  <a:pos x="310" y="146"/>
                </a:cxn>
                <a:cxn ang="0">
                  <a:pos x="339" y="144"/>
                </a:cxn>
                <a:cxn ang="0">
                  <a:pos x="351" y="142"/>
                </a:cxn>
                <a:cxn ang="0">
                  <a:pos x="359" y="131"/>
                </a:cxn>
                <a:cxn ang="0">
                  <a:pos x="366" y="127"/>
                </a:cxn>
                <a:cxn ang="0">
                  <a:pos x="379" y="115"/>
                </a:cxn>
                <a:cxn ang="0">
                  <a:pos x="395" y="112"/>
                </a:cxn>
                <a:cxn ang="0">
                  <a:pos x="410" y="111"/>
                </a:cxn>
                <a:cxn ang="0">
                  <a:pos x="408" y="100"/>
                </a:cxn>
                <a:cxn ang="0">
                  <a:pos x="396" y="90"/>
                </a:cxn>
                <a:cxn ang="0">
                  <a:pos x="388" y="83"/>
                </a:cxn>
                <a:cxn ang="0">
                  <a:pos x="364" y="93"/>
                </a:cxn>
                <a:cxn ang="0">
                  <a:pos x="356" y="79"/>
                </a:cxn>
                <a:cxn ang="0">
                  <a:pos x="367" y="56"/>
                </a:cxn>
                <a:cxn ang="0">
                  <a:pos x="372" y="48"/>
                </a:cxn>
                <a:cxn ang="0">
                  <a:pos x="370" y="44"/>
                </a:cxn>
                <a:cxn ang="0">
                  <a:pos x="348" y="42"/>
                </a:cxn>
                <a:cxn ang="0">
                  <a:pos x="326" y="50"/>
                </a:cxn>
                <a:cxn ang="0">
                  <a:pos x="299" y="60"/>
                </a:cxn>
                <a:cxn ang="0">
                  <a:pos x="267" y="56"/>
                </a:cxn>
                <a:cxn ang="0">
                  <a:pos x="248" y="48"/>
                </a:cxn>
                <a:cxn ang="0">
                  <a:pos x="224" y="38"/>
                </a:cxn>
                <a:cxn ang="0">
                  <a:pos x="189" y="36"/>
                </a:cxn>
                <a:cxn ang="0">
                  <a:pos x="178" y="18"/>
                </a:cxn>
                <a:cxn ang="0">
                  <a:pos x="164" y="9"/>
                </a:cxn>
                <a:cxn ang="0">
                  <a:pos x="143" y="6"/>
                </a:cxn>
                <a:cxn ang="0">
                  <a:pos x="128" y="4"/>
                </a:cxn>
                <a:cxn ang="0">
                  <a:pos x="116" y="21"/>
                </a:cxn>
                <a:cxn ang="0">
                  <a:pos x="118" y="42"/>
                </a:cxn>
                <a:cxn ang="0">
                  <a:pos x="109" y="48"/>
                </a:cxn>
                <a:cxn ang="0">
                  <a:pos x="82" y="46"/>
                </a:cxn>
                <a:cxn ang="0">
                  <a:pos x="64" y="38"/>
                </a:cxn>
                <a:cxn ang="0">
                  <a:pos x="50" y="32"/>
                </a:cxn>
                <a:cxn ang="0">
                  <a:pos x="32" y="31"/>
                </a:cxn>
                <a:cxn ang="0">
                  <a:pos x="10" y="49"/>
                </a:cxn>
                <a:cxn ang="0">
                  <a:pos x="1" y="60"/>
                </a:cxn>
              </a:cxnLst>
              <a:rect l="0" t="0" r="r" b="b"/>
              <a:pathLst>
                <a:path w="411" h="205">
                  <a:moveTo>
                    <a:pt x="1" y="60"/>
                  </a:moveTo>
                  <a:lnTo>
                    <a:pt x="2" y="62"/>
                  </a:lnTo>
                  <a:lnTo>
                    <a:pt x="3" y="63"/>
                  </a:lnTo>
                  <a:lnTo>
                    <a:pt x="4" y="63"/>
                  </a:lnTo>
                  <a:lnTo>
                    <a:pt x="6" y="63"/>
                  </a:lnTo>
                  <a:lnTo>
                    <a:pt x="9" y="64"/>
                  </a:lnTo>
                  <a:lnTo>
                    <a:pt x="11" y="65"/>
                  </a:lnTo>
                  <a:lnTo>
                    <a:pt x="11" y="66"/>
                  </a:lnTo>
                  <a:lnTo>
                    <a:pt x="11" y="67"/>
                  </a:lnTo>
                  <a:lnTo>
                    <a:pt x="10" y="70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3" y="74"/>
                  </a:lnTo>
                  <a:lnTo>
                    <a:pt x="13" y="76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11" y="82"/>
                  </a:lnTo>
                  <a:lnTo>
                    <a:pt x="13" y="83"/>
                  </a:lnTo>
                  <a:lnTo>
                    <a:pt x="14" y="85"/>
                  </a:lnTo>
                  <a:lnTo>
                    <a:pt x="16" y="87"/>
                  </a:lnTo>
                  <a:lnTo>
                    <a:pt x="16" y="90"/>
                  </a:lnTo>
                  <a:lnTo>
                    <a:pt x="16" y="92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8" y="97"/>
                  </a:lnTo>
                  <a:lnTo>
                    <a:pt x="21" y="102"/>
                  </a:lnTo>
                  <a:lnTo>
                    <a:pt x="22" y="103"/>
                  </a:lnTo>
                  <a:lnTo>
                    <a:pt x="23" y="104"/>
                  </a:lnTo>
                  <a:lnTo>
                    <a:pt x="25" y="106"/>
                  </a:lnTo>
                  <a:lnTo>
                    <a:pt x="28" y="111"/>
                  </a:lnTo>
                  <a:lnTo>
                    <a:pt x="30" y="113"/>
                  </a:lnTo>
                  <a:lnTo>
                    <a:pt x="32" y="116"/>
                  </a:lnTo>
                  <a:lnTo>
                    <a:pt x="33" y="119"/>
                  </a:lnTo>
                  <a:lnTo>
                    <a:pt x="36" y="122"/>
                  </a:lnTo>
                  <a:lnTo>
                    <a:pt x="36" y="125"/>
                  </a:lnTo>
                  <a:lnTo>
                    <a:pt x="37" y="127"/>
                  </a:lnTo>
                  <a:lnTo>
                    <a:pt x="37" y="130"/>
                  </a:lnTo>
                  <a:lnTo>
                    <a:pt x="37" y="132"/>
                  </a:lnTo>
                  <a:lnTo>
                    <a:pt x="37" y="134"/>
                  </a:lnTo>
                  <a:lnTo>
                    <a:pt x="38" y="137"/>
                  </a:lnTo>
                  <a:lnTo>
                    <a:pt x="39" y="138"/>
                  </a:lnTo>
                  <a:lnTo>
                    <a:pt x="40" y="140"/>
                  </a:lnTo>
                  <a:lnTo>
                    <a:pt x="42" y="141"/>
                  </a:lnTo>
                  <a:lnTo>
                    <a:pt x="44" y="145"/>
                  </a:lnTo>
                  <a:lnTo>
                    <a:pt x="45" y="146"/>
                  </a:lnTo>
                  <a:lnTo>
                    <a:pt x="47" y="146"/>
                  </a:lnTo>
                  <a:lnTo>
                    <a:pt x="48" y="146"/>
                  </a:lnTo>
                  <a:lnTo>
                    <a:pt x="50" y="147"/>
                  </a:lnTo>
                  <a:lnTo>
                    <a:pt x="48" y="148"/>
                  </a:lnTo>
                  <a:lnTo>
                    <a:pt x="52" y="148"/>
                  </a:lnTo>
                  <a:lnTo>
                    <a:pt x="57" y="149"/>
                  </a:lnTo>
                  <a:lnTo>
                    <a:pt x="61" y="149"/>
                  </a:lnTo>
                  <a:lnTo>
                    <a:pt x="65" y="151"/>
                  </a:lnTo>
                  <a:lnTo>
                    <a:pt x="69" y="155"/>
                  </a:lnTo>
                  <a:lnTo>
                    <a:pt x="73" y="158"/>
                  </a:lnTo>
                  <a:lnTo>
                    <a:pt x="76" y="161"/>
                  </a:lnTo>
                  <a:lnTo>
                    <a:pt x="79" y="162"/>
                  </a:lnTo>
                  <a:lnTo>
                    <a:pt x="80" y="164"/>
                  </a:lnTo>
                  <a:lnTo>
                    <a:pt x="82" y="169"/>
                  </a:lnTo>
                  <a:lnTo>
                    <a:pt x="84" y="171"/>
                  </a:lnTo>
                  <a:lnTo>
                    <a:pt x="86" y="172"/>
                  </a:lnTo>
                  <a:lnTo>
                    <a:pt x="87" y="174"/>
                  </a:lnTo>
                  <a:lnTo>
                    <a:pt x="87" y="177"/>
                  </a:lnTo>
                  <a:lnTo>
                    <a:pt x="89" y="180"/>
                  </a:lnTo>
                  <a:lnTo>
                    <a:pt x="91" y="182"/>
                  </a:lnTo>
                  <a:lnTo>
                    <a:pt x="92" y="183"/>
                  </a:lnTo>
                  <a:lnTo>
                    <a:pt x="92" y="185"/>
                  </a:lnTo>
                  <a:lnTo>
                    <a:pt x="91" y="186"/>
                  </a:lnTo>
                  <a:lnTo>
                    <a:pt x="91" y="189"/>
                  </a:lnTo>
                  <a:lnTo>
                    <a:pt x="92" y="190"/>
                  </a:lnTo>
                  <a:lnTo>
                    <a:pt x="94" y="192"/>
                  </a:lnTo>
                  <a:lnTo>
                    <a:pt x="96" y="194"/>
                  </a:lnTo>
                  <a:lnTo>
                    <a:pt x="100" y="196"/>
                  </a:lnTo>
                  <a:lnTo>
                    <a:pt x="102" y="197"/>
                  </a:lnTo>
                  <a:lnTo>
                    <a:pt x="104" y="197"/>
                  </a:lnTo>
                  <a:lnTo>
                    <a:pt x="105" y="197"/>
                  </a:lnTo>
                  <a:lnTo>
                    <a:pt x="107" y="197"/>
                  </a:lnTo>
                  <a:lnTo>
                    <a:pt x="110" y="197"/>
                  </a:lnTo>
                  <a:lnTo>
                    <a:pt x="112" y="197"/>
                  </a:lnTo>
                  <a:lnTo>
                    <a:pt x="116" y="196"/>
                  </a:lnTo>
                  <a:lnTo>
                    <a:pt x="119" y="196"/>
                  </a:lnTo>
                  <a:lnTo>
                    <a:pt x="122" y="195"/>
                  </a:lnTo>
                  <a:lnTo>
                    <a:pt x="125" y="194"/>
                  </a:lnTo>
                  <a:lnTo>
                    <a:pt x="128" y="193"/>
                  </a:lnTo>
                  <a:lnTo>
                    <a:pt x="130" y="192"/>
                  </a:lnTo>
                  <a:lnTo>
                    <a:pt x="132" y="191"/>
                  </a:lnTo>
                  <a:lnTo>
                    <a:pt x="133" y="191"/>
                  </a:lnTo>
                  <a:lnTo>
                    <a:pt x="135" y="191"/>
                  </a:lnTo>
                  <a:lnTo>
                    <a:pt x="135" y="190"/>
                  </a:lnTo>
                  <a:lnTo>
                    <a:pt x="137" y="190"/>
                  </a:lnTo>
                  <a:lnTo>
                    <a:pt x="138" y="190"/>
                  </a:lnTo>
                  <a:lnTo>
                    <a:pt x="139" y="190"/>
                  </a:lnTo>
                  <a:lnTo>
                    <a:pt x="143" y="190"/>
                  </a:lnTo>
                  <a:lnTo>
                    <a:pt x="146" y="190"/>
                  </a:lnTo>
                  <a:lnTo>
                    <a:pt x="149" y="191"/>
                  </a:lnTo>
                  <a:lnTo>
                    <a:pt x="154" y="192"/>
                  </a:lnTo>
                  <a:lnTo>
                    <a:pt x="157" y="191"/>
                  </a:lnTo>
                  <a:lnTo>
                    <a:pt x="160" y="191"/>
                  </a:lnTo>
                  <a:lnTo>
                    <a:pt x="166" y="193"/>
                  </a:lnTo>
                  <a:lnTo>
                    <a:pt x="167" y="194"/>
                  </a:lnTo>
                  <a:lnTo>
                    <a:pt x="168" y="194"/>
                  </a:lnTo>
                  <a:lnTo>
                    <a:pt x="170" y="194"/>
                  </a:lnTo>
                  <a:lnTo>
                    <a:pt x="171" y="195"/>
                  </a:lnTo>
                  <a:lnTo>
                    <a:pt x="173" y="196"/>
                  </a:lnTo>
                  <a:lnTo>
                    <a:pt x="174" y="196"/>
                  </a:lnTo>
                  <a:lnTo>
                    <a:pt x="175" y="197"/>
                  </a:lnTo>
                  <a:lnTo>
                    <a:pt x="177" y="199"/>
                  </a:lnTo>
                  <a:lnTo>
                    <a:pt x="178" y="199"/>
                  </a:lnTo>
                  <a:lnTo>
                    <a:pt x="179" y="200"/>
                  </a:lnTo>
                  <a:lnTo>
                    <a:pt x="182" y="200"/>
                  </a:lnTo>
                  <a:lnTo>
                    <a:pt x="186" y="201"/>
                  </a:lnTo>
                  <a:lnTo>
                    <a:pt x="188" y="202"/>
                  </a:lnTo>
                  <a:lnTo>
                    <a:pt x="191" y="202"/>
                  </a:lnTo>
                  <a:lnTo>
                    <a:pt x="193" y="203"/>
                  </a:lnTo>
                  <a:lnTo>
                    <a:pt x="196" y="204"/>
                  </a:lnTo>
                  <a:lnTo>
                    <a:pt x="199" y="205"/>
                  </a:lnTo>
                  <a:lnTo>
                    <a:pt x="202" y="204"/>
                  </a:lnTo>
                  <a:lnTo>
                    <a:pt x="204" y="204"/>
                  </a:lnTo>
                  <a:lnTo>
                    <a:pt x="208" y="203"/>
                  </a:lnTo>
                  <a:lnTo>
                    <a:pt x="212" y="200"/>
                  </a:lnTo>
                  <a:lnTo>
                    <a:pt x="214" y="200"/>
                  </a:lnTo>
                  <a:lnTo>
                    <a:pt x="217" y="200"/>
                  </a:lnTo>
                  <a:lnTo>
                    <a:pt x="220" y="200"/>
                  </a:lnTo>
                  <a:lnTo>
                    <a:pt x="222" y="199"/>
                  </a:lnTo>
                  <a:lnTo>
                    <a:pt x="224" y="197"/>
                  </a:lnTo>
                  <a:lnTo>
                    <a:pt x="226" y="197"/>
                  </a:lnTo>
                  <a:lnTo>
                    <a:pt x="227" y="197"/>
                  </a:lnTo>
                  <a:lnTo>
                    <a:pt x="230" y="197"/>
                  </a:lnTo>
                  <a:lnTo>
                    <a:pt x="232" y="196"/>
                  </a:lnTo>
                  <a:lnTo>
                    <a:pt x="233" y="196"/>
                  </a:lnTo>
                  <a:lnTo>
                    <a:pt x="235" y="196"/>
                  </a:lnTo>
                  <a:lnTo>
                    <a:pt x="236" y="195"/>
                  </a:lnTo>
                  <a:lnTo>
                    <a:pt x="239" y="194"/>
                  </a:lnTo>
                  <a:lnTo>
                    <a:pt x="240" y="193"/>
                  </a:lnTo>
                  <a:lnTo>
                    <a:pt x="242" y="192"/>
                  </a:lnTo>
                  <a:lnTo>
                    <a:pt x="244" y="191"/>
                  </a:lnTo>
                  <a:lnTo>
                    <a:pt x="245" y="191"/>
                  </a:lnTo>
                  <a:lnTo>
                    <a:pt x="248" y="191"/>
                  </a:lnTo>
                  <a:lnTo>
                    <a:pt x="254" y="193"/>
                  </a:lnTo>
                  <a:lnTo>
                    <a:pt x="257" y="194"/>
                  </a:lnTo>
                  <a:lnTo>
                    <a:pt x="259" y="194"/>
                  </a:lnTo>
                  <a:lnTo>
                    <a:pt x="262" y="194"/>
                  </a:lnTo>
                  <a:lnTo>
                    <a:pt x="265" y="194"/>
                  </a:lnTo>
                  <a:lnTo>
                    <a:pt x="268" y="194"/>
                  </a:lnTo>
                  <a:lnTo>
                    <a:pt x="271" y="193"/>
                  </a:lnTo>
                  <a:lnTo>
                    <a:pt x="276" y="192"/>
                  </a:lnTo>
                  <a:lnTo>
                    <a:pt x="277" y="191"/>
                  </a:lnTo>
                  <a:lnTo>
                    <a:pt x="278" y="192"/>
                  </a:lnTo>
                  <a:lnTo>
                    <a:pt x="280" y="191"/>
                  </a:lnTo>
                  <a:lnTo>
                    <a:pt x="281" y="190"/>
                  </a:lnTo>
                  <a:lnTo>
                    <a:pt x="283" y="189"/>
                  </a:lnTo>
                  <a:lnTo>
                    <a:pt x="285" y="188"/>
                  </a:lnTo>
                  <a:lnTo>
                    <a:pt x="287" y="182"/>
                  </a:lnTo>
                  <a:lnTo>
                    <a:pt x="291" y="180"/>
                  </a:lnTo>
                  <a:lnTo>
                    <a:pt x="295" y="177"/>
                  </a:lnTo>
                  <a:lnTo>
                    <a:pt x="296" y="176"/>
                  </a:lnTo>
                  <a:lnTo>
                    <a:pt x="298" y="174"/>
                  </a:lnTo>
                  <a:lnTo>
                    <a:pt x="300" y="174"/>
                  </a:lnTo>
                  <a:lnTo>
                    <a:pt x="302" y="173"/>
                  </a:lnTo>
                  <a:lnTo>
                    <a:pt x="303" y="171"/>
                  </a:lnTo>
                  <a:lnTo>
                    <a:pt x="304" y="169"/>
                  </a:lnTo>
                  <a:lnTo>
                    <a:pt x="303" y="167"/>
                  </a:lnTo>
                  <a:lnTo>
                    <a:pt x="302" y="163"/>
                  </a:lnTo>
                  <a:lnTo>
                    <a:pt x="303" y="161"/>
                  </a:lnTo>
                  <a:lnTo>
                    <a:pt x="303" y="160"/>
                  </a:lnTo>
                  <a:lnTo>
                    <a:pt x="303" y="158"/>
                  </a:lnTo>
                  <a:lnTo>
                    <a:pt x="302" y="157"/>
                  </a:lnTo>
                  <a:lnTo>
                    <a:pt x="301" y="155"/>
                  </a:lnTo>
                  <a:lnTo>
                    <a:pt x="302" y="152"/>
                  </a:lnTo>
                  <a:lnTo>
                    <a:pt x="303" y="150"/>
                  </a:lnTo>
                  <a:lnTo>
                    <a:pt x="304" y="148"/>
                  </a:lnTo>
                  <a:lnTo>
                    <a:pt x="305" y="146"/>
                  </a:lnTo>
                  <a:lnTo>
                    <a:pt x="305" y="144"/>
                  </a:lnTo>
                  <a:lnTo>
                    <a:pt x="306" y="144"/>
                  </a:lnTo>
                  <a:lnTo>
                    <a:pt x="308" y="145"/>
                  </a:lnTo>
                  <a:lnTo>
                    <a:pt x="310" y="146"/>
                  </a:lnTo>
                  <a:lnTo>
                    <a:pt x="313" y="146"/>
                  </a:lnTo>
                  <a:lnTo>
                    <a:pt x="322" y="145"/>
                  </a:lnTo>
                  <a:lnTo>
                    <a:pt x="325" y="146"/>
                  </a:lnTo>
                  <a:lnTo>
                    <a:pt x="328" y="146"/>
                  </a:lnTo>
                  <a:lnTo>
                    <a:pt x="330" y="145"/>
                  </a:lnTo>
                  <a:lnTo>
                    <a:pt x="333" y="145"/>
                  </a:lnTo>
                  <a:lnTo>
                    <a:pt x="335" y="144"/>
                  </a:lnTo>
                  <a:lnTo>
                    <a:pt x="339" y="144"/>
                  </a:lnTo>
                  <a:lnTo>
                    <a:pt x="342" y="144"/>
                  </a:lnTo>
                  <a:lnTo>
                    <a:pt x="343" y="144"/>
                  </a:lnTo>
                  <a:lnTo>
                    <a:pt x="344" y="144"/>
                  </a:lnTo>
                  <a:lnTo>
                    <a:pt x="346" y="144"/>
                  </a:lnTo>
                  <a:lnTo>
                    <a:pt x="348" y="144"/>
                  </a:lnTo>
                  <a:lnTo>
                    <a:pt x="349" y="142"/>
                  </a:lnTo>
                  <a:lnTo>
                    <a:pt x="350" y="142"/>
                  </a:lnTo>
                  <a:lnTo>
                    <a:pt x="351" y="142"/>
                  </a:lnTo>
                  <a:lnTo>
                    <a:pt x="353" y="141"/>
                  </a:lnTo>
                  <a:lnTo>
                    <a:pt x="354" y="139"/>
                  </a:lnTo>
                  <a:lnTo>
                    <a:pt x="354" y="136"/>
                  </a:lnTo>
                  <a:lnTo>
                    <a:pt x="355" y="134"/>
                  </a:lnTo>
                  <a:lnTo>
                    <a:pt x="355" y="132"/>
                  </a:lnTo>
                  <a:lnTo>
                    <a:pt x="355" y="131"/>
                  </a:lnTo>
                  <a:lnTo>
                    <a:pt x="357" y="130"/>
                  </a:lnTo>
                  <a:lnTo>
                    <a:pt x="359" y="131"/>
                  </a:lnTo>
                  <a:lnTo>
                    <a:pt x="360" y="132"/>
                  </a:lnTo>
                  <a:lnTo>
                    <a:pt x="361" y="133"/>
                  </a:lnTo>
                  <a:lnTo>
                    <a:pt x="361" y="134"/>
                  </a:lnTo>
                  <a:lnTo>
                    <a:pt x="362" y="134"/>
                  </a:lnTo>
                  <a:lnTo>
                    <a:pt x="363" y="133"/>
                  </a:lnTo>
                  <a:lnTo>
                    <a:pt x="364" y="131"/>
                  </a:lnTo>
                  <a:lnTo>
                    <a:pt x="365" y="128"/>
                  </a:lnTo>
                  <a:lnTo>
                    <a:pt x="366" y="127"/>
                  </a:lnTo>
                  <a:lnTo>
                    <a:pt x="367" y="126"/>
                  </a:lnTo>
                  <a:lnTo>
                    <a:pt x="369" y="125"/>
                  </a:lnTo>
                  <a:lnTo>
                    <a:pt x="371" y="123"/>
                  </a:lnTo>
                  <a:lnTo>
                    <a:pt x="372" y="123"/>
                  </a:lnTo>
                  <a:lnTo>
                    <a:pt x="372" y="120"/>
                  </a:lnTo>
                  <a:lnTo>
                    <a:pt x="373" y="119"/>
                  </a:lnTo>
                  <a:lnTo>
                    <a:pt x="374" y="117"/>
                  </a:lnTo>
                  <a:lnTo>
                    <a:pt x="379" y="115"/>
                  </a:lnTo>
                  <a:lnTo>
                    <a:pt x="382" y="114"/>
                  </a:lnTo>
                  <a:lnTo>
                    <a:pt x="383" y="114"/>
                  </a:lnTo>
                  <a:lnTo>
                    <a:pt x="384" y="113"/>
                  </a:lnTo>
                  <a:lnTo>
                    <a:pt x="385" y="112"/>
                  </a:lnTo>
                  <a:lnTo>
                    <a:pt x="387" y="113"/>
                  </a:lnTo>
                  <a:lnTo>
                    <a:pt x="389" y="113"/>
                  </a:lnTo>
                  <a:lnTo>
                    <a:pt x="392" y="113"/>
                  </a:lnTo>
                  <a:lnTo>
                    <a:pt x="395" y="112"/>
                  </a:lnTo>
                  <a:lnTo>
                    <a:pt x="397" y="111"/>
                  </a:lnTo>
                  <a:lnTo>
                    <a:pt x="399" y="111"/>
                  </a:lnTo>
                  <a:lnTo>
                    <a:pt x="402" y="111"/>
                  </a:lnTo>
                  <a:lnTo>
                    <a:pt x="402" y="112"/>
                  </a:lnTo>
                  <a:lnTo>
                    <a:pt x="404" y="112"/>
                  </a:lnTo>
                  <a:lnTo>
                    <a:pt x="405" y="113"/>
                  </a:lnTo>
                  <a:lnTo>
                    <a:pt x="408" y="112"/>
                  </a:lnTo>
                  <a:lnTo>
                    <a:pt x="410" y="111"/>
                  </a:lnTo>
                  <a:lnTo>
                    <a:pt x="410" y="110"/>
                  </a:lnTo>
                  <a:lnTo>
                    <a:pt x="411" y="109"/>
                  </a:lnTo>
                  <a:lnTo>
                    <a:pt x="410" y="107"/>
                  </a:lnTo>
                  <a:lnTo>
                    <a:pt x="409" y="106"/>
                  </a:lnTo>
                  <a:lnTo>
                    <a:pt x="408" y="103"/>
                  </a:lnTo>
                  <a:lnTo>
                    <a:pt x="408" y="102"/>
                  </a:lnTo>
                  <a:lnTo>
                    <a:pt x="407" y="101"/>
                  </a:lnTo>
                  <a:lnTo>
                    <a:pt x="408" y="100"/>
                  </a:lnTo>
                  <a:lnTo>
                    <a:pt x="408" y="98"/>
                  </a:lnTo>
                  <a:lnTo>
                    <a:pt x="408" y="96"/>
                  </a:lnTo>
                  <a:lnTo>
                    <a:pt x="408" y="95"/>
                  </a:lnTo>
                  <a:lnTo>
                    <a:pt x="407" y="95"/>
                  </a:lnTo>
                  <a:lnTo>
                    <a:pt x="403" y="93"/>
                  </a:lnTo>
                  <a:lnTo>
                    <a:pt x="400" y="91"/>
                  </a:lnTo>
                  <a:lnTo>
                    <a:pt x="398" y="90"/>
                  </a:lnTo>
                  <a:lnTo>
                    <a:pt x="396" y="90"/>
                  </a:lnTo>
                  <a:lnTo>
                    <a:pt x="395" y="89"/>
                  </a:lnTo>
                  <a:lnTo>
                    <a:pt x="394" y="87"/>
                  </a:lnTo>
                  <a:lnTo>
                    <a:pt x="394" y="86"/>
                  </a:lnTo>
                  <a:lnTo>
                    <a:pt x="393" y="85"/>
                  </a:lnTo>
                  <a:lnTo>
                    <a:pt x="392" y="83"/>
                  </a:lnTo>
                  <a:lnTo>
                    <a:pt x="389" y="81"/>
                  </a:lnTo>
                  <a:lnTo>
                    <a:pt x="389" y="82"/>
                  </a:lnTo>
                  <a:lnTo>
                    <a:pt x="388" y="83"/>
                  </a:lnTo>
                  <a:lnTo>
                    <a:pt x="386" y="85"/>
                  </a:lnTo>
                  <a:lnTo>
                    <a:pt x="386" y="87"/>
                  </a:lnTo>
                  <a:lnTo>
                    <a:pt x="385" y="88"/>
                  </a:lnTo>
                  <a:lnTo>
                    <a:pt x="382" y="89"/>
                  </a:lnTo>
                  <a:lnTo>
                    <a:pt x="376" y="90"/>
                  </a:lnTo>
                  <a:lnTo>
                    <a:pt x="370" y="92"/>
                  </a:lnTo>
                  <a:lnTo>
                    <a:pt x="367" y="92"/>
                  </a:lnTo>
                  <a:lnTo>
                    <a:pt x="364" y="93"/>
                  </a:lnTo>
                  <a:lnTo>
                    <a:pt x="363" y="92"/>
                  </a:lnTo>
                  <a:lnTo>
                    <a:pt x="361" y="92"/>
                  </a:lnTo>
                  <a:lnTo>
                    <a:pt x="360" y="90"/>
                  </a:lnTo>
                  <a:lnTo>
                    <a:pt x="357" y="88"/>
                  </a:lnTo>
                  <a:lnTo>
                    <a:pt x="356" y="86"/>
                  </a:lnTo>
                  <a:lnTo>
                    <a:pt x="356" y="83"/>
                  </a:lnTo>
                  <a:lnTo>
                    <a:pt x="355" y="80"/>
                  </a:lnTo>
                  <a:lnTo>
                    <a:pt x="356" y="79"/>
                  </a:lnTo>
                  <a:lnTo>
                    <a:pt x="356" y="78"/>
                  </a:lnTo>
                  <a:lnTo>
                    <a:pt x="359" y="75"/>
                  </a:lnTo>
                  <a:lnTo>
                    <a:pt x="362" y="71"/>
                  </a:lnTo>
                  <a:lnTo>
                    <a:pt x="363" y="68"/>
                  </a:lnTo>
                  <a:lnTo>
                    <a:pt x="364" y="67"/>
                  </a:lnTo>
                  <a:lnTo>
                    <a:pt x="365" y="64"/>
                  </a:lnTo>
                  <a:lnTo>
                    <a:pt x="366" y="61"/>
                  </a:lnTo>
                  <a:lnTo>
                    <a:pt x="367" y="56"/>
                  </a:lnTo>
                  <a:lnTo>
                    <a:pt x="368" y="53"/>
                  </a:lnTo>
                  <a:lnTo>
                    <a:pt x="368" y="49"/>
                  </a:lnTo>
                  <a:lnTo>
                    <a:pt x="368" y="48"/>
                  </a:lnTo>
                  <a:lnTo>
                    <a:pt x="368" y="47"/>
                  </a:lnTo>
                  <a:lnTo>
                    <a:pt x="369" y="47"/>
                  </a:lnTo>
                  <a:lnTo>
                    <a:pt x="370" y="48"/>
                  </a:lnTo>
                  <a:lnTo>
                    <a:pt x="371" y="48"/>
                  </a:lnTo>
                  <a:lnTo>
                    <a:pt x="372" y="48"/>
                  </a:lnTo>
                  <a:lnTo>
                    <a:pt x="375" y="49"/>
                  </a:lnTo>
                  <a:lnTo>
                    <a:pt x="376" y="49"/>
                  </a:lnTo>
                  <a:lnTo>
                    <a:pt x="377" y="49"/>
                  </a:lnTo>
                  <a:lnTo>
                    <a:pt x="375" y="47"/>
                  </a:lnTo>
                  <a:lnTo>
                    <a:pt x="374" y="45"/>
                  </a:lnTo>
                  <a:lnTo>
                    <a:pt x="372" y="44"/>
                  </a:lnTo>
                  <a:lnTo>
                    <a:pt x="371" y="44"/>
                  </a:lnTo>
                  <a:lnTo>
                    <a:pt x="370" y="44"/>
                  </a:lnTo>
                  <a:lnTo>
                    <a:pt x="366" y="44"/>
                  </a:lnTo>
                  <a:lnTo>
                    <a:pt x="365" y="45"/>
                  </a:lnTo>
                  <a:lnTo>
                    <a:pt x="364" y="46"/>
                  </a:lnTo>
                  <a:lnTo>
                    <a:pt x="361" y="46"/>
                  </a:lnTo>
                  <a:lnTo>
                    <a:pt x="353" y="45"/>
                  </a:lnTo>
                  <a:lnTo>
                    <a:pt x="350" y="44"/>
                  </a:lnTo>
                  <a:lnTo>
                    <a:pt x="349" y="43"/>
                  </a:lnTo>
                  <a:lnTo>
                    <a:pt x="348" y="42"/>
                  </a:lnTo>
                  <a:lnTo>
                    <a:pt x="344" y="41"/>
                  </a:lnTo>
                  <a:lnTo>
                    <a:pt x="342" y="41"/>
                  </a:lnTo>
                  <a:lnTo>
                    <a:pt x="339" y="42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30" y="48"/>
                  </a:lnTo>
                  <a:lnTo>
                    <a:pt x="328" y="49"/>
                  </a:lnTo>
                  <a:lnTo>
                    <a:pt x="326" y="50"/>
                  </a:lnTo>
                  <a:lnTo>
                    <a:pt x="324" y="52"/>
                  </a:lnTo>
                  <a:lnTo>
                    <a:pt x="323" y="54"/>
                  </a:lnTo>
                  <a:lnTo>
                    <a:pt x="319" y="58"/>
                  </a:lnTo>
                  <a:lnTo>
                    <a:pt x="313" y="60"/>
                  </a:lnTo>
                  <a:lnTo>
                    <a:pt x="308" y="62"/>
                  </a:lnTo>
                  <a:lnTo>
                    <a:pt x="306" y="63"/>
                  </a:lnTo>
                  <a:lnTo>
                    <a:pt x="303" y="62"/>
                  </a:lnTo>
                  <a:lnTo>
                    <a:pt x="299" y="60"/>
                  </a:lnTo>
                  <a:lnTo>
                    <a:pt x="296" y="59"/>
                  </a:lnTo>
                  <a:lnTo>
                    <a:pt x="294" y="59"/>
                  </a:lnTo>
                  <a:lnTo>
                    <a:pt x="287" y="59"/>
                  </a:lnTo>
                  <a:lnTo>
                    <a:pt x="285" y="58"/>
                  </a:lnTo>
                  <a:lnTo>
                    <a:pt x="282" y="57"/>
                  </a:lnTo>
                  <a:lnTo>
                    <a:pt x="276" y="57"/>
                  </a:lnTo>
                  <a:lnTo>
                    <a:pt x="270" y="57"/>
                  </a:lnTo>
                  <a:lnTo>
                    <a:pt x="267" y="56"/>
                  </a:lnTo>
                  <a:lnTo>
                    <a:pt x="265" y="53"/>
                  </a:lnTo>
                  <a:lnTo>
                    <a:pt x="264" y="51"/>
                  </a:lnTo>
                  <a:lnTo>
                    <a:pt x="261" y="50"/>
                  </a:lnTo>
                  <a:lnTo>
                    <a:pt x="257" y="48"/>
                  </a:lnTo>
                  <a:lnTo>
                    <a:pt x="255" y="47"/>
                  </a:lnTo>
                  <a:lnTo>
                    <a:pt x="252" y="48"/>
                  </a:lnTo>
                  <a:lnTo>
                    <a:pt x="251" y="48"/>
                  </a:lnTo>
                  <a:lnTo>
                    <a:pt x="248" y="48"/>
                  </a:lnTo>
                  <a:lnTo>
                    <a:pt x="246" y="47"/>
                  </a:lnTo>
                  <a:lnTo>
                    <a:pt x="243" y="43"/>
                  </a:lnTo>
                  <a:lnTo>
                    <a:pt x="240" y="41"/>
                  </a:lnTo>
                  <a:lnTo>
                    <a:pt x="236" y="40"/>
                  </a:lnTo>
                  <a:lnTo>
                    <a:pt x="232" y="40"/>
                  </a:lnTo>
                  <a:lnTo>
                    <a:pt x="229" y="40"/>
                  </a:lnTo>
                  <a:lnTo>
                    <a:pt x="226" y="39"/>
                  </a:lnTo>
                  <a:lnTo>
                    <a:pt x="224" y="38"/>
                  </a:lnTo>
                  <a:lnTo>
                    <a:pt x="218" y="38"/>
                  </a:lnTo>
                  <a:lnTo>
                    <a:pt x="213" y="39"/>
                  </a:lnTo>
                  <a:lnTo>
                    <a:pt x="206" y="41"/>
                  </a:lnTo>
                  <a:lnTo>
                    <a:pt x="200" y="41"/>
                  </a:lnTo>
                  <a:lnTo>
                    <a:pt x="198" y="40"/>
                  </a:lnTo>
                  <a:lnTo>
                    <a:pt x="196" y="39"/>
                  </a:lnTo>
                  <a:lnTo>
                    <a:pt x="192" y="37"/>
                  </a:lnTo>
                  <a:lnTo>
                    <a:pt x="189" y="36"/>
                  </a:lnTo>
                  <a:lnTo>
                    <a:pt x="186" y="35"/>
                  </a:lnTo>
                  <a:lnTo>
                    <a:pt x="183" y="32"/>
                  </a:lnTo>
                  <a:lnTo>
                    <a:pt x="182" y="30"/>
                  </a:lnTo>
                  <a:lnTo>
                    <a:pt x="178" y="27"/>
                  </a:lnTo>
                  <a:lnTo>
                    <a:pt x="177" y="26"/>
                  </a:lnTo>
                  <a:lnTo>
                    <a:pt x="177" y="23"/>
                  </a:lnTo>
                  <a:lnTo>
                    <a:pt x="178" y="21"/>
                  </a:lnTo>
                  <a:lnTo>
                    <a:pt x="178" y="18"/>
                  </a:lnTo>
                  <a:lnTo>
                    <a:pt x="177" y="16"/>
                  </a:lnTo>
                  <a:lnTo>
                    <a:pt x="176" y="16"/>
                  </a:lnTo>
                  <a:lnTo>
                    <a:pt x="173" y="16"/>
                  </a:lnTo>
                  <a:lnTo>
                    <a:pt x="171" y="16"/>
                  </a:lnTo>
                  <a:lnTo>
                    <a:pt x="169" y="15"/>
                  </a:lnTo>
                  <a:lnTo>
                    <a:pt x="167" y="14"/>
                  </a:lnTo>
                  <a:lnTo>
                    <a:pt x="165" y="12"/>
                  </a:lnTo>
                  <a:lnTo>
                    <a:pt x="164" y="9"/>
                  </a:lnTo>
                  <a:lnTo>
                    <a:pt x="161" y="8"/>
                  </a:lnTo>
                  <a:lnTo>
                    <a:pt x="159" y="7"/>
                  </a:lnTo>
                  <a:lnTo>
                    <a:pt x="157" y="6"/>
                  </a:lnTo>
                  <a:lnTo>
                    <a:pt x="153" y="4"/>
                  </a:lnTo>
                  <a:lnTo>
                    <a:pt x="152" y="3"/>
                  </a:lnTo>
                  <a:lnTo>
                    <a:pt x="149" y="4"/>
                  </a:lnTo>
                  <a:lnTo>
                    <a:pt x="145" y="6"/>
                  </a:lnTo>
                  <a:lnTo>
                    <a:pt x="143" y="6"/>
                  </a:lnTo>
                  <a:lnTo>
                    <a:pt x="140" y="4"/>
                  </a:lnTo>
                  <a:lnTo>
                    <a:pt x="138" y="3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3" y="0"/>
                  </a:lnTo>
                  <a:lnTo>
                    <a:pt x="130" y="1"/>
                  </a:lnTo>
                  <a:lnTo>
                    <a:pt x="128" y="2"/>
                  </a:lnTo>
                  <a:lnTo>
                    <a:pt x="128" y="4"/>
                  </a:lnTo>
                  <a:lnTo>
                    <a:pt x="129" y="5"/>
                  </a:lnTo>
                  <a:lnTo>
                    <a:pt x="130" y="7"/>
                  </a:lnTo>
                  <a:lnTo>
                    <a:pt x="129" y="10"/>
                  </a:lnTo>
                  <a:lnTo>
                    <a:pt x="128" y="14"/>
                  </a:lnTo>
                  <a:lnTo>
                    <a:pt x="126" y="15"/>
                  </a:lnTo>
                  <a:lnTo>
                    <a:pt x="124" y="16"/>
                  </a:lnTo>
                  <a:lnTo>
                    <a:pt x="118" y="19"/>
                  </a:lnTo>
                  <a:lnTo>
                    <a:pt x="116" y="21"/>
                  </a:lnTo>
                  <a:lnTo>
                    <a:pt x="115" y="24"/>
                  </a:lnTo>
                  <a:lnTo>
                    <a:pt x="115" y="26"/>
                  </a:lnTo>
                  <a:lnTo>
                    <a:pt x="117" y="28"/>
                  </a:lnTo>
                  <a:lnTo>
                    <a:pt x="117" y="30"/>
                  </a:lnTo>
                  <a:lnTo>
                    <a:pt x="118" y="31"/>
                  </a:lnTo>
                  <a:lnTo>
                    <a:pt x="118" y="35"/>
                  </a:lnTo>
                  <a:lnTo>
                    <a:pt x="118" y="38"/>
                  </a:lnTo>
                  <a:lnTo>
                    <a:pt x="118" y="42"/>
                  </a:lnTo>
                  <a:lnTo>
                    <a:pt x="119" y="44"/>
                  </a:lnTo>
                  <a:lnTo>
                    <a:pt x="121" y="46"/>
                  </a:lnTo>
                  <a:lnTo>
                    <a:pt x="121" y="48"/>
                  </a:lnTo>
                  <a:lnTo>
                    <a:pt x="119" y="49"/>
                  </a:lnTo>
                  <a:lnTo>
                    <a:pt x="117" y="50"/>
                  </a:lnTo>
                  <a:lnTo>
                    <a:pt x="116" y="50"/>
                  </a:lnTo>
                  <a:lnTo>
                    <a:pt x="115" y="49"/>
                  </a:lnTo>
                  <a:lnTo>
                    <a:pt x="109" y="48"/>
                  </a:lnTo>
                  <a:lnTo>
                    <a:pt x="104" y="49"/>
                  </a:lnTo>
                  <a:lnTo>
                    <a:pt x="102" y="49"/>
                  </a:lnTo>
                  <a:lnTo>
                    <a:pt x="100" y="48"/>
                  </a:lnTo>
                  <a:lnTo>
                    <a:pt x="94" y="47"/>
                  </a:lnTo>
                  <a:lnTo>
                    <a:pt x="90" y="46"/>
                  </a:lnTo>
                  <a:lnTo>
                    <a:pt x="88" y="45"/>
                  </a:lnTo>
                  <a:lnTo>
                    <a:pt x="85" y="46"/>
                  </a:lnTo>
                  <a:lnTo>
                    <a:pt x="82" y="46"/>
                  </a:lnTo>
                  <a:lnTo>
                    <a:pt x="80" y="46"/>
                  </a:lnTo>
                  <a:lnTo>
                    <a:pt x="79" y="45"/>
                  </a:lnTo>
                  <a:lnTo>
                    <a:pt x="75" y="41"/>
                  </a:lnTo>
                  <a:lnTo>
                    <a:pt x="73" y="39"/>
                  </a:lnTo>
                  <a:lnTo>
                    <a:pt x="70" y="39"/>
                  </a:lnTo>
                  <a:lnTo>
                    <a:pt x="67" y="38"/>
                  </a:lnTo>
                  <a:lnTo>
                    <a:pt x="66" y="38"/>
                  </a:lnTo>
                  <a:lnTo>
                    <a:pt x="64" y="38"/>
                  </a:lnTo>
                  <a:lnTo>
                    <a:pt x="63" y="37"/>
                  </a:lnTo>
                  <a:lnTo>
                    <a:pt x="62" y="36"/>
                  </a:lnTo>
                  <a:lnTo>
                    <a:pt x="59" y="36"/>
                  </a:lnTo>
                  <a:lnTo>
                    <a:pt x="57" y="37"/>
                  </a:lnTo>
                  <a:lnTo>
                    <a:pt x="56" y="37"/>
                  </a:lnTo>
                  <a:lnTo>
                    <a:pt x="54" y="37"/>
                  </a:lnTo>
                  <a:lnTo>
                    <a:pt x="52" y="35"/>
                  </a:lnTo>
                  <a:lnTo>
                    <a:pt x="50" y="32"/>
                  </a:lnTo>
                  <a:lnTo>
                    <a:pt x="49" y="30"/>
                  </a:lnTo>
                  <a:lnTo>
                    <a:pt x="48" y="29"/>
                  </a:lnTo>
                  <a:lnTo>
                    <a:pt x="45" y="29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38" y="29"/>
                  </a:lnTo>
                  <a:lnTo>
                    <a:pt x="35" y="30"/>
                  </a:lnTo>
                  <a:lnTo>
                    <a:pt x="32" y="31"/>
                  </a:lnTo>
                  <a:lnTo>
                    <a:pt x="27" y="35"/>
                  </a:lnTo>
                  <a:lnTo>
                    <a:pt x="23" y="38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5" y="41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10" y="49"/>
                  </a:lnTo>
                  <a:lnTo>
                    <a:pt x="8" y="50"/>
                  </a:lnTo>
                  <a:lnTo>
                    <a:pt x="3" y="53"/>
                  </a:lnTo>
                  <a:lnTo>
                    <a:pt x="2" y="57"/>
                  </a:lnTo>
                  <a:lnTo>
                    <a:pt x="1" y="59"/>
                  </a:lnTo>
                  <a:lnTo>
                    <a:pt x="0" y="59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1" y="6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49" name="Freeform 1593">
              <a:extLst>
                <a:ext uri="{FF2B5EF4-FFF2-40B4-BE49-F238E27FC236}">
                  <a16:creationId xmlns:a16="http://schemas.microsoft.com/office/drawing/2014/main" id="{C502D3E7-8048-324A-B0A2-40DD769CB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" y="1789"/>
              <a:ext cx="558" cy="295"/>
            </a:xfrm>
            <a:custGeom>
              <a:avLst/>
              <a:gdLst/>
              <a:ahLst/>
              <a:cxnLst>
                <a:cxn ang="0">
                  <a:pos x="456" y="257"/>
                </a:cxn>
                <a:cxn ang="0">
                  <a:pos x="459" y="238"/>
                </a:cxn>
                <a:cxn ang="0">
                  <a:pos x="451" y="212"/>
                </a:cxn>
                <a:cxn ang="0">
                  <a:pos x="480" y="207"/>
                </a:cxn>
                <a:cxn ang="0">
                  <a:pos x="484" y="192"/>
                </a:cxn>
                <a:cxn ang="0">
                  <a:pos x="491" y="173"/>
                </a:cxn>
                <a:cxn ang="0">
                  <a:pos x="511" y="172"/>
                </a:cxn>
                <a:cxn ang="0">
                  <a:pos x="526" y="162"/>
                </a:cxn>
                <a:cxn ang="0">
                  <a:pos x="531" y="143"/>
                </a:cxn>
                <a:cxn ang="0">
                  <a:pos x="547" y="131"/>
                </a:cxn>
                <a:cxn ang="0">
                  <a:pos x="552" y="125"/>
                </a:cxn>
                <a:cxn ang="0">
                  <a:pos x="523" y="118"/>
                </a:cxn>
                <a:cxn ang="0">
                  <a:pos x="501" y="104"/>
                </a:cxn>
                <a:cxn ang="0">
                  <a:pos x="474" y="89"/>
                </a:cxn>
                <a:cxn ang="0">
                  <a:pos x="443" y="78"/>
                </a:cxn>
                <a:cxn ang="0">
                  <a:pos x="425" y="51"/>
                </a:cxn>
                <a:cxn ang="0">
                  <a:pos x="407" y="25"/>
                </a:cxn>
                <a:cxn ang="0">
                  <a:pos x="388" y="36"/>
                </a:cxn>
                <a:cxn ang="0">
                  <a:pos x="373" y="50"/>
                </a:cxn>
                <a:cxn ang="0">
                  <a:pos x="362" y="41"/>
                </a:cxn>
                <a:cxn ang="0">
                  <a:pos x="353" y="40"/>
                </a:cxn>
                <a:cxn ang="0">
                  <a:pos x="333" y="38"/>
                </a:cxn>
                <a:cxn ang="0">
                  <a:pos x="328" y="22"/>
                </a:cxn>
                <a:cxn ang="0">
                  <a:pos x="293" y="5"/>
                </a:cxn>
                <a:cxn ang="0">
                  <a:pos x="286" y="14"/>
                </a:cxn>
                <a:cxn ang="0">
                  <a:pos x="262" y="30"/>
                </a:cxn>
                <a:cxn ang="0">
                  <a:pos x="211" y="58"/>
                </a:cxn>
                <a:cxn ang="0">
                  <a:pos x="203" y="90"/>
                </a:cxn>
                <a:cxn ang="0">
                  <a:pos x="186" y="92"/>
                </a:cxn>
                <a:cxn ang="0">
                  <a:pos x="141" y="98"/>
                </a:cxn>
                <a:cxn ang="0">
                  <a:pos x="117" y="94"/>
                </a:cxn>
                <a:cxn ang="0">
                  <a:pos x="72" y="74"/>
                </a:cxn>
                <a:cxn ang="0">
                  <a:pos x="47" y="87"/>
                </a:cxn>
                <a:cxn ang="0">
                  <a:pos x="44" y="107"/>
                </a:cxn>
                <a:cxn ang="0">
                  <a:pos x="11" y="122"/>
                </a:cxn>
                <a:cxn ang="0">
                  <a:pos x="17" y="152"/>
                </a:cxn>
                <a:cxn ang="0">
                  <a:pos x="28" y="175"/>
                </a:cxn>
                <a:cxn ang="0">
                  <a:pos x="30" y="195"/>
                </a:cxn>
                <a:cxn ang="0">
                  <a:pos x="27" y="202"/>
                </a:cxn>
                <a:cxn ang="0">
                  <a:pos x="13" y="210"/>
                </a:cxn>
                <a:cxn ang="0">
                  <a:pos x="7" y="230"/>
                </a:cxn>
                <a:cxn ang="0">
                  <a:pos x="2" y="267"/>
                </a:cxn>
                <a:cxn ang="0">
                  <a:pos x="3" y="288"/>
                </a:cxn>
                <a:cxn ang="0">
                  <a:pos x="29" y="292"/>
                </a:cxn>
                <a:cxn ang="0">
                  <a:pos x="61" y="294"/>
                </a:cxn>
                <a:cxn ang="0">
                  <a:pos x="87" y="287"/>
                </a:cxn>
                <a:cxn ang="0">
                  <a:pos x="116" y="268"/>
                </a:cxn>
                <a:cxn ang="0">
                  <a:pos x="135" y="286"/>
                </a:cxn>
                <a:cxn ang="0">
                  <a:pos x="166" y="274"/>
                </a:cxn>
                <a:cxn ang="0">
                  <a:pos x="190" y="254"/>
                </a:cxn>
                <a:cxn ang="0">
                  <a:pos x="201" y="237"/>
                </a:cxn>
                <a:cxn ang="0">
                  <a:pos x="224" y="254"/>
                </a:cxn>
                <a:cxn ang="0">
                  <a:pos x="255" y="267"/>
                </a:cxn>
                <a:cxn ang="0">
                  <a:pos x="275" y="279"/>
                </a:cxn>
                <a:cxn ang="0">
                  <a:pos x="310" y="284"/>
                </a:cxn>
                <a:cxn ang="0">
                  <a:pos x="344" y="281"/>
                </a:cxn>
                <a:cxn ang="0">
                  <a:pos x="370" y="269"/>
                </a:cxn>
                <a:cxn ang="0">
                  <a:pos x="399" y="252"/>
                </a:cxn>
                <a:cxn ang="0">
                  <a:pos x="437" y="260"/>
                </a:cxn>
              </a:cxnLst>
              <a:rect l="0" t="0" r="r" b="b"/>
              <a:pathLst>
                <a:path w="558" h="295">
                  <a:moveTo>
                    <a:pt x="456" y="268"/>
                  </a:moveTo>
                  <a:lnTo>
                    <a:pt x="456" y="267"/>
                  </a:lnTo>
                  <a:lnTo>
                    <a:pt x="456" y="266"/>
                  </a:lnTo>
                  <a:lnTo>
                    <a:pt x="456" y="263"/>
                  </a:lnTo>
                  <a:lnTo>
                    <a:pt x="456" y="262"/>
                  </a:lnTo>
                  <a:lnTo>
                    <a:pt x="455" y="262"/>
                  </a:lnTo>
                  <a:lnTo>
                    <a:pt x="454" y="262"/>
                  </a:lnTo>
                  <a:lnTo>
                    <a:pt x="454" y="261"/>
                  </a:lnTo>
                  <a:lnTo>
                    <a:pt x="455" y="259"/>
                  </a:lnTo>
                  <a:lnTo>
                    <a:pt x="456" y="257"/>
                  </a:lnTo>
                  <a:lnTo>
                    <a:pt x="457" y="253"/>
                  </a:lnTo>
                  <a:lnTo>
                    <a:pt x="459" y="252"/>
                  </a:lnTo>
                  <a:lnTo>
                    <a:pt x="460" y="250"/>
                  </a:lnTo>
                  <a:lnTo>
                    <a:pt x="462" y="248"/>
                  </a:lnTo>
                  <a:lnTo>
                    <a:pt x="462" y="246"/>
                  </a:lnTo>
                  <a:lnTo>
                    <a:pt x="462" y="245"/>
                  </a:lnTo>
                  <a:lnTo>
                    <a:pt x="461" y="243"/>
                  </a:lnTo>
                  <a:lnTo>
                    <a:pt x="460" y="240"/>
                  </a:lnTo>
                  <a:lnTo>
                    <a:pt x="459" y="239"/>
                  </a:lnTo>
                  <a:lnTo>
                    <a:pt x="459" y="238"/>
                  </a:lnTo>
                  <a:lnTo>
                    <a:pt x="460" y="237"/>
                  </a:lnTo>
                  <a:lnTo>
                    <a:pt x="460" y="236"/>
                  </a:lnTo>
                  <a:lnTo>
                    <a:pt x="460" y="231"/>
                  </a:lnTo>
                  <a:lnTo>
                    <a:pt x="460" y="226"/>
                  </a:lnTo>
                  <a:lnTo>
                    <a:pt x="460" y="221"/>
                  </a:lnTo>
                  <a:lnTo>
                    <a:pt x="456" y="216"/>
                  </a:lnTo>
                  <a:lnTo>
                    <a:pt x="454" y="214"/>
                  </a:lnTo>
                  <a:lnTo>
                    <a:pt x="452" y="213"/>
                  </a:lnTo>
                  <a:lnTo>
                    <a:pt x="452" y="212"/>
                  </a:lnTo>
                  <a:lnTo>
                    <a:pt x="451" y="212"/>
                  </a:lnTo>
                  <a:lnTo>
                    <a:pt x="450" y="210"/>
                  </a:lnTo>
                  <a:lnTo>
                    <a:pt x="449" y="209"/>
                  </a:lnTo>
                  <a:lnTo>
                    <a:pt x="450" y="208"/>
                  </a:lnTo>
                  <a:lnTo>
                    <a:pt x="454" y="208"/>
                  </a:lnTo>
                  <a:lnTo>
                    <a:pt x="456" y="207"/>
                  </a:lnTo>
                  <a:lnTo>
                    <a:pt x="463" y="207"/>
                  </a:lnTo>
                  <a:lnTo>
                    <a:pt x="468" y="206"/>
                  </a:lnTo>
                  <a:lnTo>
                    <a:pt x="474" y="207"/>
                  </a:lnTo>
                  <a:lnTo>
                    <a:pt x="478" y="207"/>
                  </a:lnTo>
                  <a:lnTo>
                    <a:pt x="480" y="207"/>
                  </a:lnTo>
                  <a:lnTo>
                    <a:pt x="483" y="206"/>
                  </a:lnTo>
                  <a:lnTo>
                    <a:pt x="482" y="205"/>
                  </a:lnTo>
                  <a:lnTo>
                    <a:pt x="482" y="203"/>
                  </a:lnTo>
                  <a:lnTo>
                    <a:pt x="481" y="200"/>
                  </a:lnTo>
                  <a:lnTo>
                    <a:pt x="480" y="200"/>
                  </a:lnTo>
                  <a:lnTo>
                    <a:pt x="480" y="198"/>
                  </a:lnTo>
                  <a:lnTo>
                    <a:pt x="481" y="197"/>
                  </a:lnTo>
                  <a:lnTo>
                    <a:pt x="482" y="195"/>
                  </a:lnTo>
                  <a:lnTo>
                    <a:pt x="482" y="194"/>
                  </a:lnTo>
                  <a:lnTo>
                    <a:pt x="484" y="192"/>
                  </a:lnTo>
                  <a:lnTo>
                    <a:pt x="485" y="190"/>
                  </a:lnTo>
                  <a:lnTo>
                    <a:pt x="487" y="183"/>
                  </a:lnTo>
                  <a:lnTo>
                    <a:pt x="487" y="182"/>
                  </a:lnTo>
                  <a:lnTo>
                    <a:pt x="488" y="180"/>
                  </a:lnTo>
                  <a:lnTo>
                    <a:pt x="488" y="179"/>
                  </a:lnTo>
                  <a:lnTo>
                    <a:pt x="489" y="178"/>
                  </a:lnTo>
                  <a:lnTo>
                    <a:pt x="488" y="177"/>
                  </a:lnTo>
                  <a:lnTo>
                    <a:pt x="489" y="175"/>
                  </a:lnTo>
                  <a:lnTo>
                    <a:pt x="489" y="174"/>
                  </a:lnTo>
                  <a:lnTo>
                    <a:pt x="491" y="173"/>
                  </a:lnTo>
                  <a:lnTo>
                    <a:pt x="492" y="171"/>
                  </a:lnTo>
                  <a:lnTo>
                    <a:pt x="493" y="171"/>
                  </a:lnTo>
                  <a:lnTo>
                    <a:pt x="494" y="171"/>
                  </a:lnTo>
                  <a:lnTo>
                    <a:pt x="498" y="171"/>
                  </a:lnTo>
                  <a:lnTo>
                    <a:pt x="501" y="172"/>
                  </a:lnTo>
                  <a:lnTo>
                    <a:pt x="504" y="172"/>
                  </a:lnTo>
                  <a:lnTo>
                    <a:pt x="507" y="171"/>
                  </a:lnTo>
                  <a:lnTo>
                    <a:pt x="508" y="171"/>
                  </a:lnTo>
                  <a:lnTo>
                    <a:pt x="509" y="171"/>
                  </a:lnTo>
                  <a:lnTo>
                    <a:pt x="511" y="172"/>
                  </a:lnTo>
                  <a:lnTo>
                    <a:pt x="514" y="173"/>
                  </a:lnTo>
                  <a:lnTo>
                    <a:pt x="517" y="172"/>
                  </a:lnTo>
                  <a:lnTo>
                    <a:pt x="517" y="171"/>
                  </a:lnTo>
                  <a:lnTo>
                    <a:pt x="520" y="171"/>
                  </a:lnTo>
                  <a:lnTo>
                    <a:pt x="523" y="172"/>
                  </a:lnTo>
                  <a:lnTo>
                    <a:pt x="525" y="170"/>
                  </a:lnTo>
                  <a:lnTo>
                    <a:pt x="525" y="168"/>
                  </a:lnTo>
                  <a:lnTo>
                    <a:pt x="525" y="164"/>
                  </a:lnTo>
                  <a:lnTo>
                    <a:pt x="525" y="163"/>
                  </a:lnTo>
                  <a:lnTo>
                    <a:pt x="526" y="162"/>
                  </a:lnTo>
                  <a:lnTo>
                    <a:pt x="527" y="159"/>
                  </a:lnTo>
                  <a:lnTo>
                    <a:pt x="527" y="157"/>
                  </a:lnTo>
                  <a:lnTo>
                    <a:pt x="526" y="156"/>
                  </a:lnTo>
                  <a:lnTo>
                    <a:pt x="525" y="155"/>
                  </a:lnTo>
                  <a:lnTo>
                    <a:pt x="525" y="154"/>
                  </a:lnTo>
                  <a:lnTo>
                    <a:pt x="525" y="152"/>
                  </a:lnTo>
                  <a:lnTo>
                    <a:pt x="526" y="151"/>
                  </a:lnTo>
                  <a:lnTo>
                    <a:pt x="529" y="148"/>
                  </a:lnTo>
                  <a:lnTo>
                    <a:pt x="530" y="147"/>
                  </a:lnTo>
                  <a:lnTo>
                    <a:pt x="531" y="143"/>
                  </a:lnTo>
                  <a:lnTo>
                    <a:pt x="531" y="142"/>
                  </a:lnTo>
                  <a:lnTo>
                    <a:pt x="533" y="141"/>
                  </a:lnTo>
                  <a:lnTo>
                    <a:pt x="534" y="141"/>
                  </a:lnTo>
                  <a:lnTo>
                    <a:pt x="536" y="141"/>
                  </a:lnTo>
                  <a:lnTo>
                    <a:pt x="539" y="139"/>
                  </a:lnTo>
                  <a:lnTo>
                    <a:pt x="542" y="136"/>
                  </a:lnTo>
                  <a:lnTo>
                    <a:pt x="543" y="134"/>
                  </a:lnTo>
                  <a:lnTo>
                    <a:pt x="544" y="132"/>
                  </a:lnTo>
                  <a:lnTo>
                    <a:pt x="546" y="131"/>
                  </a:lnTo>
                  <a:lnTo>
                    <a:pt x="547" y="131"/>
                  </a:lnTo>
                  <a:lnTo>
                    <a:pt x="548" y="130"/>
                  </a:lnTo>
                  <a:lnTo>
                    <a:pt x="549" y="129"/>
                  </a:lnTo>
                  <a:lnTo>
                    <a:pt x="553" y="131"/>
                  </a:lnTo>
                  <a:lnTo>
                    <a:pt x="556" y="131"/>
                  </a:lnTo>
                  <a:lnTo>
                    <a:pt x="557" y="129"/>
                  </a:lnTo>
                  <a:lnTo>
                    <a:pt x="558" y="128"/>
                  </a:lnTo>
                  <a:lnTo>
                    <a:pt x="557" y="127"/>
                  </a:lnTo>
                  <a:lnTo>
                    <a:pt x="555" y="126"/>
                  </a:lnTo>
                  <a:lnTo>
                    <a:pt x="553" y="126"/>
                  </a:lnTo>
                  <a:lnTo>
                    <a:pt x="552" y="125"/>
                  </a:lnTo>
                  <a:lnTo>
                    <a:pt x="549" y="125"/>
                  </a:lnTo>
                  <a:lnTo>
                    <a:pt x="547" y="124"/>
                  </a:lnTo>
                  <a:lnTo>
                    <a:pt x="544" y="124"/>
                  </a:lnTo>
                  <a:lnTo>
                    <a:pt x="543" y="122"/>
                  </a:lnTo>
                  <a:lnTo>
                    <a:pt x="535" y="121"/>
                  </a:lnTo>
                  <a:lnTo>
                    <a:pt x="529" y="121"/>
                  </a:lnTo>
                  <a:lnTo>
                    <a:pt x="526" y="121"/>
                  </a:lnTo>
                  <a:lnTo>
                    <a:pt x="525" y="121"/>
                  </a:lnTo>
                  <a:lnTo>
                    <a:pt x="524" y="120"/>
                  </a:lnTo>
                  <a:lnTo>
                    <a:pt x="523" y="118"/>
                  </a:lnTo>
                  <a:lnTo>
                    <a:pt x="523" y="117"/>
                  </a:lnTo>
                  <a:lnTo>
                    <a:pt x="523" y="116"/>
                  </a:lnTo>
                  <a:lnTo>
                    <a:pt x="522" y="115"/>
                  </a:lnTo>
                  <a:lnTo>
                    <a:pt x="520" y="114"/>
                  </a:lnTo>
                  <a:lnTo>
                    <a:pt x="517" y="114"/>
                  </a:lnTo>
                  <a:lnTo>
                    <a:pt x="514" y="113"/>
                  </a:lnTo>
                  <a:lnTo>
                    <a:pt x="512" y="111"/>
                  </a:lnTo>
                  <a:lnTo>
                    <a:pt x="509" y="108"/>
                  </a:lnTo>
                  <a:lnTo>
                    <a:pt x="505" y="106"/>
                  </a:lnTo>
                  <a:lnTo>
                    <a:pt x="501" y="104"/>
                  </a:lnTo>
                  <a:lnTo>
                    <a:pt x="500" y="102"/>
                  </a:lnTo>
                  <a:lnTo>
                    <a:pt x="498" y="99"/>
                  </a:lnTo>
                  <a:lnTo>
                    <a:pt x="496" y="98"/>
                  </a:lnTo>
                  <a:lnTo>
                    <a:pt x="495" y="96"/>
                  </a:lnTo>
                  <a:lnTo>
                    <a:pt x="494" y="95"/>
                  </a:lnTo>
                  <a:lnTo>
                    <a:pt x="493" y="95"/>
                  </a:lnTo>
                  <a:lnTo>
                    <a:pt x="491" y="94"/>
                  </a:lnTo>
                  <a:lnTo>
                    <a:pt x="486" y="93"/>
                  </a:lnTo>
                  <a:lnTo>
                    <a:pt x="480" y="92"/>
                  </a:lnTo>
                  <a:lnTo>
                    <a:pt x="474" y="89"/>
                  </a:lnTo>
                  <a:lnTo>
                    <a:pt x="472" y="88"/>
                  </a:lnTo>
                  <a:lnTo>
                    <a:pt x="470" y="87"/>
                  </a:lnTo>
                  <a:lnTo>
                    <a:pt x="465" y="84"/>
                  </a:lnTo>
                  <a:lnTo>
                    <a:pt x="463" y="84"/>
                  </a:lnTo>
                  <a:lnTo>
                    <a:pt x="460" y="83"/>
                  </a:lnTo>
                  <a:lnTo>
                    <a:pt x="456" y="85"/>
                  </a:lnTo>
                  <a:lnTo>
                    <a:pt x="454" y="85"/>
                  </a:lnTo>
                  <a:lnTo>
                    <a:pt x="451" y="85"/>
                  </a:lnTo>
                  <a:lnTo>
                    <a:pt x="447" y="82"/>
                  </a:lnTo>
                  <a:lnTo>
                    <a:pt x="443" y="78"/>
                  </a:lnTo>
                  <a:lnTo>
                    <a:pt x="441" y="77"/>
                  </a:lnTo>
                  <a:lnTo>
                    <a:pt x="440" y="76"/>
                  </a:lnTo>
                  <a:lnTo>
                    <a:pt x="438" y="71"/>
                  </a:lnTo>
                  <a:lnTo>
                    <a:pt x="436" y="67"/>
                  </a:lnTo>
                  <a:lnTo>
                    <a:pt x="435" y="65"/>
                  </a:lnTo>
                  <a:lnTo>
                    <a:pt x="434" y="64"/>
                  </a:lnTo>
                  <a:lnTo>
                    <a:pt x="434" y="61"/>
                  </a:lnTo>
                  <a:lnTo>
                    <a:pt x="431" y="56"/>
                  </a:lnTo>
                  <a:lnTo>
                    <a:pt x="428" y="54"/>
                  </a:lnTo>
                  <a:lnTo>
                    <a:pt x="425" y="51"/>
                  </a:lnTo>
                  <a:lnTo>
                    <a:pt x="423" y="50"/>
                  </a:lnTo>
                  <a:lnTo>
                    <a:pt x="422" y="48"/>
                  </a:lnTo>
                  <a:lnTo>
                    <a:pt x="418" y="44"/>
                  </a:lnTo>
                  <a:lnTo>
                    <a:pt x="415" y="41"/>
                  </a:lnTo>
                  <a:lnTo>
                    <a:pt x="415" y="40"/>
                  </a:lnTo>
                  <a:lnTo>
                    <a:pt x="415" y="38"/>
                  </a:lnTo>
                  <a:lnTo>
                    <a:pt x="414" y="37"/>
                  </a:lnTo>
                  <a:lnTo>
                    <a:pt x="412" y="30"/>
                  </a:lnTo>
                  <a:lnTo>
                    <a:pt x="409" y="26"/>
                  </a:lnTo>
                  <a:lnTo>
                    <a:pt x="407" y="25"/>
                  </a:lnTo>
                  <a:lnTo>
                    <a:pt x="405" y="24"/>
                  </a:lnTo>
                  <a:lnTo>
                    <a:pt x="402" y="24"/>
                  </a:lnTo>
                  <a:lnTo>
                    <a:pt x="400" y="25"/>
                  </a:lnTo>
                  <a:lnTo>
                    <a:pt x="398" y="26"/>
                  </a:lnTo>
                  <a:lnTo>
                    <a:pt x="395" y="27"/>
                  </a:lnTo>
                  <a:lnTo>
                    <a:pt x="391" y="28"/>
                  </a:lnTo>
                  <a:lnTo>
                    <a:pt x="388" y="31"/>
                  </a:lnTo>
                  <a:lnTo>
                    <a:pt x="387" y="32"/>
                  </a:lnTo>
                  <a:lnTo>
                    <a:pt x="387" y="33"/>
                  </a:lnTo>
                  <a:lnTo>
                    <a:pt x="388" y="36"/>
                  </a:lnTo>
                  <a:lnTo>
                    <a:pt x="390" y="38"/>
                  </a:lnTo>
                  <a:lnTo>
                    <a:pt x="387" y="39"/>
                  </a:lnTo>
                  <a:lnTo>
                    <a:pt x="383" y="41"/>
                  </a:lnTo>
                  <a:lnTo>
                    <a:pt x="380" y="44"/>
                  </a:lnTo>
                  <a:lnTo>
                    <a:pt x="380" y="47"/>
                  </a:lnTo>
                  <a:lnTo>
                    <a:pt x="379" y="48"/>
                  </a:lnTo>
                  <a:lnTo>
                    <a:pt x="379" y="49"/>
                  </a:lnTo>
                  <a:lnTo>
                    <a:pt x="376" y="50"/>
                  </a:lnTo>
                  <a:lnTo>
                    <a:pt x="374" y="50"/>
                  </a:lnTo>
                  <a:lnTo>
                    <a:pt x="373" y="50"/>
                  </a:lnTo>
                  <a:lnTo>
                    <a:pt x="373" y="48"/>
                  </a:lnTo>
                  <a:lnTo>
                    <a:pt x="373" y="45"/>
                  </a:lnTo>
                  <a:lnTo>
                    <a:pt x="375" y="41"/>
                  </a:lnTo>
                  <a:lnTo>
                    <a:pt x="377" y="39"/>
                  </a:lnTo>
                  <a:lnTo>
                    <a:pt x="377" y="38"/>
                  </a:lnTo>
                  <a:lnTo>
                    <a:pt x="376" y="37"/>
                  </a:lnTo>
                  <a:lnTo>
                    <a:pt x="373" y="37"/>
                  </a:lnTo>
                  <a:lnTo>
                    <a:pt x="370" y="38"/>
                  </a:lnTo>
                  <a:lnTo>
                    <a:pt x="366" y="39"/>
                  </a:lnTo>
                  <a:lnTo>
                    <a:pt x="362" y="41"/>
                  </a:lnTo>
                  <a:lnTo>
                    <a:pt x="360" y="42"/>
                  </a:lnTo>
                  <a:lnTo>
                    <a:pt x="359" y="43"/>
                  </a:lnTo>
                  <a:lnTo>
                    <a:pt x="359" y="44"/>
                  </a:lnTo>
                  <a:lnTo>
                    <a:pt x="359" y="47"/>
                  </a:lnTo>
                  <a:lnTo>
                    <a:pt x="359" y="48"/>
                  </a:lnTo>
                  <a:lnTo>
                    <a:pt x="358" y="48"/>
                  </a:lnTo>
                  <a:lnTo>
                    <a:pt x="356" y="47"/>
                  </a:lnTo>
                  <a:lnTo>
                    <a:pt x="354" y="45"/>
                  </a:lnTo>
                  <a:lnTo>
                    <a:pt x="353" y="43"/>
                  </a:lnTo>
                  <a:lnTo>
                    <a:pt x="353" y="40"/>
                  </a:lnTo>
                  <a:lnTo>
                    <a:pt x="352" y="39"/>
                  </a:lnTo>
                  <a:lnTo>
                    <a:pt x="351" y="39"/>
                  </a:lnTo>
                  <a:lnTo>
                    <a:pt x="349" y="38"/>
                  </a:lnTo>
                  <a:lnTo>
                    <a:pt x="347" y="39"/>
                  </a:lnTo>
                  <a:lnTo>
                    <a:pt x="343" y="40"/>
                  </a:lnTo>
                  <a:lnTo>
                    <a:pt x="341" y="36"/>
                  </a:lnTo>
                  <a:lnTo>
                    <a:pt x="339" y="34"/>
                  </a:lnTo>
                  <a:lnTo>
                    <a:pt x="337" y="36"/>
                  </a:lnTo>
                  <a:lnTo>
                    <a:pt x="335" y="37"/>
                  </a:lnTo>
                  <a:lnTo>
                    <a:pt x="333" y="38"/>
                  </a:lnTo>
                  <a:lnTo>
                    <a:pt x="332" y="37"/>
                  </a:lnTo>
                  <a:lnTo>
                    <a:pt x="332" y="34"/>
                  </a:lnTo>
                  <a:lnTo>
                    <a:pt x="332" y="31"/>
                  </a:lnTo>
                  <a:lnTo>
                    <a:pt x="334" y="30"/>
                  </a:lnTo>
                  <a:lnTo>
                    <a:pt x="336" y="30"/>
                  </a:lnTo>
                  <a:lnTo>
                    <a:pt x="338" y="28"/>
                  </a:lnTo>
                  <a:lnTo>
                    <a:pt x="337" y="25"/>
                  </a:lnTo>
                  <a:lnTo>
                    <a:pt x="336" y="23"/>
                  </a:lnTo>
                  <a:lnTo>
                    <a:pt x="334" y="22"/>
                  </a:lnTo>
                  <a:lnTo>
                    <a:pt x="328" y="22"/>
                  </a:lnTo>
                  <a:lnTo>
                    <a:pt x="322" y="21"/>
                  </a:lnTo>
                  <a:lnTo>
                    <a:pt x="320" y="21"/>
                  </a:lnTo>
                  <a:lnTo>
                    <a:pt x="318" y="19"/>
                  </a:lnTo>
                  <a:lnTo>
                    <a:pt x="313" y="16"/>
                  </a:lnTo>
                  <a:lnTo>
                    <a:pt x="307" y="11"/>
                  </a:lnTo>
                  <a:lnTo>
                    <a:pt x="301" y="9"/>
                  </a:lnTo>
                  <a:lnTo>
                    <a:pt x="298" y="9"/>
                  </a:lnTo>
                  <a:lnTo>
                    <a:pt x="297" y="7"/>
                  </a:lnTo>
                  <a:lnTo>
                    <a:pt x="295" y="6"/>
                  </a:lnTo>
                  <a:lnTo>
                    <a:pt x="293" y="5"/>
                  </a:lnTo>
                  <a:lnTo>
                    <a:pt x="292" y="2"/>
                  </a:lnTo>
                  <a:lnTo>
                    <a:pt x="292" y="1"/>
                  </a:lnTo>
                  <a:lnTo>
                    <a:pt x="291" y="0"/>
                  </a:lnTo>
                  <a:lnTo>
                    <a:pt x="288" y="0"/>
                  </a:lnTo>
                  <a:lnTo>
                    <a:pt x="286" y="2"/>
                  </a:lnTo>
                  <a:lnTo>
                    <a:pt x="284" y="4"/>
                  </a:lnTo>
                  <a:lnTo>
                    <a:pt x="284" y="6"/>
                  </a:lnTo>
                  <a:lnTo>
                    <a:pt x="285" y="8"/>
                  </a:lnTo>
                  <a:lnTo>
                    <a:pt x="285" y="11"/>
                  </a:lnTo>
                  <a:lnTo>
                    <a:pt x="286" y="14"/>
                  </a:lnTo>
                  <a:lnTo>
                    <a:pt x="284" y="16"/>
                  </a:lnTo>
                  <a:lnTo>
                    <a:pt x="279" y="19"/>
                  </a:lnTo>
                  <a:lnTo>
                    <a:pt x="278" y="20"/>
                  </a:lnTo>
                  <a:lnTo>
                    <a:pt x="277" y="22"/>
                  </a:lnTo>
                  <a:lnTo>
                    <a:pt x="277" y="25"/>
                  </a:lnTo>
                  <a:lnTo>
                    <a:pt x="275" y="26"/>
                  </a:lnTo>
                  <a:lnTo>
                    <a:pt x="272" y="27"/>
                  </a:lnTo>
                  <a:lnTo>
                    <a:pt x="269" y="28"/>
                  </a:lnTo>
                  <a:lnTo>
                    <a:pt x="264" y="30"/>
                  </a:lnTo>
                  <a:lnTo>
                    <a:pt x="262" y="30"/>
                  </a:lnTo>
                  <a:lnTo>
                    <a:pt x="258" y="31"/>
                  </a:lnTo>
                  <a:lnTo>
                    <a:pt x="246" y="31"/>
                  </a:lnTo>
                  <a:lnTo>
                    <a:pt x="240" y="32"/>
                  </a:lnTo>
                  <a:lnTo>
                    <a:pt x="233" y="34"/>
                  </a:lnTo>
                  <a:lnTo>
                    <a:pt x="223" y="41"/>
                  </a:lnTo>
                  <a:lnTo>
                    <a:pt x="219" y="43"/>
                  </a:lnTo>
                  <a:lnTo>
                    <a:pt x="215" y="46"/>
                  </a:lnTo>
                  <a:lnTo>
                    <a:pt x="213" y="48"/>
                  </a:lnTo>
                  <a:lnTo>
                    <a:pt x="212" y="51"/>
                  </a:lnTo>
                  <a:lnTo>
                    <a:pt x="211" y="58"/>
                  </a:lnTo>
                  <a:lnTo>
                    <a:pt x="211" y="61"/>
                  </a:lnTo>
                  <a:lnTo>
                    <a:pt x="210" y="63"/>
                  </a:lnTo>
                  <a:lnTo>
                    <a:pt x="210" y="66"/>
                  </a:lnTo>
                  <a:lnTo>
                    <a:pt x="209" y="69"/>
                  </a:lnTo>
                  <a:lnTo>
                    <a:pt x="205" y="73"/>
                  </a:lnTo>
                  <a:lnTo>
                    <a:pt x="203" y="76"/>
                  </a:lnTo>
                  <a:lnTo>
                    <a:pt x="202" y="80"/>
                  </a:lnTo>
                  <a:lnTo>
                    <a:pt x="203" y="82"/>
                  </a:lnTo>
                  <a:lnTo>
                    <a:pt x="203" y="84"/>
                  </a:lnTo>
                  <a:lnTo>
                    <a:pt x="203" y="90"/>
                  </a:lnTo>
                  <a:lnTo>
                    <a:pt x="203" y="92"/>
                  </a:lnTo>
                  <a:lnTo>
                    <a:pt x="201" y="94"/>
                  </a:lnTo>
                  <a:lnTo>
                    <a:pt x="200" y="94"/>
                  </a:lnTo>
                  <a:lnTo>
                    <a:pt x="199" y="94"/>
                  </a:lnTo>
                  <a:lnTo>
                    <a:pt x="197" y="92"/>
                  </a:lnTo>
                  <a:lnTo>
                    <a:pt x="195" y="91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9" y="90"/>
                  </a:lnTo>
                  <a:lnTo>
                    <a:pt x="186" y="92"/>
                  </a:lnTo>
                  <a:lnTo>
                    <a:pt x="181" y="94"/>
                  </a:lnTo>
                  <a:lnTo>
                    <a:pt x="176" y="96"/>
                  </a:lnTo>
                  <a:lnTo>
                    <a:pt x="169" y="98"/>
                  </a:lnTo>
                  <a:lnTo>
                    <a:pt x="163" y="100"/>
                  </a:lnTo>
                  <a:lnTo>
                    <a:pt x="162" y="102"/>
                  </a:lnTo>
                  <a:lnTo>
                    <a:pt x="160" y="102"/>
                  </a:lnTo>
                  <a:lnTo>
                    <a:pt x="158" y="100"/>
                  </a:lnTo>
                  <a:lnTo>
                    <a:pt x="152" y="100"/>
                  </a:lnTo>
                  <a:lnTo>
                    <a:pt x="145" y="100"/>
                  </a:lnTo>
                  <a:lnTo>
                    <a:pt x="141" y="98"/>
                  </a:lnTo>
                  <a:lnTo>
                    <a:pt x="139" y="97"/>
                  </a:lnTo>
                  <a:lnTo>
                    <a:pt x="137" y="96"/>
                  </a:lnTo>
                  <a:lnTo>
                    <a:pt x="136" y="94"/>
                  </a:lnTo>
                  <a:lnTo>
                    <a:pt x="134" y="93"/>
                  </a:lnTo>
                  <a:lnTo>
                    <a:pt x="131" y="93"/>
                  </a:lnTo>
                  <a:lnTo>
                    <a:pt x="128" y="92"/>
                  </a:lnTo>
                  <a:lnTo>
                    <a:pt x="125" y="92"/>
                  </a:lnTo>
                  <a:lnTo>
                    <a:pt x="123" y="93"/>
                  </a:lnTo>
                  <a:lnTo>
                    <a:pt x="120" y="94"/>
                  </a:lnTo>
                  <a:lnTo>
                    <a:pt x="117" y="94"/>
                  </a:lnTo>
                  <a:lnTo>
                    <a:pt x="113" y="91"/>
                  </a:lnTo>
                  <a:lnTo>
                    <a:pt x="110" y="88"/>
                  </a:lnTo>
                  <a:lnTo>
                    <a:pt x="104" y="86"/>
                  </a:lnTo>
                  <a:lnTo>
                    <a:pt x="95" y="81"/>
                  </a:lnTo>
                  <a:lnTo>
                    <a:pt x="93" y="77"/>
                  </a:lnTo>
                  <a:lnTo>
                    <a:pt x="90" y="75"/>
                  </a:lnTo>
                  <a:lnTo>
                    <a:pt x="88" y="74"/>
                  </a:lnTo>
                  <a:lnTo>
                    <a:pt x="85" y="74"/>
                  </a:lnTo>
                  <a:lnTo>
                    <a:pt x="81" y="75"/>
                  </a:lnTo>
                  <a:lnTo>
                    <a:pt x="72" y="74"/>
                  </a:lnTo>
                  <a:lnTo>
                    <a:pt x="66" y="73"/>
                  </a:lnTo>
                  <a:lnTo>
                    <a:pt x="59" y="73"/>
                  </a:lnTo>
                  <a:lnTo>
                    <a:pt x="57" y="72"/>
                  </a:lnTo>
                  <a:lnTo>
                    <a:pt x="55" y="72"/>
                  </a:lnTo>
                  <a:lnTo>
                    <a:pt x="55" y="74"/>
                  </a:lnTo>
                  <a:lnTo>
                    <a:pt x="55" y="77"/>
                  </a:lnTo>
                  <a:lnTo>
                    <a:pt x="54" y="80"/>
                  </a:lnTo>
                  <a:lnTo>
                    <a:pt x="52" y="83"/>
                  </a:lnTo>
                  <a:lnTo>
                    <a:pt x="48" y="87"/>
                  </a:lnTo>
                  <a:lnTo>
                    <a:pt x="47" y="87"/>
                  </a:lnTo>
                  <a:lnTo>
                    <a:pt x="45" y="90"/>
                  </a:lnTo>
                  <a:lnTo>
                    <a:pt x="44" y="93"/>
                  </a:lnTo>
                  <a:lnTo>
                    <a:pt x="44" y="95"/>
                  </a:lnTo>
                  <a:lnTo>
                    <a:pt x="46" y="99"/>
                  </a:lnTo>
                  <a:lnTo>
                    <a:pt x="48" y="102"/>
                  </a:lnTo>
                  <a:lnTo>
                    <a:pt x="49" y="103"/>
                  </a:lnTo>
                  <a:lnTo>
                    <a:pt x="46" y="104"/>
                  </a:lnTo>
                  <a:lnTo>
                    <a:pt x="44" y="105"/>
                  </a:lnTo>
                  <a:lnTo>
                    <a:pt x="45" y="106"/>
                  </a:lnTo>
                  <a:lnTo>
                    <a:pt x="44" y="107"/>
                  </a:lnTo>
                  <a:lnTo>
                    <a:pt x="41" y="109"/>
                  </a:lnTo>
                  <a:lnTo>
                    <a:pt x="37" y="110"/>
                  </a:lnTo>
                  <a:lnTo>
                    <a:pt x="33" y="110"/>
                  </a:lnTo>
                  <a:lnTo>
                    <a:pt x="29" y="111"/>
                  </a:lnTo>
                  <a:lnTo>
                    <a:pt x="25" y="111"/>
                  </a:lnTo>
                  <a:lnTo>
                    <a:pt x="20" y="112"/>
                  </a:lnTo>
                  <a:lnTo>
                    <a:pt x="16" y="115"/>
                  </a:lnTo>
                  <a:lnTo>
                    <a:pt x="14" y="117"/>
                  </a:lnTo>
                  <a:lnTo>
                    <a:pt x="13" y="119"/>
                  </a:lnTo>
                  <a:lnTo>
                    <a:pt x="11" y="122"/>
                  </a:lnTo>
                  <a:lnTo>
                    <a:pt x="10" y="126"/>
                  </a:lnTo>
                  <a:lnTo>
                    <a:pt x="10" y="128"/>
                  </a:lnTo>
                  <a:lnTo>
                    <a:pt x="9" y="129"/>
                  </a:lnTo>
                  <a:lnTo>
                    <a:pt x="9" y="132"/>
                  </a:lnTo>
                  <a:lnTo>
                    <a:pt x="11" y="135"/>
                  </a:lnTo>
                  <a:lnTo>
                    <a:pt x="13" y="138"/>
                  </a:lnTo>
                  <a:lnTo>
                    <a:pt x="14" y="141"/>
                  </a:lnTo>
                  <a:lnTo>
                    <a:pt x="15" y="144"/>
                  </a:lnTo>
                  <a:lnTo>
                    <a:pt x="16" y="148"/>
                  </a:lnTo>
                  <a:lnTo>
                    <a:pt x="17" y="152"/>
                  </a:lnTo>
                  <a:lnTo>
                    <a:pt x="18" y="154"/>
                  </a:lnTo>
                  <a:lnTo>
                    <a:pt x="19" y="156"/>
                  </a:lnTo>
                  <a:lnTo>
                    <a:pt x="20" y="159"/>
                  </a:lnTo>
                  <a:lnTo>
                    <a:pt x="22" y="161"/>
                  </a:lnTo>
                  <a:lnTo>
                    <a:pt x="23" y="163"/>
                  </a:lnTo>
                  <a:lnTo>
                    <a:pt x="24" y="168"/>
                  </a:lnTo>
                  <a:lnTo>
                    <a:pt x="25" y="170"/>
                  </a:lnTo>
                  <a:lnTo>
                    <a:pt x="25" y="171"/>
                  </a:lnTo>
                  <a:lnTo>
                    <a:pt x="28" y="174"/>
                  </a:lnTo>
                  <a:lnTo>
                    <a:pt x="28" y="175"/>
                  </a:lnTo>
                  <a:lnTo>
                    <a:pt x="30" y="177"/>
                  </a:lnTo>
                  <a:lnTo>
                    <a:pt x="31" y="181"/>
                  </a:lnTo>
                  <a:lnTo>
                    <a:pt x="33" y="184"/>
                  </a:lnTo>
                  <a:lnTo>
                    <a:pt x="33" y="186"/>
                  </a:lnTo>
                  <a:lnTo>
                    <a:pt x="34" y="187"/>
                  </a:lnTo>
                  <a:lnTo>
                    <a:pt x="33" y="190"/>
                  </a:lnTo>
                  <a:lnTo>
                    <a:pt x="33" y="192"/>
                  </a:lnTo>
                  <a:lnTo>
                    <a:pt x="31" y="192"/>
                  </a:lnTo>
                  <a:lnTo>
                    <a:pt x="30" y="194"/>
                  </a:lnTo>
                  <a:lnTo>
                    <a:pt x="30" y="195"/>
                  </a:lnTo>
                  <a:lnTo>
                    <a:pt x="31" y="196"/>
                  </a:lnTo>
                  <a:lnTo>
                    <a:pt x="30" y="196"/>
                  </a:lnTo>
                  <a:lnTo>
                    <a:pt x="31" y="196"/>
                  </a:lnTo>
                  <a:lnTo>
                    <a:pt x="31" y="198"/>
                  </a:lnTo>
                  <a:lnTo>
                    <a:pt x="30" y="200"/>
                  </a:lnTo>
                  <a:lnTo>
                    <a:pt x="29" y="200"/>
                  </a:lnTo>
                  <a:lnTo>
                    <a:pt x="28" y="200"/>
                  </a:lnTo>
                  <a:lnTo>
                    <a:pt x="28" y="199"/>
                  </a:lnTo>
                  <a:lnTo>
                    <a:pt x="28" y="200"/>
                  </a:lnTo>
                  <a:lnTo>
                    <a:pt x="27" y="202"/>
                  </a:lnTo>
                  <a:lnTo>
                    <a:pt x="25" y="203"/>
                  </a:lnTo>
                  <a:lnTo>
                    <a:pt x="23" y="204"/>
                  </a:lnTo>
                  <a:lnTo>
                    <a:pt x="22" y="203"/>
                  </a:lnTo>
                  <a:lnTo>
                    <a:pt x="18" y="202"/>
                  </a:lnTo>
                  <a:lnTo>
                    <a:pt x="16" y="202"/>
                  </a:lnTo>
                  <a:lnTo>
                    <a:pt x="14" y="203"/>
                  </a:lnTo>
                  <a:lnTo>
                    <a:pt x="13" y="206"/>
                  </a:lnTo>
                  <a:lnTo>
                    <a:pt x="12" y="207"/>
                  </a:lnTo>
                  <a:lnTo>
                    <a:pt x="12" y="209"/>
                  </a:lnTo>
                  <a:lnTo>
                    <a:pt x="13" y="210"/>
                  </a:lnTo>
                  <a:lnTo>
                    <a:pt x="12" y="212"/>
                  </a:lnTo>
                  <a:lnTo>
                    <a:pt x="11" y="213"/>
                  </a:lnTo>
                  <a:lnTo>
                    <a:pt x="9" y="215"/>
                  </a:lnTo>
                  <a:lnTo>
                    <a:pt x="7" y="218"/>
                  </a:lnTo>
                  <a:lnTo>
                    <a:pt x="6" y="221"/>
                  </a:lnTo>
                  <a:lnTo>
                    <a:pt x="7" y="223"/>
                  </a:lnTo>
                  <a:lnTo>
                    <a:pt x="7" y="225"/>
                  </a:lnTo>
                  <a:lnTo>
                    <a:pt x="8" y="226"/>
                  </a:lnTo>
                  <a:lnTo>
                    <a:pt x="8" y="228"/>
                  </a:lnTo>
                  <a:lnTo>
                    <a:pt x="7" y="230"/>
                  </a:lnTo>
                  <a:lnTo>
                    <a:pt x="6" y="231"/>
                  </a:lnTo>
                  <a:lnTo>
                    <a:pt x="2" y="237"/>
                  </a:lnTo>
                  <a:lnTo>
                    <a:pt x="0" y="239"/>
                  </a:lnTo>
                  <a:lnTo>
                    <a:pt x="0" y="243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4" y="258"/>
                  </a:lnTo>
                  <a:lnTo>
                    <a:pt x="3" y="259"/>
                  </a:lnTo>
                  <a:lnTo>
                    <a:pt x="2" y="263"/>
                  </a:lnTo>
                  <a:lnTo>
                    <a:pt x="2" y="267"/>
                  </a:lnTo>
                  <a:lnTo>
                    <a:pt x="3" y="270"/>
                  </a:lnTo>
                  <a:lnTo>
                    <a:pt x="4" y="273"/>
                  </a:lnTo>
                  <a:lnTo>
                    <a:pt x="6" y="276"/>
                  </a:lnTo>
                  <a:lnTo>
                    <a:pt x="6" y="279"/>
                  </a:lnTo>
                  <a:lnTo>
                    <a:pt x="7" y="280"/>
                  </a:lnTo>
                  <a:lnTo>
                    <a:pt x="7" y="282"/>
                  </a:lnTo>
                  <a:lnTo>
                    <a:pt x="7" y="284"/>
                  </a:lnTo>
                  <a:lnTo>
                    <a:pt x="4" y="286"/>
                  </a:lnTo>
                  <a:lnTo>
                    <a:pt x="4" y="287"/>
                  </a:lnTo>
                  <a:lnTo>
                    <a:pt x="3" y="288"/>
                  </a:lnTo>
                  <a:lnTo>
                    <a:pt x="2" y="288"/>
                  </a:lnTo>
                  <a:lnTo>
                    <a:pt x="5" y="289"/>
                  </a:lnTo>
                  <a:lnTo>
                    <a:pt x="7" y="289"/>
                  </a:lnTo>
                  <a:lnTo>
                    <a:pt x="9" y="289"/>
                  </a:lnTo>
                  <a:lnTo>
                    <a:pt x="12" y="290"/>
                  </a:lnTo>
                  <a:lnTo>
                    <a:pt x="14" y="290"/>
                  </a:lnTo>
                  <a:lnTo>
                    <a:pt x="16" y="291"/>
                  </a:lnTo>
                  <a:lnTo>
                    <a:pt x="20" y="292"/>
                  </a:lnTo>
                  <a:lnTo>
                    <a:pt x="26" y="292"/>
                  </a:lnTo>
                  <a:lnTo>
                    <a:pt x="29" y="292"/>
                  </a:lnTo>
                  <a:lnTo>
                    <a:pt x="31" y="291"/>
                  </a:lnTo>
                  <a:lnTo>
                    <a:pt x="34" y="291"/>
                  </a:lnTo>
                  <a:lnTo>
                    <a:pt x="37" y="291"/>
                  </a:lnTo>
                  <a:lnTo>
                    <a:pt x="39" y="293"/>
                  </a:lnTo>
                  <a:lnTo>
                    <a:pt x="41" y="294"/>
                  </a:lnTo>
                  <a:lnTo>
                    <a:pt x="46" y="295"/>
                  </a:lnTo>
                  <a:lnTo>
                    <a:pt x="50" y="294"/>
                  </a:lnTo>
                  <a:lnTo>
                    <a:pt x="56" y="293"/>
                  </a:lnTo>
                  <a:lnTo>
                    <a:pt x="59" y="293"/>
                  </a:lnTo>
                  <a:lnTo>
                    <a:pt x="61" y="294"/>
                  </a:lnTo>
                  <a:lnTo>
                    <a:pt x="63" y="294"/>
                  </a:lnTo>
                  <a:lnTo>
                    <a:pt x="66" y="294"/>
                  </a:lnTo>
                  <a:lnTo>
                    <a:pt x="69" y="295"/>
                  </a:lnTo>
                  <a:lnTo>
                    <a:pt x="71" y="295"/>
                  </a:lnTo>
                  <a:lnTo>
                    <a:pt x="74" y="295"/>
                  </a:lnTo>
                  <a:lnTo>
                    <a:pt x="76" y="294"/>
                  </a:lnTo>
                  <a:lnTo>
                    <a:pt x="81" y="291"/>
                  </a:lnTo>
                  <a:lnTo>
                    <a:pt x="83" y="290"/>
                  </a:lnTo>
                  <a:lnTo>
                    <a:pt x="84" y="289"/>
                  </a:lnTo>
                  <a:lnTo>
                    <a:pt x="87" y="287"/>
                  </a:lnTo>
                  <a:lnTo>
                    <a:pt x="87" y="285"/>
                  </a:lnTo>
                  <a:lnTo>
                    <a:pt x="88" y="281"/>
                  </a:lnTo>
                  <a:lnTo>
                    <a:pt x="89" y="279"/>
                  </a:lnTo>
                  <a:lnTo>
                    <a:pt x="92" y="276"/>
                  </a:lnTo>
                  <a:lnTo>
                    <a:pt x="99" y="272"/>
                  </a:lnTo>
                  <a:lnTo>
                    <a:pt x="107" y="268"/>
                  </a:lnTo>
                  <a:lnTo>
                    <a:pt x="109" y="267"/>
                  </a:lnTo>
                  <a:lnTo>
                    <a:pt x="111" y="267"/>
                  </a:lnTo>
                  <a:lnTo>
                    <a:pt x="113" y="267"/>
                  </a:lnTo>
                  <a:lnTo>
                    <a:pt x="116" y="268"/>
                  </a:lnTo>
                  <a:lnTo>
                    <a:pt x="117" y="270"/>
                  </a:lnTo>
                  <a:lnTo>
                    <a:pt x="118" y="272"/>
                  </a:lnTo>
                  <a:lnTo>
                    <a:pt x="122" y="276"/>
                  </a:lnTo>
                  <a:lnTo>
                    <a:pt x="125" y="280"/>
                  </a:lnTo>
                  <a:lnTo>
                    <a:pt x="126" y="282"/>
                  </a:lnTo>
                  <a:lnTo>
                    <a:pt x="130" y="283"/>
                  </a:lnTo>
                  <a:lnTo>
                    <a:pt x="131" y="283"/>
                  </a:lnTo>
                  <a:lnTo>
                    <a:pt x="132" y="283"/>
                  </a:lnTo>
                  <a:lnTo>
                    <a:pt x="133" y="285"/>
                  </a:lnTo>
                  <a:lnTo>
                    <a:pt x="135" y="286"/>
                  </a:lnTo>
                  <a:lnTo>
                    <a:pt x="136" y="287"/>
                  </a:lnTo>
                  <a:lnTo>
                    <a:pt x="136" y="285"/>
                  </a:lnTo>
                  <a:lnTo>
                    <a:pt x="137" y="282"/>
                  </a:lnTo>
                  <a:lnTo>
                    <a:pt x="139" y="279"/>
                  </a:lnTo>
                  <a:lnTo>
                    <a:pt x="143" y="275"/>
                  </a:lnTo>
                  <a:lnTo>
                    <a:pt x="146" y="273"/>
                  </a:lnTo>
                  <a:lnTo>
                    <a:pt x="153" y="273"/>
                  </a:lnTo>
                  <a:lnTo>
                    <a:pt x="158" y="273"/>
                  </a:lnTo>
                  <a:lnTo>
                    <a:pt x="163" y="274"/>
                  </a:lnTo>
                  <a:lnTo>
                    <a:pt x="166" y="274"/>
                  </a:lnTo>
                  <a:lnTo>
                    <a:pt x="168" y="273"/>
                  </a:lnTo>
                  <a:lnTo>
                    <a:pt x="173" y="270"/>
                  </a:lnTo>
                  <a:lnTo>
                    <a:pt x="174" y="269"/>
                  </a:lnTo>
                  <a:lnTo>
                    <a:pt x="177" y="268"/>
                  </a:lnTo>
                  <a:lnTo>
                    <a:pt x="179" y="268"/>
                  </a:lnTo>
                  <a:lnTo>
                    <a:pt x="182" y="268"/>
                  </a:lnTo>
                  <a:lnTo>
                    <a:pt x="185" y="265"/>
                  </a:lnTo>
                  <a:lnTo>
                    <a:pt x="188" y="261"/>
                  </a:lnTo>
                  <a:lnTo>
                    <a:pt x="189" y="257"/>
                  </a:lnTo>
                  <a:lnTo>
                    <a:pt x="190" y="254"/>
                  </a:lnTo>
                  <a:lnTo>
                    <a:pt x="192" y="252"/>
                  </a:lnTo>
                  <a:lnTo>
                    <a:pt x="193" y="250"/>
                  </a:lnTo>
                  <a:lnTo>
                    <a:pt x="195" y="248"/>
                  </a:lnTo>
                  <a:lnTo>
                    <a:pt x="193" y="246"/>
                  </a:lnTo>
                  <a:lnTo>
                    <a:pt x="192" y="243"/>
                  </a:lnTo>
                  <a:lnTo>
                    <a:pt x="193" y="241"/>
                  </a:lnTo>
                  <a:lnTo>
                    <a:pt x="196" y="240"/>
                  </a:lnTo>
                  <a:lnTo>
                    <a:pt x="198" y="238"/>
                  </a:lnTo>
                  <a:lnTo>
                    <a:pt x="200" y="237"/>
                  </a:lnTo>
                  <a:lnTo>
                    <a:pt x="201" y="237"/>
                  </a:lnTo>
                  <a:lnTo>
                    <a:pt x="202" y="237"/>
                  </a:lnTo>
                  <a:lnTo>
                    <a:pt x="203" y="239"/>
                  </a:lnTo>
                  <a:lnTo>
                    <a:pt x="205" y="243"/>
                  </a:lnTo>
                  <a:lnTo>
                    <a:pt x="207" y="248"/>
                  </a:lnTo>
                  <a:lnTo>
                    <a:pt x="211" y="253"/>
                  </a:lnTo>
                  <a:lnTo>
                    <a:pt x="213" y="254"/>
                  </a:lnTo>
                  <a:lnTo>
                    <a:pt x="217" y="256"/>
                  </a:lnTo>
                  <a:lnTo>
                    <a:pt x="219" y="256"/>
                  </a:lnTo>
                  <a:lnTo>
                    <a:pt x="222" y="256"/>
                  </a:lnTo>
                  <a:lnTo>
                    <a:pt x="224" y="254"/>
                  </a:lnTo>
                  <a:lnTo>
                    <a:pt x="227" y="256"/>
                  </a:lnTo>
                  <a:lnTo>
                    <a:pt x="230" y="258"/>
                  </a:lnTo>
                  <a:lnTo>
                    <a:pt x="233" y="261"/>
                  </a:lnTo>
                  <a:lnTo>
                    <a:pt x="235" y="263"/>
                  </a:lnTo>
                  <a:lnTo>
                    <a:pt x="239" y="263"/>
                  </a:lnTo>
                  <a:lnTo>
                    <a:pt x="244" y="264"/>
                  </a:lnTo>
                  <a:lnTo>
                    <a:pt x="247" y="265"/>
                  </a:lnTo>
                  <a:lnTo>
                    <a:pt x="249" y="265"/>
                  </a:lnTo>
                  <a:lnTo>
                    <a:pt x="252" y="266"/>
                  </a:lnTo>
                  <a:lnTo>
                    <a:pt x="255" y="267"/>
                  </a:lnTo>
                  <a:lnTo>
                    <a:pt x="256" y="271"/>
                  </a:lnTo>
                  <a:lnTo>
                    <a:pt x="258" y="275"/>
                  </a:lnTo>
                  <a:lnTo>
                    <a:pt x="261" y="280"/>
                  </a:lnTo>
                  <a:lnTo>
                    <a:pt x="263" y="282"/>
                  </a:lnTo>
                  <a:lnTo>
                    <a:pt x="266" y="283"/>
                  </a:lnTo>
                  <a:lnTo>
                    <a:pt x="269" y="283"/>
                  </a:lnTo>
                  <a:lnTo>
                    <a:pt x="271" y="282"/>
                  </a:lnTo>
                  <a:lnTo>
                    <a:pt x="274" y="281"/>
                  </a:lnTo>
                  <a:lnTo>
                    <a:pt x="274" y="280"/>
                  </a:lnTo>
                  <a:lnTo>
                    <a:pt x="275" y="279"/>
                  </a:lnTo>
                  <a:lnTo>
                    <a:pt x="278" y="279"/>
                  </a:lnTo>
                  <a:lnTo>
                    <a:pt x="280" y="280"/>
                  </a:lnTo>
                  <a:lnTo>
                    <a:pt x="288" y="283"/>
                  </a:lnTo>
                  <a:lnTo>
                    <a:pt x="290" y="283"/>
                  </a:lnTo>
                  <a:lnTo>
                    <a:pt x="293" y="284"/>
                  </a:lnTo>
                  <a:lnTo>
                    <a:pt x="295" y="284"/>
                  </a:lnTo>
                  <a:lnTo>
                    <a:pt x="298" y="284"/>
                  </a:lnTo>
                  <a:lnTo>
                    <a:pt x="304" y="285"/>
                  </a:lnTo>
                  <a:lnTo>
                    <a:pt x="307" y="284"/>
                  </a:lnTo>
                  <a:lnTo>
                    <a:pt x="310" y="284"/>
                  </a:lnTo>
                  <a:lnTo>
                    <a:pt x="313" y="284"/>
                  </a:lnTo>
                  <a:lnTo>
                    <a:pt x="316" y="284"/>
                  </a:lnTo>
                  <a:lnTo>
                    <a:pt x="320" y="282"/>
                  </a:lnTo>
                  <a:lnTo>
                    <a:pt x="326" y="282"/>
                  </a:lnTo>
                  <a:lnTo>
                    <a:pt x="328" y="283"/>
                  </a:lnTo>
                  <a:lnTo>
                    <a:pt x="331" y="284"/>
                  </a:lnTo>
                  <a:lnTo>
                    <a:pt x="336" y="285"/>
                  </a:lnTo>
                  <a:lnTo>
                    <a:pt x="338" y="285"/>
                  </a:lnTo>
                  <a:lnTo>
                    <a:pt x="340" y="284"/>
                  </a:lnTo>
                  <a:lnTo>
                    <a:pt x="344" y="281"/>
                  </a:lnTo>
                  <a:lnTo>
                    <a:pt x="346" y="279"/>
                  </a:lnTo>
                  <a:lnTo>
                    <a:pt x="346" y="275"/>
                  </a:lnTo>
                  <a:lnTo>
                    <a:pt x="348" y="273"/>
                  </a:lnTo>
                  <a:lnTo>
                    <a:pt x="349" y="271"/>
                  </a:lnTo>
                  <a:lnTo>
                    <a:pt x="351" y="270"/>
                  </a:lnTo>
                  <a:lnTo>
                    <a:pt x="354" y="269"/>
                  </a:lnTo>
                  <a:lnTo>
                    <a:pt x="359" y="269"/>
                  </a:lnTo>
                  <a:lnTo>
                    <a:pt x="364" y="269"/>
                  </a:lnTo>
                  <a:lnTo>
                    <a:pt x="368" y="269"/>
                  </a:lnTo>
                  <a:lnTo>
                    <a:pt x="370" y="269"/>
                  </a:lnTo>
                  <a:lnTo>
                    <a:pt x="372" y="266"/>
                  </a:lnTo>
                  <a:lnTo>
                    <a:pt x="374" y="265"/>
                  </a:lnTo>
                  <a:lnTo>
                    <a:pt x="378" y="262"/>
                  </a:lnTo>
                  <a:lnTo>
                    <a:pt x="383" y="261"/>
                  </a:lnTo>
                  <a:lnTo>
                    <a:pt x="387" y="259"/>
                  </a:lnTo>
                  <a:lnTo>
                    <a:pt x="392" y="257"/>
                  </a:lnTo>
                  <a:lnTo>
                    <a:pt x="393" y="254"/>
                  </a:lnTo>
                  <a:lnTo>
                    <a:pt x="395" y="253"/>
                  </a:lnTo>
                  <a:lnTo>
                    <a:pt x="398" y="253"/>
                  </a:lnTo>
                  <a:lnTo>
                    <a:pt x="399" y="252"/>
                  </a:lnTo>
                  <a:lnTo>
                    <a:pt x="401" y="252"/>
                  </a:lnTo>
                  <a:lnTo>
                    <a:pt x="404" y="253"/>
                  </a:lnTo>
                  <a:lnTo>
                    <a:pt x="407" y="253"/>
                  </a:lnTo>
                  <a:lnTo>
                    <a:pt x="409" y="252"/>
                  </a:lnTo>
                  <a:lnTo>
                    <a:pt x="412" y="252"/>
                  </a:lnTo>
                  <a:lnTo>
                    <a:pt x="418" y="253"/>
                  </a:lnTo>
                  <a:lnTo>
                    <a:pt x="423" y="253"/>
                  </a:lnTo>
                  <a:lnTo>
                    <a:pt x="428" y="254"/>
                  </a:lnTo>
                  <a:lnTo>
                    <a:pt x="433" y="257"/>
                  </a:lnTo>
                  <a:lnTo>
                    <a:pt x="437" y="260"/>
                  </a:lnTo>
                  <a:lnTo>
                    <a:pt x="439" y="261"/>
                  </a:lnTo>
                  <a:lnTo>
                    <a:pt x="440" y="263"/>
                  </a:lnTo>
                  <a:lnTo>
                    <a:pt x="442" y="266"/>
                  </a:lnTo>
                  <a:lnTo>
                    <a:pt x="446" y="268"/>
                  </a:lnTo>
                  <a:lnTo>
                    <a:pt x="454" y="271"/>
                  </a:lnTo>
                  <a:lnTo>
                    <a:pt x="455" y="270"/>
                  </a:lnTo>
                  <a:lnTo>
                    <a:pt x="456" y="269"/>
                  </a:lnTo>
                  <a:lnTo>
                    <a:pt x="456" y="269"/>
                  </a:lnTo>
                  <a:lnTo>
                    <a:pt x="456" y="26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0" name="Freeform 1594">
              <a:extLst>
                <a:ext uri="{FF2B5EF4-FFF2-40B4-BE49-F238E27FC236}">
                  <a16:creationId xmlns:a16="http://schemas.microsoft.com/office/drawing/2014/main" id="{FA013D93-159E-1741-961F-FAF31A439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2701"/>
              <a:ext cx="19" cy="22"/>
            </a:xfrm>
            <a:custGeom>
              <a:avLst/>
              <a:gdLst/>
              <a:ahLst/>
              <a:cxnLst>
                <a:cxn ang="0">
                  <a:pos x="1" y="12"/>
                </a:cxn>
                <a:cxn ang="0">
                  <a:pos x="1" y="13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4" y="15"/>
                </a:cxn>
                <a:cxn ang="0">
                  <a:pos x="5" y="16"/>
                </a:cxn>
                <a:cxn ang="0">
                  <a:pos x="5" y="17"/>
                </a:cxn>
                <a:cxn ang="0">
                  <a:pos x="6" y="18"/>
                </a:cxn>
                <a:cxn ang="0">
                  <a:pos x="7" y="18"/>
                </a:cxn>
                <a:cxn ang="0">
                  <a:pos x="7" y="17"/>
                </a:cxn>
                <a:cxn ang="0">
                  <a:pos x="8" y="17"/>
                </a:cxn>
                <a:cxn ang="0">
                  <a:pos x="9" y="17"/>
                </a:cxn>
                <a:cxn ang="0">
                  <a:pos x="9" y="18"/>
                </a:cxn>
                <a:cxn ang="0">
                  <a:pos x="10" y="19"/>
                </a:cxn>
                <a:cxn ang="0">
                  <a:pos x="11" y="19"/>
                </a:cxn>
                <a:cxn ang="0">
                  <a:pos x="12" y="19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4" y="21"/>
                </a:cxn>
                <a:cxn ang="0">
                  <a:pos x="14" y="22"/>
                </a:cxn>
                <a:cxn ang="0">
                  <a:pos x="15" y="22"/>
                </a:cxn>
                <a:cxn ang="0">
                  <a:pos x="16" y="21"/>
                </a:cxn>
                <a:cxn ang="0">
                  <a:pos x="16" y="20"/>
                </a:cxn>
                <a:cxn ang="0">
                  <a:pos x="17" y="20"/>
                </a:cxn>
                <a:cxn ang="0">
                  <a:pos x="17" y="19"/>
                </a:cxn>
                <a:cxn ang="0">
                  <a:pos x="17" y="18"/>
                </a:cxn>
                <a:cxn ang="0">
                  <a:pos x="18" y="18"/>
                </a:cxn>
                <a:cxn ang="0">
                  <a:pos x="18" y="17"/>
                </a:cxn>
                <a:cxn ang="0">
                  <a:pos x="19" y="17"/>
                </a:cxn>
                <a:cxn ang="0">
                  <a:pos x="19" y="16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7" y="14"/>
                </a:cxn>
                <a:cxn ang="0">
                  <a:pos x="18" y="14"/>
                </a:cxn>
                <a:cxn ang="0">
                  <a:pos x="18" y="13"/>
                </a:cxn>
                <a:cxn ang="0">
                  <a:pos x="18" y="12"/>
                </a:cxn>
                <a:cxn ang="0">
                  <a:pos x="18" y="11"/>
                </a:cxn>
                <a:cxn ang="0">
                  <a:pos x="18" y="10"/>
                </a:cxn>
                <a:cxn ang="0">
                  <a:pos x="17" y="10"/>
                </a:cxn>
                <a:cxn ang="0">
                  <a:pos x="17" y="9"/>
                </a:cxn>
                <a:cxn ang="0">
                  <a:pos x="16" y="8"/>
                </a:cxn>
                <a:cxn ang="0">
                  <a:pos x="16" y="7"/>
                </a:cxn>
                <a:cxn ang="0">
                  <a:pos x="15" y="7"/>
                </a:cxn>
                <a:cxn ang="0">
                  <a:pos x="15" y="5"/>
                </a:cxn>
                <a:cxn ang="0">
                  <a:pos x="15" y="4"/>
                </a:cxn>
                <a:cxn ang="0">
                  <a:pos x="14" y="4"/>
                </a:cxn>
                <a:cxn ang="0">
                  <a:pos x="14" y="3"/>
                </a:cxn>
                <a:cxn ang="0">
                  <a:pos x="14" y="2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3" y="1"/>
                </a:cxn>
                <a:cxn ang="0">
                  <a:pos x="10" y="2"/>
                </a:cxn>
                <a:cxn ang="0">
                  <a:pos x="9" y="4"/>
                </a:cxn>
                <a:cxn ang="0">
                  <a:pos x="9" y="5"/>
                </a:cxn>
                <a:cxn ang="0">
                  <a:pos x="8" y="7"/>
                </a:cxn>
                <a:cxn ang="0">
                  <a:pos x="6" y="7"/>
                </a:cxn>
                <a:cxn ang="0">
                  <a:pos x="4" y="8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2"/>
                </a:cxn>
              </a:cxnLst>
              <a:rect l="0" t="0" r="r" b="b"/>
              <a:pathLst>
                <a:path w="19" h="22">
                  <a:moveTo>
                    <a:pt x="1" y="12"/>
                  </a:move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5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4" y="21"/>
                  </a:lnTo>
                  <a:lnTo>
                    <a:pt x="14" y="22"/>
                  </a:lnTo>
                  <a:lnTo>
                    <a:pt x="15" y="22"/>
                  </a:lnTo>
                  <a:lnTo>
                    <a:pt x="16" y="21"/>
                  </a:lnTo>
                  <a:lnTo>
                    <a:pt x="16" y="20"/>
                  </a:lnTo>
                  <a:lnTo>
                    <a:pt x="17" y="20"/>
                  </a:lnTo>
                  <a:lnTo>
                    <a:pt x="17" y="19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1" name="Freeform 1595">
              <a:extLst>
                <a:ext uri="{FF2B5EF4-FFF2-40B4-BE49-F238E27FC236}">
                  <a16:creationId xmlns:a16="http://schemas.microsoft.com/office/drawing/2014/main" id="{FC7BFB65-B1DA-5446-A553-1CD5B68B1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" y="2696"/>
              <a:ext cx="13" cy="1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0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7" y="14"/>
                </a:cxn>
                <a:cxn ang="0">
                  <a:pos x="8" y="14"/>
                </a:cxn>
                <a:cxn ang="0">
                  <a:pos x="10" y="14"/>
                </a:cxn>
                <a:cxn ang="0">
                  <a:pos x="11" y="14"/>
                </a:cxn>
                <a:cxn ang="0">
                  <a:pos x="11" y="15"/>
                </a:cxn>
                <a:cxn ang="0">
                  <a:pos x="12" y="15"/>
                </a:cxn>
                <a:cxn ang="0">
                  <a:pos x="13" y="14"/>
                </a:cxn>
                <a:cxn ang="0">
                  <a:pos x="13" y="13"/>
                </a:cxn>
                <a:cxn ang="0">
                  <a:pos x="12" y="13"/>
                </a:cxn>
                <a:cxn ang="0">
                  <a:pos x="11" y="13"/>
                </a:cxn>
                <a:cxn ang="0">
                  <a:pos x="11" y="12"/>
                </a:cxn>
                <a:cxn ang="0">
                  <a:pos x="10" y="12"/>
                </a:cxn>
                <a:cxn ang="0">
                  <a:pos x="10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8" y="5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13" h="15">
                  <a:moveTo>
                    <a:pt x="0" y="2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8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2" name="Freeform 1596">
              <a:extLst>
                <a:ext uri="{FF2B5EF4-FFF2-40B4-BE49-F238E27FC236}">
                  <a16:creationId xmlns:a16="http://schemas.microsoft.com/office/drawing/2014/main" id="{565DE58F-7EF2-5541-80DC-63B3A267E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71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3" name="Freeform 1597">
              <a:extLst>
                <a:ext uri="{FF2B5EF4-FFF2-40B4-BE49-F238E27FC236}">
                  <a16:creationId xmlns:a16="http://schemas.microsoft.com/office/drawing/2014/main" id="{BB2B86B0-D4B7-2A4F-BB5D-40A6A7997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1" y="2716"/>
              <a:ext cx="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4" name="Freeform 1598">
              <a:extLst>
                <a:ext uri="{FF2B5EF4-FFF2-40B4-BE49-F238E27FC236}">
                  <a16:creationId xmlns:a16="http://schemas.microsoft.com/office/drawing/2014/main" id="{61957A63-0981-2D45-8B5A-608FB3FF1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" y="2752"/>
              <a:ext cx="17" cy="2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5" y="7"/>
                </a:cxn>
                <a:cxn ang="0">
                  <a:pos x="8" y="9"/>
                </a:cxn>
                <a:cxn ang="0">
                  <a:pos x="10" y="10"/>
                </a:cxn>
                <a:cxn ang="0">
                  <a:pos x="11" y="11"/>
                </a:cxn>
                <a:cxn ang="0">
                  <a:pos x="12" y="12"/>
                </a:cxn>
                <a:cxn ang="0">
                  <a:pos x="13" y="14"/>
                </a:cxn>
                <a:cxn ang="0">
                  <a:pos x="14" y="18"/>
                </a:cxn>
                <a:cxn ang="0">
                  <a:pos x="16" y="20"/>
                </a:cxn>
                <a:cxn ang="0">
                  <a:pos x="17" y="22"/>
                </a:cxn>
                <a:cxn ang="0">
                  <a:pos x="16" y="16"/>
                </a:cxn>
                <a:cxn ang="0">
                  <a:pos x="14" y="11"/>
                </a:cxn>
                <a:cxn ang="0">
                  <a:pos x="13" y="8"/>
                </a:cxn>
                <a:cxn ang="0">
                  <a:pos x="11" y="4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7" h="22">
                  <a:moveTo>
                    <a:pt x="7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5"/>
                  </a:lnTo>
                  <a:lnTo>
                    <a:pt x="5" y="7"/>
                  </a:lnTo>
                  <a:lnTo>
                    <a:pt x="8" y="9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4" y="18"/>
                  </a:lnTo>
                  <a:lnTo>
                    <a:pt x="16" y="20"/>
                  </a:lnTo>
                  <a:lnTo>
                    <a:pt x="17" y="22"/>
                  </a:lnTo>
                  <a:lnTo>
                    <a:pt x="16" y="16"/>
                  </a:lnTo>
                  <a:lnTo>
                    <a:pt x="14" y="11"/>
                  </a:lnTo>
                  <a:lnTo>
                    <a:pt x="13" y="8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5" name="Freeform 1599">
              <a:extLst>
                <a:ext uri="{FF2B5EF4-FFF2-40B4-BE49-F238E27FC236}">
                  <a16:creationId xmlns:a16="http://schemas.microsoft.com/office/drawing/2014/main" id="{731C17F7-FB3C-DB4B-9859-C0DA44FB1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2668"/>
              <a:ext cx="133" cy="100"/>
            </a:xfrm>
            <a:custGeom>
              <a:avLst/>
              <a:gdLst/>
              <a:ahLst/>
              <a:cxnLst>
                <a:cxn ang="0">
                  <a:pos x="4" y="91"/>
                </a:cxn>
                <a:cxn ang="0">
                  <a:pos x="11" y="98"/>
                </a:cxn>
                <a:cxn ang="0">
                  <a:pos x="20" y="98"/>
                </a:cxn>
                <a:cxn ang="0">
                  <a:pos x="28" y="100"/>
                </a:cxn>
                <a:cxn ang="0">
                  <a:pos x="36" y="95"/>
                </a:cxn>
                <a:cxn ang="0">
                  <a:pos x="49" y="90"/>
                </a:cxn>
                <a:cxn ang="0">
                  <a:pos x="59" y="90"/>
                </a:cxn>
                <a:cxn ang="0">
                  <a:pos x="70" y="89"/>
                </a:cxn>
                <a:cxn ang="0">
                  <a:pos x="73" y="85"/>
                </a:cxn>
                <a:cxn ang="0">
                  <a:pos x="81" y="74"/>
                </a:cxn>
                <a:cxn ang="0">
                  <a:pos x="85" y="66"/>
                </a:cxn>
                <a:cxn ang="0">
                  <a:pos x="85" y="59"/>
                </a:cxn>
                <a:cxn ang="0">
                  <a:pos x="92" y="51"/>
                </a:cxn>
                <a:cxn ang="0">
                  <a:pos x="101" y="49"/>
                </a:cxn>
                <a:cxn ang="0">
                  <a:pos x="108" y="49"/>
                </a:cxn>
                <a:cxn ang="0">
                  <a:pos x="119" y="48"/>
                </a:cxn>
                <a:cxn ang="0">
                  <a:pos x="123" y="36"/>
                </a:cxn>
                <a:cxn ang="0">
                  <a:pos x="132" y="34"/>
                </a:cxn>
                <a:cxn ang="0">
                  <a:pos x="122" y="25"/>
                </a:cxn>
                <a:cxn ang="0">
                  <a:pos x="111" y="9"/>
                </a:cxn>
                <a:cxn ang="0">
                  <a:pos x="104" y="0"/>
                </a:cxn>
                <a:cxn ang="0">
                  <a:pos x="100" y="6"/>
                </a:cxn>
                <a:cxn ang="0">
                  <a:pos x="97" y="6"/>
                </a:cxn>
                <a:cxn ang="0">
                  <a:pos x="93" y="14"/>
                </a:cxn>
                <a:cxn ang="0">
                  <a:pos x="88" y="23"/>
                </a:cxn>
                <a:cxn ang="0">
                  <a:pos x="84" y="29"/>
                </a:cxn>
                <a:cxn ang="0">
                  <a:pos x="88" y="31"/>
                </a:cxn>
                <a:cxn ang="0">
                  <a:pos x="90" y="36"/>
                </a:cxn>
                <a:cxn ang="0">
                  <a:pos x="92" y="41"/>
                </a:cxn>
                <a:cxn ang="0">
                  <a:pos x="92" y="43"/>
                </a:cxn>
                <a:cxn ang="0">
                  <a:pos x="86" y="42"/>
                </a:cxn>
                <a:cxn ang="0">
                  <a:pos x="84" y="38"/>
                </a:cxn>
                <a:cxn ang="0">
                  <a:pos x="82" y="35"/>
                </a:cxn>
                <a:cxn ang="0">
                  <a:pos x="81" y="33"/>
                </a:cxn>
                <a:cxn ang="0">
                  <a:pos x="79" y="30"/>
                </a:cxn>
                <a:cxn ang="0">
                  <a:pos x="76" y="36"/>
                </a:cxn>
                <a:cxn ang="0">
                  <a:pos x="78" y="40"/>
                </a:cxn>
                <a:cxn ang="0">
                  <a:pos x="80" y="44"/>
                </a:cxn>
                <a:cxn ang="0">
                  <a:pos x="80" y="47"/>
                </a:cxn>
                <a:cxn ang="0">
                  <a:pos x="80" y="50"/>
                </a:cxn>
                <a:cxn ang="0">
                  <a:pos x="78" y="53"/>
                </a:cxn>
                <a:cxn ang="0">
                  <a:pos x="75" y="54"/>
                </a:cxn>
                <a:cxn ang="0">
                  <a:pos x="71" y="51"/>
                </a:cxn>
                <a:cxn ang="0">
                  <a:pos x="68" y="51"/>
                </a:cxn>
                <a:cxn ang="0">
                  <a:pos x="64" y="47"/>
                </a:cxn>
                <a:cxn ang="0">
                  <a:pos x="60" y="46"/>
                </a:cxn>
                <a:cxn ang="0">
                  <a:pos x="52" y="58"/>
                </a:cxn>
                <a:cxn ang="0">
                  <a:pos x="46" y="70"/>
                </a:cxn>
                <a:cxn ang="0">
                  <a:pos x="29" y="75"/>
                </a:cxn>
                <a:cxn ang="0">
                  <a:pos x="26" y="81"/>
                </a:cxn>
                <a:cxn ang="0">
                  <a:pos x="20" y="96"/>
                </a:cxn>
                <a:cxn ang="0">
                  <a:pos x="12" y="88"/>
                </a:cxn>
                <a:cxn ang="0">
                  <a:pos x="9" y="89"/>
                </a:cxn>
                <a:cxn ang="0">
                  <a:pos x="4" y="82"/>
                </a:cxn>
              </a:cxnLst>
              <a:rect l="0" t="0" r="r" b="b"/>
              <a:pathLst>
                <a:path w="133" h="100">
                  <a:moveTo>
                    <a:pt x="0" y="84"/>
                  </a:moveTo>
                  <a:lnTo>
                    <a:pt x="2" y="85"/>
                  </a:lnTo>
                  <a:lnTo>
                    <a:pt x="3" y="87"/>
                  </a:lnTo>
                  <a:lnTo>
                    <a:pt x="3" y="89"/>
                  </a:lnTo>
                  <a:lnTo>
                    <a:pt x="4" y="91"/>
                  </a:lnTo>
                  <a:lnTo>
                    <a:pt x="6" y="91"/>
                  </a:lnTo>
                  <a:lnTo>
                    <a:pt x="7" y="92"/>
                  </a:lnTo>
                  <a:lnTo>
                    <a:pt x="7" y="94"/>
                  </a:lnTo>
                  <a:lnTo>
                    <a:pt x="8" y="96"/>
                  </a:lnTo>
                  <a:lnTo>
                    <a:pt x="11" y="98"/>
                  </a:lnTo>
                  <a:lnTo>
                    <a:pt x="14" y="99"/>
                  </a:lnTo>
                  <a:lnTo>
                    <a:pt x="16" y="100"/>
                  </a:lnTo>
                  <a:lnTo>
                    <a:pt x="18" y="100"/>
                  </a:lnTo>
                  <a:lnTo>
                    <a:pt x="19" y="99"/>
                  </a:lnTo>
                  <a:lnTo>
                    <a:pt x="20" y="98"/>
                  </a:lnTo>
                  <a:lnTo>
                    <a:pt x="21" y="98"/>
                  </a:lnTo>
                  <a:lnTo>
                    <a:pt x="23" y="99"/>
                  </a:lnTo>
                  <a:lnTo>
                    <a:pt x="25" y="99"/>
                  </a:lnTo>
                  <a:lnTo>
                    <a:pt x="27" y="100"/>
                  </a:lnTo>
                  <a:lnTo>
                    <a:pt x="28" y="100"/>
                  </a:lnTo>
                  <a:lnTo>
                    <a:pt x="29" y="99"/>
                  </a:lnTo>
                  <a:lnTo>
                    <a:pt x="32" y="98"/>
                  </a:lnTo>
                  <a:lnTo>
                    <a:pt x="34" y="98"/>
                  </a:lnTo>
                  <a:lnTo>
                    <a:pt x="35" y="96"/>
                  </a:lnTo>
                  <a:lnTo>
                    <a:pt x="36" y="95"/>
                  </a:lnTo>
                  <a:lnTo>
                    <a:pt x="37" y="94"/>
                  </a:lnTo>
                  <a:lnTo>
                    <a:pt x="41" y="93"/>
                  </a:lnTo>
                  <a:lnTo>
                    <a:pt x="45" y="92"/>
                  </a:lnTo>
                  <a:lnTo>
                    <a:pt x="48" y="90"/>
                  </a:lnTo>
                  <a:lnTo>
                    <a:pt x="49" y="90"/>
                  </a:lnTo>
                  <a:lnTo>
                    <a:pt x="51" y="90"/>
                  </a:lnTo>
                  <a:lnTo>
                    <a:pt x="52" y="90"/>
                  </a:lnTo>
                  <a:lnTo>
                    <a:pt x="56" y="89"/>
                  </a:lnTo>
                  <a:lnTo>
                    <a:pt x="57" y="89"/>
                  </a:lnTo>
                  <a:lnTo>
                    <a:pt x="59" y="90"/>
                  </a:lnTo>
                  <a:lnTo>
                    <a:pt x="59" y="91"/>
                  </a:lnTo>
                  <a:lnTo>
                    <a:pt x="60" y="93"/>
                  </a:lnTo>
                  <a:lnTo>
                    <a:pt x="62" y="92"/>
                  </a:lnTo>
                  <a:lnTo>
                    <a:pt x="66" y="91"/>
                  </a:lnTo>
                  <a:lnTo>
                    <a:pt x="70" y="89"/>
                  </a:lnTo>
                  <a:lnTo>
                    <a:pt x="72" y="89"/>
                  </a:lnTo>
                  <a:lnTo>
                    <a:pt x="74" y="88"/>
                  </a:lnTo>
                  <a:lnTo>
                    <a:pt x="74" y="87"/>
                  </a:lnTo>
                  <a:lnTo>
                    <a:pt x="74" y="86"/>
                  </a:lnTo>
                  <a:lnTo>
                    <a:pt x="73" y="85"/>
                  </a:lnTo>
                  <a:lnTo>
                    <a:pt x="74" y="80"/>
                  </a:lnTo>
                  <a:lnTo>
                    <a:pt x="76" y="78"/>
                  </a:lnTo>
                  <a:lnTo>
                    <a:pt x="79" y="76"/>
                  </a:lnTo>
                  <a:lnTo>
                    <a:pt x="81" y="75"/>
                  </a:lnTo>
                  <a:lnTo>
                    <a:pt x="81" y="74"/>
                  </a:lnTo>
                  <a:lnTo>
                    <a:pt x="80" y="71"/>
                  </a:lnTo>
                  <a:lnTo>
                    <a:pt x="80" y="69"/>
                  </a:lnTo>
                  <a:lnTo>
                    <a:pt x="82" y="68"/>
                  </a:lnTo>
                  <a:lnTo>
                    <a:pt x="84" y="67"/>
                  </a:lnTo>
                  <a:lnTo>
                    <a:pt x="85" y="66"/>
                  </a:lnTo>
                  <a:lnTo>
                    <a:pt x="86" y="64"/>
                  </a:lnTo>
                  <a:lnTo>
                    <a:pt x="85" y="63"/>
                  </a:lnTo>
                  <a:lnTo>
                    <a:pt x="84" y="60"/>
                  </a:lnTo>
                  <a:lnTo>
                    <a:pt x="84" y="59"/>
                  </a:lnTo>
                  <a:lnTo>
                    <a:pt x="85" y="59"/>
                  </a:lnTo>
                  <a:lnTo>
                    <a:pt x="88" y="57"/>
                  </a:lnTo>
                  <a:lnTo>
                    <a:pt x="88" y="55"/>
                  </a:lnTo>
                  <a:lnTo>
                    <a:pt x="88" y="53"/>
                  </a:lnTo>
                  <a:lnTo>
                    <a:pt x="90" y="52"/>
                  </a:lnTo>
                  <a:lnTo>
                    <a:pt x="92" y="51"/>
                  </a:lnTo>
                  <a:lnTo>
                    <a:pt x="93" y="51"/>
                  </a:lnTo>
                  <a:lnTo>
                    <a:pt x="94" y="52"/>
                  </a:lnTo>
                  <a:lnTo>
                    <a:pt x="97" y="51"/>
                  </a:lnTo>
                  <a:lnTo>
                    <a:pt x="100" y="50"/>
                  </a:lnTo>
                  <a:lnTo>
                    <a:pt x="101" y="49"/>
                  </a:lnTo>
                  <a:lnTo>
                    <a:pt x="103" y="49"/>
                  </a:lnTo>
                  <a:lnTo>
                    <a:pt x="104" y="48"/>
                  </a:lnTo>
                  <a:lnTo>
                    <a:pt x="106" y="48"/>
                  </a:lnTo>
                  <a:lnTo>
                    <a:pt x="107" y="49"/>
                  </a:lnTo>
                  <a:lnTo>
                    <a:pt x="108" y="49"/>
                  </a:lnTo>
                  <a:lnTo>
                    <a:pt x="110" y="49"/>
                  </a:lnTo>
                  <a:lnTo>
                    <a:pt x="111" y="47"/>
                  </a:lnTo>
                  <a:lnTo>
                    <a:pt x="113" y="47"/>
                  </a:lnTo>
                  <a:lnTo>
                    <a:pt x="116" y="48"/>
                  </a:lnTo>
                  <a:lnTo>
                    <a:pt x="119" y="48"/>
                  </a:lnTo>
                  <a:lnTo>
                    <a:pt x="122" y="46"/>
                  </a:lnTo>
                  <a:lnTo>
                    <a:pt x="124" y="43"/>
                  </a:lnTo>
                  <a:lnTo>
                    <a:pt x="125" y="42"/>
                  </a:lnTo>
                  <a:lnTo>
                    <a:pt x="125" y="40"/>
                  </a:lnTo>
                  <a:lnTo>
                    <a:pt x="123" y="36"/>
                  </a:lnTo>
                  <a:lnTo>
                    <a:pt x="123" y="35"/>
                  </a:lnTo>
                  <a:lnTo>
                    <a:pt x="124" y="34"/>
                  </a:lnTo>
                  <a:lnTo>
                    <a:pt x="128" y="35"/>
                  </a:lnTo>
                  <a:lnTo>
                    <a:pt x="131" y="35"/>
                  </a:lnTo>
                  <a:lnTo>
                    <a:pt x="132" y="34"/>
                  </a:lnTo>
                  <a:lnTo>
                    <a:pt x="133" y="33"/>
                  </a:lnTo>
                  <a:lnTo>
                    <a:pt x="132" y="31"/>
                  </a:lnTo>
                  <a:lnTo>
                    <a:pt x="129" y="30"/>
                  </a:lnTo>
                  <a:lnTo>
                    <a:pt x="125" y="28"/>
                  </a:lnTo>
                  <a:lnTo>
                    <a:pt x="122" y="25"/>
                  </a:lnTo>
                  <a:lnTo>
                    <a:pt x="118" y="19"/>
                  </a:lnTo>
                  <a:lnTo>
                    <a:pt x="117" y="15"/>
                  </a:lnTo>
                  <a:lnTo>
                    <a:pt x="115" y="12"/>
                  </a:lnTo>
                  <a:lnTo>
                    <a:pt x="112" y="10"/>
                  </a:lnTo>
                  <a:lnTo>
                    <a:pt x="111" y="9"/>
                  </a:lnTo>
                  <a:lnTo>
                    <a:pt x="110" y="7"/>
                  </a:lnTo>
                  <a:lnTo>
                    <a:pt x="108" y="4"/>
                  </a:lnTo>
                  <a:lnTo>
                    <a:pt x="108" y="3"/>
                  </a:lnTo>
                  <a:lnTo>
                    <a:pt x="107" y="1"/>
                  </a:lnTo>
                  <a:lnTo>
                    <a:pt x="104" y="0"/>
                  </a:lnTo>
                  <a:lnTo>
                    <a:pt x="103" y="0"/>
                  </a:lnTo>
                  <a:lnTo>
                    <a:pt x="102" y="1"/>
                  </a:lnTo>
                  <a:lnTo>
                    <a:pt x="102" y="4"/>
                  </a:lnTo>
                  <a:lnTo>
                    <a:pt x="100" y="7"/>
                  </a:lnTo>
                  <a:lnTo>
                    <a:pt x="100" y="6"/>
                  </a:lnTo>
                  <a:lnTo>
                    <a:pt x="100" y="5"/>
                  </a:lnTo>
                  <a:lnTo>
                    <a:pt x="100" y="4"/>
                  </a:lnTo>
                  <a:lnTo>
                    <a:pt x="99" y="4"/>
                  </a:lnTo>
                  <a:lnTo>
                    <a:pt x="98" y="4"/>
                  </a:lnTo>
                  <a:lnTo>
                    <a:pt x="97" y="6"/>
                  </a:lnTo>
                  <a:lnTo>
                    <a:pt x="98" y="8"/>
                  </a:lnTo>
                  <a:lnTo>
                    <a:pt x="98" y="10"/>
                  </a:lnTo>
                  <a:lnTo>
                    <a:pt x="96" y="12"/>
                  </a:lnTo>
                  <a:lnTo>
                    <a:pt x="95" y="13"/>
                  </a:lnTo>
                  <a:lnTo>
                    <a:pt x="93" y="14"/>
                  </a:lnTo>
                  <a:lnTo>
                    <a:pt x="92" y="15"/>
                  </a:lnTo>
                  <a:lnTo>
                    <a:pt x="91" y="18"/>
                  </a:lnTo>
                  <a:lnTo>
                    <a:pt x="90" y="19"/>
                  </a:lnTo>
                  <a:lnTo>
                    <a:pt x="89" y="21"/>
                  </a:lnTo>
                  <a:lnTo>
                    <a:pt x="88" y="23"/>
                  </a:lnTo>
                  <a:lnTo>
                    <a:pt x="86" y="24"/>
                  </a:lnTo>
                  <a:lnTo>
                    <a:pt x="84" y="25"/>
                  </a:lnTo>
                  <a:lnTo>
                    <a:pt x="86" y="27"/>
                  </a:lnTo>
                  <a:lnTo>
                    <a:pt x="84" y="28"/>
                  </a:lnTo>
                  <a:lnTo>
                    <a:pt x="84" y="29"/>
                  </a:lnTo>
                  <a:lnTo>
                    <a:pt x="85" y="29"/>
                  </a:lnTo>
                  <a:lnTo>
                    <a:pt x="85" y="30"/>
                  </a:lnTo>
                  <a:lnTo>
                    <a:pt x="86" y="30"/>
                  </a:lnTo>
                  <a:lnTo>
                    <a:pt x="86" y="31"/>
                  </a:lnTo>
                  <a:lnTo>
                    <a:pt x="88" y="31"/>
                  </a:lnTo>
                  <a:lnTo>
                    <a:pt x="88" y="32"/>
                  </a:lnTo>
                  <a:lnTo>
                    <a:pt x="89" y="33"/>
                  </a:lnTo>
                  <a:lnTo>
                    <a:pt x="90" y="34"/>
                  </a:lnTo>
                  <a:lnTo>
                    <a:pt x="90" y="35"/>
                  </a:lnTo>
                  <a:lnTo>
                    <a:pt x="90" y="36"/>
                  </a:lnTo>
                  <a:lnTo>
                    <a:pt x="90" y="37"/>
                  </a:lnTo>
                  <a:lnTo>
                    <a:pt x="91" y="38"/>
                  </a:lnTo>
                  <a:lnTo>
                    <a:pt x="91" y="40"/>
                  </a:lnTo>
                  <a:lnTo>
                    <a:pt x="92" y="40"/>
                  </a:lnTo>
                  <a:lnTo>
                    <a:pt x="92" y="41"/>
                  </a:lnTo>
                  <a:lnTo>
                    <a:pt x="93" y="41"/>
                  </a:lnTo>
                  <a:lnTo>
                    <a:pt x="94" y="41"/>
                  </a:lnTo>
                  <a:lnTo>
                    <a:pt x="94" y="42"/>
                  </a:lnTo>
                  <a:lnTo>
                    <a:pt x="93" y="43"/>
                  </a:lnTo>
                  <a:lnTo>
                    <a:pt x="92" y="43"/>
                  </a:lnTo>
                  <a:lnTo>
                    <a:pt x="92" y="42"/>
                  </a:lnTo>
                  <a:lnTo>
                    <a:pt x="91" y="42"/>
                  </a:lnTo>
                  <a:lnTo>
                    <a:pt x="89" y="42"/>
                  </a:lnTo>
                  <a:lnTo>
                    <a:pt x="88" y="42"/>
                  </a:lnTo>
                  <a:lnTo>
                    <a:pt x="86" y="42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4" y="40"/>
                  </a:lnTo>
                  <a:lnTo>
                    <a:pt x="84" y="38"/>
                  </a:lnTo>
                  <a:lnTo>
                    <a:pt x="83" y="38"/>
                  </a:lnTo>
                  <a:lnTo>
                    <a:pt x="83" y="37"/>
                  </a:lnTo>
                  <a:lnTo>
                    <a:pt x="83" y="36"/>
                  </a:lnTo>
                  <a:lnTo>
                    <a:pt x="82" y="36"/>
                  </a:lnTo>
                  <a:lnTo>
                    <a:pt x="82" y="35"/>
                  </a:lnTo>
                  <a:lnTo>
                    <a:pt x="81" y="35"/>
                  </a:lnTo>
                  <a:lnTo>
                    <a:pt x="81" y="34"/>
                  </a:lnTo>
                  <a:lnTo>
                    <a:pt x="81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81" y="32"/>
                  </a:lnTo>
                  <a:lnTo>
                    <a:pt x="81" y="31"/>
                  </a:lnTo>
                  <a:lnTo>
                    <a:pt x="81" y="30"/>
                  </a:lnTo>
                  <a:lnTo>
                    <a:pt x="81" y="29"/>
                  </a:lnTo>
                  <a:lnTo>
                    <a:pt x="79" y="30"/>
                  </a:lnTo>
                  <a:lnTo>
                    <a:pt x="78" y="32"/>
                  </a:lnTo>
                  <a:lnTo>
                    <a:pt x="78" y="33"/>
                  </a:lnTo>
                  <a:lnTo>
                    <a:pt x="77" y="34"/>
                  </a:lnTo>
                  <a:lnTo>
                    <a:pt x="76" y="35"/>
                  </a:lnTo>
                  <a:lnTo>
                    <a:pt x="76" y="36"/>
                  </a:lnTo>
                  <a:lnTo>
                    <a:pt x="76" y="37"/>
                  </a:lnTo>
                  <a:lnTo>
                    <a:pt x="77" y="37"/>
                  </a:lnTo>
                  <a:lnTo>
                    <a:pt x="77" y="38"/>
                  </a:lnTo>
                  <a:lnTo>
                    <a:pt x="77" y="40"/>
                  </a:lnTo>
                  <a:lnTo>
                    <a:pt x="78" y="40"/>
                  </a:lnTo>
                  <a:lnTo>
                    <a:pt x="78" y="41"/>
                  </a:lnTo>
                  <a:lnTo>
                    <a:pt x="79" y="42"/>
                  </a:lnTo>
                  <a:lnTo>
                    <a:pt x="79" y="43"/>
                  </a:lnTo>
                  <a:lnTo>
                    <a:pt x="80" y="43"/>
                  </a:lnTo>
                  <a:lnTo>
                    <a:pt x="80" y="44"/>
                  </a:lnTo>
                  <a:lnTo>
                    <a:pt x="80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0" y="48"/>
                  </a:lnTo>
                  <a:lnTo>
                    <a:pt x="81" y="48"/>
                  </a:lnTo>
                  <a:lnTo>
                    <a:pt x="81" y="49"/>
                  </a:lnTo>
                  <a:lnTo>
                    <a:pt x="81" y="50"/>
                  </a:lnTo>
                  <a:lnTo>
                    <a:pt x="80" y="50"/>
                  </a:lnTo>
                  <a:lnTo>
                    <a:pt x="80" y="51"/>
                  </a:lnTo>
                  <a:lnTo>
                    <a:pt x="79" y="51"/>
                  </a:lnTo>
                  <a:lnTo>
                    <a:pt x="79" y="52"/>
                  </a:lnTo>
                  <a:lnTo>
                    <a:pt x="79" y="53"/>
                  </a:lnTo>
                  <a:lnTo>
                    <a:pt x="78" y="53"/>
                  </a:lnTo>
                  <a:lnTo>
                    <a:pt x="78" y="54"/>
                  </a:lnTo>
                  <a:lnTo>
                    <a:pt x="77" y="55"/>
                  </a:lnTo>
                  <a:lnTo>
                    <a:pt x="76" y="55"/>
                  </a:lnTo>
                  <a:lnTo>
                    <a:pt x="76" y="54"/>
                  </a:lnTo>
                  <a:lnTo>
                    <a:pt x="75" y="54"/>
                  </a:lnTo>
                  <a:lnTo>
                    <a:pt x="74" y="53"/>
                  </a:lnTo>
                  <a:lnTo>
                    <a:pt x="74" y="52"/>
                  </a:lnTo>
                  <a:lnTo>
                    <a:pt x="73" y="52"/>
                  </a:lnTo>
                  <a:lnTo>
                    <a:pt x="72" y="52"/>
                  </a:lnTo>
                  <a:lnTo>
                    <a:pt x="71" y="51"/>
                  </a:lnTo>
                  <a:lnTo>
                    <a:pt x="71" y="50"/>
                  </a:lnTo>
                  <a:lnTo>
                    <a:pt x="70" y="50"/>
                  </a:lnTo>
                  <a:lnTo>
                    <a:pt x="69" y="50"/>
                  </a:lnTo>
                  <a:lnTo>
                    <a:pt x="69" y="51"/>
                  </a:lnTo>
                  <a:lnTo>
                    <a:pt x="68" y="51"/>
                  </a:lnTo>
                  <a:lnTo>
                    <a:pt x="67" y="50"/>
                  </a:lnTo>
                  <a:lnTo>
                    <a:pt x="67" y="49"/>
                  </a:lnTo>
                  <a:lnTo>
                    <a:pt x="66" y="48"/>
                  </a:lnTo>
                  <a:lnTo>
                    <a:pt x="66" y="47"/>
                  </a:lnTo>
                  <a:lnTo>
                    <a:pt x="64" y="47"/>
                  </a:lnTo>
                  <a:lnTo>
                    <a:pt x="64" y="46"/>
                  </a:lnTo>
                  <a:lnTo>
                    <a:pt x="63" y="46"/>
                  </a:lnTo>
                  <a:lnTo>
                    <a:pt x="63" y="45"/>
                  </a:lnTo>
                  <a:lnTo>
                    <a:pt x="62" y="45"/>
                  </a:lnTo>
                  <a:lnTo>
                    <a:pt x="60" y="46"/>
                  </a:lnTo>
                  <a:lnTo>
                    <a:pt x="59" y="48"/>
                  </a:lnTo>
                  <a:lnTo>
                    <a:pt x="57" y="50"/>
                  </a:lnTo>
                  <a:lnTo>
                    <a:pt x="56" y="53"/>
                  </a:lnTo>
                  <a:lnTo>
                    <a:pt x="55" y="55"/>
                  </a:lnTo>
                  <a:lnTo>
                    <a:pt x="52" y="58"/>
                  </a:lnTo>
                  <a:lnTo>
                    <a:pt x="51" y="60"/>
                  </a:lnTo>
                  <a:lnTo>
                    <a:pt x="51" y="64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6" y="70"/>
                  </a:lnTo>
                  <a:lnTo>
                    <a:pt x="42" y="70"/>
                  </a:lnTo>
                  <a:lnTo>
                    <a:pt x="37" y="71"/>
                  </a:lnTo>
                  <a:lnTo>
                    <a:pt x="34" y="71"/>
                  </a:lnTo>
                  <a:lnTo>
                    <a:pt x="32" y="74"/>
                  </a:lnTo>
                  <a:lnTo>
                    <a:pt x="29" y="75"/>
                  </a:lnTo>
                  <a:lnTo>
                    <a:pt x="26" y="76"/>
                  </a:lnTo>
                  <a:lnTo>
                    <a:pt x="25" y="77"/>
                  </a:lnTo>
                  <a:lnTo>
                    <a:pt x="25" y="78"/>
                  </a:lnTo>
                  <a:lnTo>
                    <a:pt x="26" y="80"/>
                  </a:lnTo>
                  <a:lnTo>
                    <a:pt x="26" y="81"/>
                  </a:lnTo>
                  <a:lnTo>
                    <a:pt x="24" y="87"/>
                  </a:lnTo>
                  <a:lnTo>
                    <a:pt x="23" y="89"/>
                  </a:lnTo>
                  <a:lnTo>
                    <a:pt x="21" y="92"/>
                  </a:lnTo>
                  <a:lnTo>
                    <a:pt x="20" y="94"/>
                  </a:lnTo>
                  <a:lnTo>
                    <a:pt x="20" y="96"/>
                  </a:lnTo>
                  <a:lnTo>
                    <a:pt x="18" y="95"/>
                  </a:lnTo>
                  <a:lnTo>
                    <a:pt x="17" y="93"/>
                  </a:lnTo>
                  <a:lnTo>
                    <a:pt x="14" y="90"/>
                  </a:lnTo>
                  <a:lnTo>
                    <a:pt x="13" y="88"/>
                  </a:lnTo>
                  <a:lnTo>
                    <a:pt x="12" y="88"/>
                  </a:lnTo>
                  <a:lnTo>
                    <a:pt x="12" y="87"/>
                  </a:lnTo>
                  <a:lnTo>
                    <a:pt x="11" y="87"/>
                  </a:lnTo>
                  <a:lnTo>
                    <a:pt x="10" y="87"/>
                  </a:lnTo>
                  <a:lnTo>
                    <a:pt x="9" y="88"/>
                  </a:lnTo>
                  <a:lnTo>
                    <a:pt x="9" y="89"/>
                  </a:lnTo>
                  <a:lnTo>
                    <a:pt x="8" y="89"/>
                  </a:lnTo>
                  <a:lnTo>
                    <a:pt x="7" y="88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4" y="82"/>
                  </a:lnTo>
                  <a:lnTo>
                    <a:pt x="2" y="82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6" name="Freeform 1600">
              <a:extLst>
                <a:ext uri="{FF2B5EF4-FFF2-40B4-BE49-F238E27FC236}">
                  <a16:creationId xmlns:a16="http://schemas.microsoft.com/office/drawing/2014/main" id="{04171D6F-F10E-3C4C-BC3E-757FD918D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2675"/>
              <a:ext cx="57" cy="82"/>
            </a:xfrm>
            <a:custGeom>
              <a:avLst/>
              <a:gdLst/>
              <a:ahLst/>
              <a:cxnLst>
                <a:cxn ang="0">
                  <a:pos x="24" y="6"/>
                </a:cxn>
                <a:cxn ang="0">
                  <a:pos x="22" y="9"/>
                </a:cxn>
                <a:cxn ang="0">
                  <a:pos x="19" y="13"/>
                </a:cxn>
                <a:cxn ang="0">
                  <a:pos x="18" y="11"/>
                </a:cxn>
                <a:cxn ang="0">
                  <a:pos x="17" y="11"/>
                </a:cxn>
                <a:cxn ang="0">
                  <a:pos x="14" y="11"/>
                </a:cxn>
                <a:cxn ang="0">
                  <a:pos x="14" y="7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6" y="2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3" y="24"/>
                </a:cxn>
                <a:cxn ang="0">
                  <a:pos x="4" y="27"/>
                </a:cxn>
                <a:cxn ang="0">
                  <a:pos x="8" y="31"/>
                </a:cxn>
                <a:cxn ang="0">
                  <a:pos x="8" y="38"/>
                </a:cxn>
                <a:cxn ang="0">
                  <a:pos x="12" y="45"/>
                </a:cxn>
                <a:cxn ang="0">
                  <a:pos x="13" y="50"/>
                </a:cxn>
                <a:cxn ang="0">
                  <a:pos x="19" y="55"/>
                </a:cxn>
                <a:cxn ang="0">
                  <a:pos x="21" y="57"/>
                </a:cxn>
                <a:cxn ang="0">
                  <a:pos x="21" y="61"/>
                </a:cxn>
                <a:cxn ang="0">
                  <a:pos x="27" y="66"/>
                </a:cxn>
                <a:cxn ang="0">
                  <a:pos x="33" y="74"/>
                </a:cxn>
                <a:cxn ang="0">
                  <a:pos x="38" y="80"/>
                </a:cxn>
                <a:cxn ang="0">
                  <a:pos x="44" y="81"/>
                </a:cxn>
                <a:cxn ang="0">
                  <a:pos x="46" y="80"/>
                </a:cxn>
                <a:cxn ang="0">
                  <a:pos x="47" y="78"/>
                </a:cxn>
                <a:cxn ang="0">
                  <a:pos x="50" y="77"/>
                </a:cxn>
                <a:cxn ang="0">
                  <a:pos x="53" y="77"/>
                </a:cxn>
                <a:cxn ang="0">
                  <a:pos x="56" y="72"/>
                </a:cxn>
                <a:cxn ang="0">
                  <a:pos x="56" y="69"/>
                </a:cxn>
                <a:cxn ang="0">
                  <a:pos x="52" y="63"/>
                </a:cxn>
                <a:cxn ang="0">
                  <a:pos x="47" y="60"/>
                </a:cxn>
                <a:cxn ang="0">
                  <a:pos x="46" y="55"/>
                </a:cxn>
                <a:cxn ang="0">
                  <a:pos x="45" y="48"/>
                </a:cxn>
                <a:cxn ang="0">
                  <a:pos x="48" y="43"/>
                </a:cxn>
                <a:cxn ang="0">
                  <a:pos x="49" y="36"/>
                </a:cxn>
                <a:cxn ang="0">
                  <a:pos x="47" y="29"/>
                </a:cxn>
                <a:cxn ang="0">
                  <a:pos x="45" y="24"/>
                </a:cxn>
                <a:cxn ang="0">
                  <a:pos x="42" y="22"/>
                </a:cxn>
                <a:cxn ang="0">
                  <a:pos x="39" y="18"/>
                </a:cxn>
                <a:cxn ang="0">
                  <a:pos x="34" y="13"/>
                </a:cxn>
                <a:cxn ang="0">
                  <a:pos x="33" y="7"/>
                </a:cxn>
                <a:cxn ang="0">
                  <a:pos x="30" y="5"/>
                </a:cxn>
                <a:cxn ang="0">
                  <a:pos x="27" y="6"/>
                </a:cxn>
                <a:cxn ang="0">
                  <a:pos x="26" y="6"/>
                </a:cxn>
              </a:cxnLst>
              <a:rect l="0" t="0" r="r" b="b"/>
              <a:pathLst>
                <a:path w="57" h="82">
                  <a:moveTo>
                    <a:pt x="26" y="6"/>
                  </a:moveTo>
                  <a:lnTo>
                    <a:pt x="24" y="6"/>
                  </a:lnTo>
                  <a:lnTo>
                    <a:pt x="23" y="7"/>
                  </a:lnTo>
                  <a:lnTo>
                    <a:pt x="22" y="9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16"/>
                  </a:lnTo>
                  <a:lnTo>
                    <a:pt x="3" y="20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4" y="27"/>
                  </a:lnTo>
                  <a:lnTo>
                    <a:pt x="7" y="29"/>
                  </a:lnTo>
                  <a:lnTo>
                    <a:pt x="8" y="31"/>
                  </a:lnTo>
                  <a:lnTo>
                    <a:pt x="8" y="34"/>
                  </a:lnTo>
                  <a:lnTo>
                    <a:pt x="8" y="38"/>
                  </a:lnTo>
                  <a:lnTo>
                    <a:pt x="10" y="41"/>
                  </a:lnTo>
                  <a:lnTo>
                    <a:pt x="12" y="45"/>
                  </a:lnTo>
                  <a:lnTo>
                    <a:pt x="12" y="48"/>
                  </a:lnTo>
                  <a:lnTo>
                    <a:pt x="13" y="50"/>
                  </a:lnTo>
                  <a:lnTo>
                    <a:pt x="14" y="51"/>
                  </a:lnTo>
                  <a:lnTo>
                    <a:pt x="19" y="55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1" y="59"/>
                  </a:lnTo>
                  <a:lnTo>
                    <a:pt x="21" y="61"/>
                  </a:lnTo>
                  <a:lnTo>
                    <a:pt x="24" y="64"/>
                  </a:lnTo>
                  <a:lnTo>
                    <a:pt x="27" y="66"/>
                  </a:lnTo>
                  <a:lnTo>
                    <a:pt x="30" y="68"/>
                  </a:lnTo>
                  <a:lnTo>
                    <a:pt x="33" y="74"/>
                  </a:lnTo>
                  <a:lnTo>
                    <a:pt x="35" y="78"/>
                  </a:lnTo>
                  <a:lnTo>
                    <a:pt x="38" y="80"/>
                  </a:lnTo>
                  <a:lnTo>
                    <a:pt x="44" y="82"/>
                  </a:lnTo>
                  <a:lnTo>
                    <a:pt x="44" y="81"/>
                  </a:lnTo>
                  <a:lnTo>
                    <a:pt x="45" y="81"/>
                  </a:lnTo>
                  <a:lnTo>
                    <a:pt x="46" y="80"/>
                  </a:lnTo>
                  <a:lnTo>
                    <a:pt x="46" y="79"/>
                  </a:lnTo>
                  <a:lnTo>
                    <a:pt x="47" y="78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1" y="77"/>
                  </a:lnTo>
                  <a:lnTo>
                    <a:pt x="53" y="77"/>
                  </a:lnTo>
                  <a:lnTo>
                    <a:pt x="55" y="78"/>
                  </a:lnTo>
                  <a:lnTo>
                    <a:pt x="56" y="72"/>
                  </a:lnTo>
                  <a:lnTo>
                    <a:pt x="57" y="70"/>
                  </a:lnTo>
                  <a:lnTo>
                    <a:pt x="56" y="69"/>
                  </a:lnTo>
                  <a:lnTo>
                    <a:pt x="55" y="65"/>
                  </a:lnTo>
                  <a:lnTo>
                    <a:pt x="52" y="63"/>
                  </a:lnTo>
                  <a:lnTo>
                    <a:pt x="49" y="62"/>
                  </a:lnTo>
                  <a:lnTo>
                    <a:pt x="47" y="60"/>
                  </a:lnTo>
                  <a:lnTo>
                    <a:pt x="47" y="59"/>
                  </a:lnTo>
                  <a:lnTo>
                    <a:pt x="46" y="55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6" y="46"/>
                  </a:lnTo>
                  <a:lnTo>
                    <a:pt x="48" y="43"/>
                  </a:lnTo>
                  <a:lnTo>
                    <a:pt x="49" y="39"/>
                  </a:lnTo>
                  <a:lnTo>
                    <a:pt x="49" y="36"/>
                  </a:lnTo>
                  <a:lnTo>
                    <a:pt x="48" y="33"/>
                  </a:lnTo>
                  <a:lnTo>
                    <a:pt x="47" y="29"/>
                  </a:lnTo>
                  <a:lnTo>
                    <a:pt x="46" y="25"/>
                  </a:lnTo>
                  <a:lnTo>
                    <a:pt x="45" y="24"/>
                  </a:lnTo>
                  <a:lnTo>
                    <a:pt x="44" y="23"/>
                  </a:lnTo>
                  <a:lnTo>
                    <a:pt x="42" y="22"/>
                  </a:lnTo>
                  <a:lnTo>
                    <a:pt x="41" y="21"/>
                  </a:lnTo>
                  <a:lnTo>
                    <a:pt x="39" y="18"/>
                  </a:lnTo>
                  <a:lnTo>
                    <a:pt x="36" y="15"/>
                  </a:lnTo>
                  <a:lnTo>
                    <a:pt x="34" y="13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8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6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7" name="Freeform 1601">
              <a:extLst>
                <a:ext uri="{FF2B5EF4-FFF2-40B4-BE49-F238E27FC236}">
                  <a16:creationId xmlns:a16="http://schemas.microsoft.com/office/drawing/2014/main" id="{67B9C843-C40C-1A48-AA44-B08A0896C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" y="2304"/>
              <a:ext cx="115" cy="317"/>
            </a:xfrm>
            <a:custGeom>
              <a:avLst/>
              <a:gdLst/>
              <a:ahLst/>
              <a:cxnLst>
                <a:cxn ang="0">
                  <a:pos x="89" y="304"/>
                </a:cxn>
                <a:cxn ang="0">
                  <a:pos x="100" y="280"/>
                </a:cxn>
                <a:cxn ang="0">
                  <a:pos x="94" y="258"/>
                </a:cxn>
                <a:cxn ang="0">
                  <a:pos x="89" y="245"/>
                </a:cxn>
                <a:cxn ang="0">
                  <a:pos x="83" y="232"/>
                </a:cxn>
                <a:cxn ang="0">
                  <a:pos x="86" y="217"/>
                </a:cxn>
                <a:cxn ang="0">
                  <a:pos x="89" y="210"/>
                </a:cxn>
                <a:cxn ang="0">
                  <a:pos x="83" y="197"/>
                </a:cxn>
                <a:cxn ang="0">
                  <a:pos x="72" y="184"/>
                </a:cxn>
                <a:cxn ang="0">
                  <a:pos x="73" y="172"/>
                </a:cxn>
                <a:cxn ang="0">
                  <a:pos x="74" y="162"/>
                </a:cxn>
                <a:cxn ang="0">
                  <a:pos x="87" y="151"/>
                </a:cxn>
                <a:cxn ang="0">
                  <a:pos x="95" y="144"/>
                </a:cxn>
                <a:cxn ang="0">
                  <a:pos x="104" y="141"/>
                </a:cxn>
                <a:cxn ang="0">
                  <a:pos x="114" y="125"/>
                </a:cxn>
                <a:cxn ang="0">
                  <a:pos x="104" y="122"/>
                </a:cxn>
                <a:cxn ang="0">
                  <a:pos x="96" y="117"/>
                </a:cxn>
                <a:cxn ang="0">
                  <a:pos x="94" y="111"/>
                </a:cxn>
                <a:cxn ang="0">
                  <a:pos x="97" y="102"/>
                </a:cxn>
                <a:cxn ang="0">
                  <a:pos x="90" y="88"/>
                </a:cxn>
                <a:cxn ang="0">
                  <a:pos x="84" y="82"/>
                </a:cxn>
                <a:cxn ang="0">
                  <a:pos x="73" y="86"/>
                </a:cxn>
                <a:cxn ang="0">
                  <a:pos x="73" y="69"/>
                </a:cxn>
                <a:cxn ang="0">
                  <a:pos x="77" y="58"/>
                </a:cxn>
                <a:cxn ang="0">
                  <a:pos x="86" y="47"/>
                </a:cxn>
                <a:cxn ang="0">
                  <a:pos x="86" y="34"/>
                </a:cxn>
                <a:cxn ang="0">
                  <a:pos x="84" y="19"/>
                </a:cxn>
                <a:cxn ang="0">
                  <a:pos x="75" y="4"/>
                </a:cxn>
                <a:cxn ang="0">
                  <a:pos x="70" y="9"/>
                </a:cxn>
                <a:cxn ang="0">
                  <a:pos x="62" y="18"/>
                </a:cxn>
                <a:cxn ang="0">
                  <a:pos x="44" y="28"/>
                </a:cxn>
                <a:cxn ang="0">
                  <a:pos x="38" y="42"/>
                </a:cxn>
                <a:cxn ang="0">
                  <a:pos x="34" y="57"/>
                </a:cxn>
                <a:cxn ang="0">
                  <a:pos x="29" y="69"/>
                </a:cxn>
                <a:cxn ang="0">
                  <a:pos x="20" y="83"/>
                </a:cxn>
                <a:cxn ang="0">
                  <a:pos x="16" y="99"/>
                </a:cxn>
                <a:cxn ang="0">
                  <a:pos x="9" y="113"/>
                </a:cxn>
                <a:cxn ang="0">
                  <a:pos x="2" y="124"/>
                </a:cxn>
                <a:cxn ang="0">
                  <a:pos x="13" y="151"/>
                </a:cxn>
                <a:cxn ang="0">
                  <a:pos x="19" y="159"/>
                </a:cxn>
                <a:cxn ang="0">
                  <a:pos x="25" y="174"/>
                </a:cxn>
                <a:cxn ang="0">
                  <a:pos x="31" y="189"/>
                </a:cxn>
                <a:cxn ang="0">
                  <a:pos x="26" y="206"/>
                </a:cxn>
                <a:cxn ang="0">
                  <a:pos x="32" y="221"/>
                </a:cxn>
                <a:cxn ang="0">
                  <a:pos x="43" y="220"/>
                </a:cxn>
                <a:cxn ang="0">
                  <a:pos x="49" y="223"/>
                </a:cxn>
                <a:cxn ang="0">
                  <a:pos x="65" y="203"/>
                </a:cxn>
                <a:cxn ang="0">
                  <a:pos x="75" y="227"/>
                </a:cxn>
                <a:cxn ang="0">
                  <a:pos x="77" y="243"/>
                </a:cxn>
                <a:cxn ang="0">
                  <a:pos x="86" y="265"/>
                </a:cxn>
                <a:cxn ang="0">
                  <a:pos x="85" y="290"/>
                </a:cxn>
                <a:cxn ang="0">
                  <a:pos x="85" y="304"/>
                </a:cxn>
                <a:cxn ang="0">
                  <a:pos x="84" y="315"/>
                </a:cxn>
              </a:cxnLst>
              <a:rect l="0" t="0" r="r" b="b"/>
              <a:pathLst>
                <a:path w="115" h="317">
                  <a:moveTo>
                    <a:pt x="85" y="312"/>
                  </a:moveTo>
                  <a:lnTo>
                    <a:pt x="87" y="311"/>
                  </a:lnTo>
                  <a:lnTo>
                    <a:pt x="88" y="309"/>
                  </a:lnTo>
                  <a:lnTo>
                    <a:pt x="88" y="308"/>
                  </a:lnTo>
                  <a:lnTo>
                    <a:pt x="89" y="306"/>
                  </a:lnTo>
                  <a:lnTo>
                    <a:pt x="89" y="304"/>
                  </a:lnTo>
                  <a:lnTo>
                    <a:pt x="91" y="302"/>
                  </a:lnTo>
                  <a:lnTo>
                    <a:pt x="92" y="299"/>
                  </a:lnTo>
                  <a:lnTo>
                    <a:pt x="95" y="290"/>
                  </a:lnTo>
                  <a:lnTo>
                    <a:pt x="96" y="287"/>
                  </a:lnTo>
                  <a:lnTo>
                    <a:pt x="99" y="284"/>
                  </a:lnTo>
                  <a:lnTo>
                    <a:pt x="100" y="280"/>
                  </a:lnTo>
                  <a:lnTo>
                    <a:pt x="100" y="277"/>
                  </a:lnTo>
                  <a:lnTo>
                    <a:pt x="99" y="273"/>
                  </a:lnTo>
                  <a:lnTo>
                    <a:pt x="97" y="269"/>
                  </a:lnTo>
                  <a:lnTo>
                    <a:pt x="97" y="265"/>
                  </a:lnTo>
                  <a:lnTo>
                    <a:pt x="96" y="261"/>
                  </a:lnTo>
                  <a:lnTo>
                    <a:pt x="94" y="258"/>
                  </a:lnTo>
                  <a:lnTo>
                    <a:pt x="92" y="256"/>
                  </a:lnTo>
                  <a:lnTo>
                    <a:pt x="91" y="255"/>
                  </a:lnTo>
                  <a:lnTo>
                    <a:pt x="90" y="253"/>
                  </a:lnTo>
                  <a:lnTo>
                    <a:pt x="90" y="249"/>
                  </a:lnTo>
                  <a:lnTo>
                    <a:pt x="89" y="247"/>
                  </a:lnTo>
                  <a:lnTo>
                    <a:pt x="89" y="245"/>
                  </a:lnTo>
                  <a:lnTo>
                    <a:pt x="88" y="243"/>
                  </a:lnTo>
                  <a:lnTo>
                    <a:pt x="88" y="241"/>
                  </a:lnTo>
                  <a:lnTo>
                    <a:pt x="87" y="238"/>
                  </a:lnTo>
                  <a:lnTo>
                    <a:pt x="85" y="236"/>
                  </a:lnTo>
                  <a:lnTo>
                    <a:pt x="83" y="234"/>
                  </a:lnTo>
                  <a:lnTo>
                    <a:pt x="83" y="232"/>
                  </a:lnTo>
                  <a:lnTo>
                    <a:pt x="82" y="231"/>
                  </a:lnTo>
                  <a:lnTo>
                    <a:pt x="83" y="227"/>
                  </a:lnTo>
                  <a:lnTo>
                    <a:pt x="84" y="223"/>
                  </a:lnTo>
                  <a:lnTo>
                    <a:pt x="86" y="220"/>
                  </a:lnTo>
                  <a:lnTo>
                    <a:pt x="88" y="218"/>
                  </a:lnTo>
                  <a:lnTo>
                    <a:pt x="86" y="217"/>
                  </a:lnTo>
                  <a:lnTo>
                    <a:pt x="89" y="217"/>
                  </a:lnTo>
                  <a:lnTo>
                    <a:pt x="89" y="216"/>
                  </a:lnTo>
                  <a:lnTo>
                    <a:pt x="89" y="215"/>
                  </a:lnTo>
                  <a:lnTo>
                    <a:pt x="88" y="213"/>
                  </a:lnTo>
                  <a:lnTo>
                    <a:pt x="88" y="211"/>
                  </a:lnTo>
                  <a:lnTo>
                    <a:pt x="89" y="210"/>
                  </a:lnTo>
                  <a:lnTo>
                    <a:pt x="90" y="208"/>
                  </a:lnTo>
                  <a:lnTo>
                    <a:pt x="91" y="207"/>
                  </a:lnTo>
                  <a:lnTo>
                    <a:pt x="89" y="203"/>
                  </a:lnTo>
                  <a:lnTo>
                    <a:pt x="87" y="200"/>
                  </a:lnTo>
                  <a:lnTo>
                    <a:pt x="84" y="198"/>
                  </a:lnTo>
                  <a:lnTo>
                    <a:pt x="83" y="197"/>
                  </a:lnTo>
                  <a:lnTo>
                    <a:pt x="83" y="195"/>
                  </a:lnTo>
                  <a:lnTo>
                    <a:pt x="82" y="191"/>
                  </a:lnTo>
                  <a:lnTo>
                    <a:pt x="81" y="188"/>
                  </a:lnTo>
                  <a:lnTo>
                    <a:pt x="78" y="185"/>
                  </a:lnTo>
                  <a:lnTo>
                    <a:pt x="74" y="184"/>
                  </a:lnTo>
                  <a:lnTo>
                    <a:pt x="72" y="184"/>
                  </a:lnTo>
                  <a:lnTo>
                    <a:pt x="72" y="181"/>
                  </a:lnTo>
                  <a:lnTo>
                    <a:pt x="72" y="179"/>
                  </a:lnTo>
                  <a:lnTo>
                    <a:pt x="73" y="178"/>
                  </a:lnTo>
                  <a:lnTo>
                    <a:pt x="73" y="176"/>
                  </a:lnTo>
                  <a:lnTo>
                    <a:pt x="73" y="174"/>
                  </a:lnTo>
                  <a:lnTo>
                    <a:pt x="73" y="172"/>
                  </a:lnTo>
                  <a:lnTo>
                    <a:pt x="72" y="171"/>
                  </a:lnTo>
                  <a:lnTo>
                    <a:pt x="71" y="168"/>
                  </a:lnTo>
                  <a:lnTo>
                    <a:pt x="71" y="167"/>
                  </a:lnTo>
                  <a:lnTo>
                    <a:pt x="72" y="165"/>
                  </a:lnTo>
                  <a:lnTo>
                    <a:pt x="73" y="163"/>
                  </a:lnTo>
                  <a:lnTo>
                    <a:pt x="74" y="162"/>
                  </a:lnTo>
                  <a:lnTo>
                    <a:pt x="78" y="161"/>
                  </a:lnTo>
                  <a:lnTo>
                    <a:pt x="80" y="158"/>
                  </a:lnTo>
                  <a:lnTo>
                    <a:pt x="83" y="155"/>
                  </a:lnTo>
                  <a:lnTo>
                    <a:pt x="84" y="153"/>
                  </a:lnTo>
                  <a:lnTo>
                    <a:pt x="85" y="151"/>
                  </a:lnTo>
                  <a:lnTo>
                    <a:pt x="87" y="151"/>
                  </a:lnTo>
                  <a:lnTo>
                    <a:pt x="89" y="151"/>
                  </a:lnTo>
                  <a:lnTo>
                    <a:pt x="90" y="150"/>
                  </a:lnTo>
                  <a:lnTo>
                    <a:pt x="90" y="148"/>
                  </a:lnTo>
                  <a:lnTo>
                    <a:pt x="91" y="146"/>
                  </a:lnTo>
                  <a:lnTo>
                    <a:pt x="93" y="145"/>
                  </a:lnTo>
                  <a:lnTo>
                    <a:pt x="95" y="144"/>
                  </a:lnTo>
                  <a:lnTo>
                    <a:pt x="97" y="143"/>
                  </a:lnTo>
                  <a:lnTo>
                    <a:pt x="97" y="142"/>
                  </a:lnTo>
                  <a:lnTo>
                    <a:pt x="97" y="141"/>
                  </a:lnTo>
                  <a:lnTo>
                    <a:pt x="100" y="141"/>
                  </a:lnTo>
                  <a:lnTo>
                    <a:pt x="102" y="141"/>
                  </a:lnTo>
                  <a:lnTo>
                    <a:pt x="104" y="141"/>
                  </a:lnTo>
                  <a:lnTo>
                    <a:pt x="105" y="139"/>
                  </a:lnTo>
                  <a:lnTo>
                    <a:pt x="108" y="136"/>
                  </a:lnTo>
                  <a:lnTo>
                    <a:pt x="111" y="134"/>
                  </a:lnTo>
                  <a:lnTo>
                    <a:pt x="113" y="130"/>
                  </a:lnTo>
                  <a:lnTo>
                    <a:pt x="115" y="127"/>
                  </a:lnTo>
                  <a:lnTo>
                    <a:pt x="114" y="125"/>
                  </a:lnTo>
                  <a:lnTo>
                    <a:pt x="112" y="127"/>
                  </a:lnTo>
                  <a:lnTo>
                    <a:pt x="110" y="128"/>
                  </a:lnTo>
                  <a:lnTo>
                    <a:pt x="108" y="127"/>
                  </a:lnTo>
                  <a:lnTo>
                    <a:pt x="106" y="124"/>
                  </a:lnTo>
                  <a:lnTo>
                    <a:pt x="105" y="123"/>
                  </a:lnTo>
                  <a:lnTo>
                    <a:pt x="104" y="122"/>
                  </a:lnTo>
                  <a:lnTo>
                    <a:pt x="103" y="121"/>
                  </a:lnTo>
                  <a:lnTo>
                    <a:pt x="103" y="119"/>
                  </a:lnTo>
                  <a:lnTo>
                    <a:pt x="101" y="118"/>
                  </a:lnTo>
                  <a:lnTo>
                    <a:pt x="99" y="118"/>
                  </a:lnTo>
                  <a:lnTo>
                    <a:pt x="97" y="118"/>
                  </a:lnTo>
                  <a:lnTo>
                    <a:pt x="96" y="117"/>
                  </a:lnTo>
                  <a:lnTo>
                    <a:pt x="94" y="117"/>
                  </a:lnTo>
                  <a:lnTo>
                    <a:pt x="93" y="114"/>
                  </a:lnTo>
                  <a:lnTo>
                    <a:pt x="91" y="113"/>
                  </a:lnTo>
                  <a:lnTo>
                    <a:pt x="92" y="112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7" y="110"/>
                  </a:lnTo>
                  <a:lnTo>
                    <a:pt x="99" y="110"/>
                  </a:lnTo>
                  <a:lnTo>
                    <a:pt x="100" y="109"/>
                  </a:lnTo>
                  <a:lnTo>
                    <a:pt x="100" y="106"/>
                  </a:lnTo>
                  <a:lnTo>
                    <a:pt x="99" y="103"/>
                  </a:lnTo>
                  <a:lnTo>
                    <a:pt x="97" y="102"/>
                  </a:lnTo>
                  <a:lnTo>
                    <a:pt x="94" y="101"/>
                  </a:lnTo>
                  <a:lnTo>
                    <a:pt x="92" y="99"/>
                  </a:lnTo>
                  <a:lnTo>
                    <a:pt x="91" y="97"/>
                  </a:lnTo>
                  <a:lnTo>
                    <a:pt x="91" y="93"/>
                  </a:lnTo>
                  <a:lnTo>
                    <a:pt x="90" y="91"/>
                  </a:lnTo>
                  <a:lnTo>
                    <a:pt x="90" y="88"/>
                  </a:lnTo>
                  <a:lnTo>
                    <a:pt x="88" y="86"/>
                  </a:lnTo>
                  <a:lnTo>
                    <a:pt x="86" y="86"/>
                  </a:lnTo>
                  <a:lnTo>
                    <a:pt x="85" y="85"/>
                  </a:lnTo>
                  <a:lnTo>
                    <a:pt x="85" y="84"/>
                  </a:lnTo>
                  <a:lnTo>
                    <a:pt x="85" y="82"/>
                  </a:lnTo>
                  <a:lnTo>
                    <a:pt x="84" y="82"/>
                  </a:lnTo>
                  <a:lnTo>
                    <a:pt x="82" y="82"/>
                  </a:lnTo>
                  <a:lnTo>
                    <a:pt x="80" y="83"/>
                  </a:lnTo>
                  <a:lnTo>
                    <a:pt x="79" y="83"/>
                  </a:lnTo>
                  <a:lnTo>
                    <a:pt x="78" y="84"/>
                  </a:lnTo>
                  <a:lnTo>
                    <a:pt x="75" y="85"/>
                  </a:lnTo>
                  <a:lnTo>
                    <a:pt x="73" y="86"/>
                  </a:lnTo>
                  <a:lnTo>
                    <a:pt x="72" y="85"/>
                  </a:lnTo>
                  <a:lnTo>
                    <a:pt x="72" y="83"/>
                  </a:lnTo>
                  <a:lnTo>
                    <a:pt x="72" y="80"/>
                  </a:lnTo>
                  <a:lnTo>
                    <a:pt x="74" y="75"/>
                  </a:lnTo>
                  <a:lnTo>
                    <a:pt x="73" y="72"/>
                  </a:lnTo>
                  <a:lnTo>
                    <a:pt x="73" y="69"/>
                  </a:lnTo>
                  <a:lnTo>
                    <a:pt x="73" y="68"/>
                  </a:lnTo>
                  <a:lnTo>
                    <a:pt x="73" y="65"/>
                  </a:lnTo>
                  <a:lnTo>
                    <a:pt x="75" y="62"/>
                  </a:lnTo>
                  <a:lnTo>
                    <a:pt x="75" y="60"/>
                  </a:lnTo>
                  <a:lnTo>
                    <a:pt x="75" y="59"/>
                  </a:lnTo>
                  <a:lnTo>
                    <a:pt x="77" y="58"/>
                  </a:lnTo>
                  <a:lnTo>
                    <a:pt x="78" y="57"/>
                  </a:lnTo>
                  <a:lnTo>
                    <a:pt x="81" y="54"/>
                  </a:lnTo>
                  <a:lnTo>
                    <a:pt x="82" y="52"/>
                  </a:lnTo>
                  <a:lnTo>
                    <a:pt x="84" y="51"/>
                  </a:lnTo>
                  <a:lnTo>
                    <a:pt x="86" y="48"/>
                  </a:lnTo>
                  <a:lnTo>
                    <a:pt x="86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7" y="40"/>
                  </a:lnTo>
                  <a:lnTo>
                    <a:pt x="87" y="38"/>
                  </a:lnTo>
                  <a:lnTo>
                    <a:pt x="86" y="37"/>
                  </a:lnTo>
                  <a:lnTo>
                    <a:pt x="86" y="34"/>
                  </a:lnTo>
                  <a:lnTo>
                    <a:pt x="86" y="31"/>
                  </a:lnTo>
                  <a:lnTo>
                    <a:pt x="86" y="28"/>
                  </a:lnTo>
                  <a:lnTo>
                    <a:pt x="87" y="26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4" y="19"/>
                  </a:lnTo>
                  <a:lnTo>
                    <a:pt x="82" y="17"/>
                  </a:lnTo>
                  <a:lnTo>
                    <a:pt x="81" y="14"/>
                  </a:lnTo>
                  <a:lnTo>
                    <a:pt x="80" y="11"/>
                  </a:lnTo>
                  <a:lnTo>
                    <a:pt x="79" y="9"/>
                  </a:lnTo>
                  <a:lnTo>
                    <a:pt x="78" y="7"/>
                  </a:lnTo>
                  <a:lnTo>
                    <a:pt x="75" y="4"/>
                  </a:lnTo>
                  <a:lnTo>
                    <a:pt x="73" y="2"/>
                  </a:lnTo>
                  <a:lnTo>
                    <a:pt x="71" y="0"/>
                  </a:lnTo>
                  <a:lnTo>
                    <a:pt x="71" y="3"/>
                  </a:lnTo>
                  <a:lnTo>
                    <a:pt x="71" y="6"/>
                  </a:lnTo>
                  <a:lnTo>
                    <a:pt x="70" y="8"/>
                  </a:lnTo>
                  <a:lnTo>
                    <a:pt x="70" y="9"/>
                  </a:lnTo>
                  <a:lnTo>
                    <a:pt x="69" y="11"/>
                  </a:lnTo>
                  <a:lnTo>
                    <a:pt x="67" y="11"/>
                  </a:lnTo>
                  <a:lnTo>
                    <a:pt x="65" y="12"/>
                  </a:lnTo>
                  <a:lnTo>
                    <a:pt x="64" y="13"/>
                  </a:lnTo>
                  <a:lnTo>
                    <a:pt x="64" y="15"/>
                  </a:lnTo>
                  <a:lnTo>
                    <a:pt x="62" y="18"/>
                  </a:lnTo>
                  <a:lnTo>
                    <a:pt x="59" y="20"/>
                  </a:lnTo>
                  <a:lnTo>
                    <a:pt x="56" y="22"/>
                  </a:lnTo>
                  <a:lnTo>
                    <a:pt x="52" y="23"/>
                  </a:lnTo>
                  <a:lnTo>
                    <a:pt x="48" y="25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44" y="31"/>
                  </a:lnTo>
                  <a:lnTo>
                    <a:pt x="44" y="33"/>
                  </a:lnTo>
                  <a:lnTo>
                    <a:pt x="44" y="35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8" y="42"/>
                  </a:lnTo>
                  <a:lnTo>
                    <a:pt x="35" y="44"/>
                  </a:lnTo>
                  <a:lnTo>
                    <a:pt x="34" y="45"/>
                  </a:lnTo>
                  <a:lnTo>
                    <a:pt x="32" y="47"/>
                  </a:lnTo>
                  <a:lnTo>
                    <a:pt x="32" y="52"/>
                  </a:lnTo>
                  <a:lnTo>
                    <a:pt x="32" y="56"/>
                  </a:lnTo>
                  <a:lnTo>
                    <a:pt x="34" y="57"/>
                  </a:lnTo>
                  <a:lnTo>
                    <a:pt x="32" y="59"/>
                  </a:lnTo>
                  <a:lnTo>
                    <a:pt x="34" y="63"/>
                  </a:lnTo>
                  <a:lnTo>
                    <a:pt x="34" y="66"/>
                  </a:lnTo>
                  <a:lnTo>
                    <a:pt x="34" y="68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28" y="70"/>
                  </a:lnTo>
                  <a:lnTo>
                    <a:pt x="26" y="70"/>
                  </a:lnTo>
                  <a:lnTo>
                    <a:pt x="23" y="73"/>
                  </a:lnTo>
                  <a:lnTo>
                    <a:pt x="21" y="76"/>
                  </a:lnTo>
                  <a:lnTo>
                    <a:pt x="20" y="79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19" y="88"/>
                  </a:lnTo>
                  <a:lnTo>
                    <a:pt x="19" y="90"/>
                  </a:lnTo>
                  <a:lnTo>
                    <a:pt x="17" y="95"/>
                  </a:lnTo>
                  <a:lnTo>
                    <a:pt x="16" y="99"/>
                  </a:lnTo>
                  <a:lnTo>
                    <a:pt x="15" y="103"/>
                  </a:lnTo>
                  <a:lnTo>
                    <a:pt x="16" y="107"/>
                  </a:lnTo>
                  <a:lnTo>
                    <a:pt x="15" y="110"/>
                  </a:lnTo>
                  <a:lnTo>
                    <a:pt x="14" y="113"/>
                  </a:lnTo>
                  <a:lnTo>
                    <a:pt x="12" y="113"/>
                  </a:lnTo>
                  <a:lnTo>
                    <a:pt x="9" y="113"/>
                  </a:lnTo>
                  <a:lnTo>
                    <a:pt x="7" y="114"/>
                  </a:lnTo>
                  <a:lnTo>
                    <a:pt x="6" y="115"/>
                  </a:lnTo>
                  <a:lnTo>
                    <a:pt x="6" y="118"/>
                  </a:lnTo>
                  <a:lnTo>
                    <a:pt x="6" y="119"/>
                  </a:lnTo>
                  <a:lnTo>
                    <a:pt x="5" y="122"/>
                  </a:lnTo>
                  <a:lnTo>
                    <a:pt x="2" y="124"/>
                  </a:lnTo>
                  <a:lnTo>
                    <a:pt x="0" y="126"/>
                  </a:lnTo>
                  <a:lnTo>
                    <a:pt x="1" y="130"/>
                  </a:lnTo>
                  <a:lnTo>
                    <a:pt x="5" y="136"/>
                  </a:lnTo>
                  <a:lnTo>
                    <a:pt x="7" y="143"/>
                  </a:lnTo>
                  <a:lnTo>
                    <a:pt x="9" y="148"/>
                  </a:lnTo>
                  <a:lnTo>
                    <a:pt x="13" y="151"/>
                  </a:lnTo>
                  <a:lnTo>
                    <a:pt x="14" y="153"/>
                  </a:lnTo>
                  <a:lnTo>
                    <a:pt x="17" y="154"/>
                  </a:lnTo>
                  <a:lnTo>
                    <a:pt x="19" y="154"/>
                  </a:lnTo>
                  <a:lnTo>
                    <a:pt x="20" y="155"/>
                  </a:lnTo>
                  <a:lnTo>
                    <a:pt x="20" y="156"/>
                  </a:lnTo>
                  <a:lnTo>
                    <a:pt x="19" y="159"/>
                  </a:lnTo>
                  <a:lnTo>
                    <a:pt x="18" y="163"/>
                  </a:lnTo>
                  <a:lnTo>
                    <a:pt x="18" y="165"/>
                  </a:lnTo>
                  <a:lnTo>
                    <a:pt x="19" y="167"/>
                  </a:lnTo>
                  <a:lnTo>
                    <a:pt x="22" y="171"/>
                  </a:lnTo>
                  <a:lnTo>
                    <a:pt x="23" y="173"/>
                  </a:lnTo>
                  <a:lnTo>
                    <a:pt x="25" y="174"/>
                  </a:lnTo>
                  <a:lnTo>
                    <a:pt x="27" y="175"/>
                  </a:lnTo>
                  <a:lnTo>
                    <a:pt x="28" y="177"/>
                  </a:lnTo>
                  <a:lnTo>
                    <a:pt x="30" y="181"/>
                  </a:lnTo>
                  <a:lnTo>
                    <a:pt x="31" y="184"/>
                  </a:lnTo>
                  <a:lnTo>
                    <a:pt x="31" y="187"/>
                  </a:lnTo>
                  <a:lnTo>
                    <a:pt x="31" y="189"/>
                  </a:lnTo>
                  <a:lnTo>
                    <a:pt x="31" y="192"/>
                  </a:lnTo>
                  <a:lnTo>
                    <a:pt x="30" y="198"/>
                  </a:lnTo>
                  <a:lnTo>
                    <a:pt x="29" y="200"/>
                  </a:lnTo>
                  <a:lnTo>
                    <a:pt x="28" y="202"/>
                  </a:lnTo>
                  <a:lnTo>
                    <a:pt x="26" y="203"/>
                  </a:lnTo>
                  <a:lnTo>
                    <a:pt x="26" y="206"/>
                  </a:lnTo>
                  <a:lnTo>
                    <a:pt x="26" y="209"/>
                  </a:lnTo>
                  <a:lnTo>
                    <a:pt x="27" y="211"/>
                  </a:lnTo>
                  <a:lnTo>
                    <a:pt x="30" y="214"/>
                  </a:lnTo>
                  <a:lnTo>
                    <a:pt x="31" y="217"/>
                  </a:lnTo>
                  <a:lnTo>
                    <a:pt x="31" y="219"/>
                  </a:lnTo>
                  <a:lnTo>
                    <a:pt x="32" y="221"/>
                  </a:lnTo>
                  <a:lnTo>
                    <a:pt x="32" y="222"/>
                  </a:lnTo>
                  <a:lnTo>
                    <a:pt x="34" y="223"/>
                  </a:lnTo>
                  <a:lnTo>
                    <a:pt x="37" y="222"/>
                  </a:lnTo>
                  <a:lnTo>
                    <a:pt x="39" y="220"/>
                  </a:lnTo>
                  <a:lnTo>
                    <a:pt x="42" y="219"/>
                  </a:lnTo>
                  <a:lnTo>
                    <a:pt x="43" y="220"/>
                  </a:lnTo>
                  <a:lnTo>
                    <a:pt x="44" y="221"/>
                  </a:lnTo>
                  <a:lnTo>
                    <a:pt x="45" y="223"/>
                  </a:lnTo>
                  <a:lnTo>
                    <a:pt x="45" y="224"/>
                  </a:lnTo>
                  <a:lnTo>
                    <a:pt x="46" y="225"/>
                  </a:lnTo>
                  <a:lnTo>
                    <a:pt x="48" y="224"/>
                  </a:lnTo>
                  <a:lnTo>
                    <a:pt x="49" y="223"/>
                  </a:lnTo>
                  <a:lnTo>
                    <a:pt x="51" y="220"/>
                  </a:lnTo>
                  <a:lnTo>
                    <a:pt x="54" y="215"/>
                  </a:lnTo>
                  <a:lnTo>
                    <a:pt x="59" y="211"/>
                  </a:lnTo>
                  <a:lnTo>
                    <a:pt x="61" y="206"/>
                  </a:lnTo>
                  <a:lnTo>
                    <a:pt x="63" y="203"/>
                  </a:lnTo>
                  <a:lnTo>
                    <a:pt x="65" y="203"/>
                  </a:lnTo>
                  <a:lnTo>
                    <a:pt x="68" y="206"/>
                  </a:lnTo>
                  <a:lnTo>
                    <a:pt x="70" y="208"/>
                  </a:lnTo>
                  <a:lnTo>
                    <a:pt x="72" y="214"/>
                  </a:lnTo>
                  <a:lnTo>
                    <a:pt x="74" y="218"/>
                  </a:lnTo>
                  <a:lnTo>
                    <a:pt x="75" y="222"/>
                  </a:lnTo>
                  <a:lnTo>
                    <a:pt x="75" y="227"/>
                  </a:lnTo>
                  <a:lnTo>
                    <a:pt x="75" y="231"/>
                  </a:lnTo>
                  <a:lnTo>
                    <a:pt x="75" y="236"/>
                  </a:lnTo>
                  <a:lnTo>
                    <a:pt x="75" y="237"/>
                  </a:lnTo>
                  <a:lnTo>
                    <a:pt x="75" y="239"/>
                  </a:lnTo>
                  <a:lnTo>
                    <a:pt x="77" y="241"/>
                  </a:lnTo>
                  <a:lnTo>
                    <a:pt x="77" y="243"/>
                  </a:lnTo>
                  <a:lnTo>
                    <a:pt x="79" y="246"/>
                  </a:lnTo>
                  <a:lnTo>
                    <a:pt x="81" y="253"/>
                  </a:lnTo>
                  <a:lnTo>
                    <a:pt x="83" y="258"/>
                  </a:lnTo>
                  <a:lnTo>
                    <a:pt x="84" y="260"/>
                  </a:lnTo>
                  <a:lnTo>
                    <a:pt x="85" y="262"/>
                  </a:lnTo>
                  <a:lnTo>
                    <a:pt x="86" y="265"/>
                  </a:lnTo>
                  <a:lnTo>
                    <a:pt x="87" y="267"/>
                  </a:lnTo>
                  <a:lnTo>
                    <a:pt x="88" y="271"/>
                  </a:lnTo>
                  <a:lnTo>
                    <a:pt x="88" y="274"/>
                  </a:lnTo>
                  <a:lnTo>
                    <a:pt x="87" y="279"/>
                  </a:lnTo>
                  <a:lnTo>
                    <a:pt x="86" y="285"/>
                  </a:lnTo>
                  <a:lnTo>
                    <a:pt x="85" y="290"/>
                  </a:lnTo>
                  <a:lnTo>
                    <a:pt x="84" y="294"/>
                  </a:lnTo>
                  <a:lnTo>
                    <a:pt x="84" y="297"/>
                  </a:lnTo>
                  <a:lnTo>
                    <a:pt x="86" y="299"/>
                  </a:lnTo>
                  <a:lnTo>
                    <a:pt x="86" y="300"/>
                  </a:lnTo>
                  <a:lnTo>
                    <a:pt x="86" y="302"/>
                  </a:lnTo>
                  <a:lnTo>
                    <a:pt x="85" y="304"/>
                  </a:lnTo>
                  <a:lnTo>
                    <a:pt x="84" y="307"/>
                  </a:lnTo>
                  <a:lnTo>
                    <a:pt x="84" y="310"/>
                  </a:lnTo>
                  <a:lnTo>
                    <a:pt x="83" y="313"/>
                  </a:lnTo>
                  <a:lnTo>
                    <a:pt x="83" y="317"/>
                  </a:lnTo>
                  <a:lnTo>
                    <a:pt x="83" y="316"/>
                  </a:lnTo>
                  <a:lnTo>
                    <a:pt x="84" y="315"/>
                  </a:lnTo>
                  <a:lnTo>
                    <a:pt x="84" y="312"/>
                  </a:lnTo>
                  <a:lnTo>
                    <a:pt x="85" y="3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8" name="Freeform 1602">
              <a:extLst>
                <a:ext uri="{FF2B5EF4-FFF2-40B4-BE49-F238E27FC236}">
                  <a16:creationId xmlns:a16="http://schemas.microsoft.com/office/drawing/2014/main" id="{F9C72078-BF0C-C94B-9B6A-33DC98EB7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" y="2587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2" y="1"/>
                  </a:lnTo>
                  <a:lnTo>
                    <a:pt x="0" y="4"/>
                  </a:lnTo>
                  <a:lnTo>
                    <a:pt x="2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59" name="Freeform 1603">
              <a:extLst>
                <a:ext uri="{FF2B5EF4-FFF2-40B4-BE49-F238E27FC236}">
                  <a16:creationId xmlns:a16="http://schemas.microsoft.com/office/drawing/2014/main" id="{3FF163BB-257B-3645-B091-32093F8A6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2444"/>
              <a:ext cx="116" cy="244"/>
            </a:xfrm>
            <a:custGeom>
              <a:avLst/>
              <a:gdLst/>
              <a:ahLst/>
              <a:cxnLst>
                <a:cxn ang="0">
                  <a:pos x="69" y="122"/>
                </a:cxn>
                <a:cxn ang="0">
                  <a:pos x="72" y="109"/>
                </a:cxn>
                <a:cxn ang="0">
                  <a:pos x="86" y="100"/>
                </a:cxn>
                <a:cxn ang="0">
                  <a:pos x="100" y="104"/>
                </a:cxn>
                <a:cxn ang="0">
                  <a:pos x="112" y="109"/>
                </a:cxn>
                <a:cxn ang="0">
                  <a:pos x="115" y="99"/>
                </a:cxn>
                <a:cxn ang="0">
                  <a:pos x="109" y="92"/>
                </a:cxn>
                <a:cxn ang="0">
                  <a:pos x="105" y="78"/>
                </a:cxn>
                <a:cxn ang="0">
                  <a:pos x="99" y="70"/>
                </a:cxn>
                <a:cxn ang="0">
                  <a:pos x="96" y="60"/>
                </a:cxn>
                <a:cxn ang="0">
                  <a:pos x="89" y="49"/>
                </a:cxn>
                <a:cxn ang="0">
                  <a:pos x="79" y="34"/>
                </a:cxn>
                <a:cxn ang="0">
                  <a:pos x="73" y="43"/>
                </a:cxn>
                <a:cxn ang="0">
                  <a:pos x="65" y="45"/>
                </a:cxn>
                <a:cxn ang="0">
                  <a:pos x="58" y="46"/>
                </a:cxn>
                <a:cxn ang="0">
                  <a:pos x="51" y="44"/>
                </a:cxn>
                <a:cxn ang="0">
                  <a:pos x="51" y="35"/>
                </a:cxn>
                <a:cxn ang="0">
                  <a:pos x="49" y="25"/>
                </a:cxn>
                <a:cxn ang="0">
                  <a:pos x="43" y="18"/>
                </a:cxn>
                <a:cxn ang="0">
                  <a:pos x="33" y="1"/>
                </a:cxn>
                <a:cxn ang="0">
                  <a:pos x="26" y="3"/>
                </a:cxn>
                <a:cxn ang="0">
                  <a:pos x="19" y="10"/>
                </a:cxn>
                <a:cxn ang="0">
                  <a:pos x="12" y="15"/>
                </a:cxn>
                <a:cxn ang="0">
                  <a:pos x="1" y="25"/>
                </a:cxn>
                <a:cxn ang="0">
                  <a:pos x="2" y="34"/>
                </a:cxn>
                <a:cxn ang="0">
                  <a:pos x="1" y="44"/>
                </a:cxn>
                <a:cxn ang="0">
                  <a:pos x="12" y="55"/>
                </a:cxn>
                <a:cxn ang="0">
                  <a:pos x="20" y="67"/>
                </a:cxn>
                <a:cxn ang="0">
                  <a:pos x="18" y="75"/>
                </a:cxn>
                <a:cxn ang="0">
                  <a:pos x="15" y="80"/>
                </a:cxn>
                <a:cxn ang="0">
                  <a:pos x="12" y="94"/>
                </a:cxn>
                <a:cxn ang="0">
                  <a:pos x="18" y="105"/>
                </a:cxn>
                <a:cxn ang="0">
                  <a:pos x="21" y="116"/>
                </a:cxn>
                <a:cxn ang="0">
                  <a:pos x="28" y="133"/>
                </a:cxn>
                <a:cxn ang="0">
                  <a:pos x="24" y="150"/>
                </a:cxn>
                <a:cxn ang="0">
                  <a:pos x="17" y="168"/>
                </a:cxn>
                <a:cxn ang="0">
                  <a:pos x="12" y="176"/>
                </a:cxn>
                <a:cxn ang="0">
                  <a:pos x="10" y="188"/>
                </a:cxn>
                <a:cxn ang="0">
                  <a:pos x="9" y="203"/>
                </a:cxn>
                <a:cxn ang="0">
                  <a:pos x="13" y="209"/>
                </a:cxn>
                <a:cxn ang="0">
                  <a:pos x="21" y="217"/>
                </a:cxn>
                <a:cxn ang="0">
                  <a:pos x="31" y="228"/>
                </a:cxn>
                <a:cxn ang="0">
                  <a:pos x="36" y="231"/>
                </a:cxn>
                <a:cxn ang="0">
                  <a:pos x="42" y="233"/>
                </a:cxn>
                <a:cxn ang="0">
                  <a:pos x="47" y="239"/>
                </a:cxn>
                <a:cxn ang="0">
                  <a:pos x="51" y="242"/>
                </a:cxn>
                <a:cxn ang="0">
                  <a:pos x="56" y="238"/>
                </a:cxn>
                <a:cxn ang="0">
                  <a:pos x="59" y="236"/>
                </a:cxn>
                <a:cxn ang="0">
                  <a:pos x="52" y="227"/>
                </a:cxn>
                <a:cxn ang="0">
                  <a:pos x="41" y="214"/>
                </a:cxn>
                <a:cxn ang="0">
                  <a:pos x="31" y="200"/>
                </a:cxn>
                <a:cxn ang="0">
                  <a:pos x="23" y="189"/>
                </a:cxn>
                <a:cxn ang="0">
                  <a:pos x="24" y="177"/>
                </a:cxn>
                <a:cxn ang="0">
                  <a:pos x="31" y="155"/>
                </a:cxn>
                <a:cxn ang="0">
                  <a:pos x="36" y="123"/>
                </a:cxn>
                <a:cxn ang="0">
                  <a:pos x="43" y="119"/>
                </a:cxn>
                <a:cxn ang="0">
                  <a:pos x="42" y="129"/>
                </a:cxn>
                <a:cxn ang="0">
                  <a:pos x="46" y="137"/>
                </a:cxn>
                <a:cxn ang="0">
                  <a:pos x="54" y="134"/>
                </a:cxn>
                <a:cxn ang="0">
                  <a:pos x="62" y="139"/>
                </a:cxn>
                <a:cxn ang="0">
                  <a:pos x="65" y="144"/>
                </a:cxn>
                <a:cxn ang="0">
                  <a:pos x="72" y="138"/>
                </a:cxn>
              </a:cxnLst>
              <a:rect l="0" t="0" r="r" b="b"/>
              <a:pathLst>
                <a:path w="116" h="244">
                  <a:moveTo>
                    <a:pt x="72" y="137"/>
                  </a:moveTo>
                  <a:lnTo>
                    <a:pt x="68" y="134"/>
                  </a:lnTo>
                  <a:lnTo>
                    <a:pt x="67" y="129"/>
                  </a:lnTo>
                  <a:lnTo>
                    <a:pt x="67" y="125"/>
                  </a:lnTo>
                  <a:lnTo>
                    <a:pt x="69" y="122"/>
                  </a:lnTo>
                  <a:lnTo>
                    <a:pt x="71" y="120"/>
                  </a:lnTo>
                  <a:lnTo>
                    <a:pt x="69" y="119"/>
                  </a:lnTo>
                  <a:lnTo>
                    <a:pt x="69" y="115"/>
                  </a:lnTo>
                  <a:lnTo>
                    <a:pt x="71" y="112"/>
                  </a:lnTo>
                  <a:lnTo>
                    <a:pt x="72" y="109"/>
                  </a:lnTo>
                  <a:lnTo>
                    <a:pt x="73" y="106"/>
                  </a:lnTo>
                  <a:lnTo>
                    <a:pt x="75" y="105"/>
                  </a:lnTo>
                  <a:lnTo>
                    <a:pt x="79" y="104"/>
                  </a:lnTo>
                  <a:lnTo>
                    <a:pt x="82" y="102"/>
                  </a:lnTo>
                  <a:lnTo>
                    <a:pt x="86" y="100"/>
                  </a:lnTo>
                  <a:lnTo>
                    <a:pt x="88" y="100"/>
                  </a:lnTo>
                  <a:lnTo>
                    <a:pt x="90" y="101"/>
                  </a:lnTo>
                  <a:lnTo>
                    <a:pt x="93" y="103"/>
                  </a:lnTo>
                  <a:lnTo>
                    <a:pt x="97" y="103"/>
                  </a:lnTo>
                  <a:lnTo>
                    <a:pt x="100" y="104"/>
                  </a:lnTo>
                  <a:lnTo>
                    <a:pt x="103" y="104"/>
                  </a:lnTo>
                  <a:lnTo>
                    <a:pt x="106" y="106"/>
                  </a:lnTo>
                  <a:lnTo>
                    <a:pt x="107" y="109"/>
                  </a:lnTo>
                  <a:lnTo>
                    <a:pt x="109" y="109"/>
                  </a:lnTo>
                  <a:lnTo>
                    <a:pt x="112" y="109"/>
                  </a:lnTo>
                  <a:lnTo>
                    <a:pt x="114" y="107"/>
                  </a:lnTo>
                  <a:lnTo>
                    <a:pt x="115" y="105"/>
                  </a:lnTo>
                  <a:lnTo>
                    <a:pt x="116" y="103"/>
                  </a:lnTo>
                  <a:lnTo>
                    <a:pt x="116" y="101"/>
                  </a:lnTo>
                  <a:lnTo>
                    <a:pt x="115" y="99"/>
                  </a:lnTo>
                  <a:lnTo>
                    <a:pt x="112" y="96"/>
                  </a:lnTo>
                  <a:lnTo>
                    <a:pt x="111" y="95"/>
                  </a:lnTo>
                  <a:lnTo>
                    <a:pt x="112" y="96"/>
                  </a:lnTo>
                  <a:lnTo>
                    <a:pt x="111" y="94"/>
                  </a:lnTo>
                  <a:lnTo>
                    <a:pt x="109" y="92"/>
                  </a:lnTo>
                  <a:lnTo>
                    <a:pt x="109" y="89"/>
                  </a:lnTo>
                  <a:lnTo>
                    <a:pt x="108" y="88"/>
                  </a:lnTo>
                  <a:lnTo>
                    <a:pt x="107" y="82"/>
                  </a:lnTo>
                  <a:lnTo>
                    <a:pt x="106" y="80"/>
                  </a:lnTo>
                  <a:lnTo>
                    <a:pt x="105" y="78"/>
                  </a:lnTo>
                  <a:lnTo>
                    <a:pt x="103" y="77"/>
                  </a:lnTo>
                  <a:lnTo>
                    <a:pt x="101" y="76"/>
                  </a:lnTo>
                  <a:lnTo>
                    <a:pt x="99" y="74"/>
                  </a:lnTo>
                  <a:lnTo>
                    <a:pt x="99" y="72"/>
                  </a:lnTo>
                  <a:lnTo>
                    <a:pt x="99" y="70"/>
                  </a:lnTo>
                  <a:lnTo>
                    <a:pt x="98" y="68"/>
                  </a:lnTo>
                  <a:lnTo>
                    <a:pt x="98" y="66"/>
                  </a:lnTo>
                  <a:lnTo>
                    <a:pt x="98" y="63"/>
                  </a:lnTo>
                  <a:lnTo>
                    <a:pt x="97" y="61"/>
                  </a:lnTo>
                  <a:lnTo>
                    <a:pt x="96" y="60"/>
                  </a:lnTo>
                  <a:lnTo>
                    <a:pt x="94" y="58"/>
                  </a:lnTo>
                  <a:lnTo>
                    <a:pt x="93" y="57"/>
                  </a:lnTo>
                  <a:lnTo>
                    <a:pt x="91" y="55"/>
                  </a:lnTo>
                  <a:lnTo>
                    <a:pt x="90" y="54"/>
                  </a:lnTo>
                  <a:lnTo>
                    <a:pt x="89" y="49"/>
                  </a:lnTo>
                  <a:lnTo>
                    <a:pt x="87" y="44"/>
                  </a:lnTo>
                  <a:lnTo>
                    <a:pt x="86" y="39"/>
                  </a:lnTo>
                  <a:lnTo>
                    <a:pt x="85" y="37"/>
                  </a:lnTo>
                  <a:lnTo>
                    <a:pt x="83" y="36"/>
                  </a:lnTo>
                  <a:lnTo>
                    <a:pt x="79" y="34"/>
                  </a:lnTo>
                  <a:lnTo>
                    <a:pt x="79" y="37"/>
                  </a:lnTo>
                  <a:lnTo>
                    <a:pt x="79" y="39"/>
                  </a:lnTo>
                  <a:lnTo>
                    <a:pt x="78" y="40"/>
                  </a:lnTo>
                  <a:lnTo>
                    <a:pt x="75" y="40"/>
                  </a:lnTo>
                  <a:lnTo>
                    <a:pt x="73" y="43"/>
                  </a:lnTo>
                  <a:lnTo>
                    <a:pt x="71" y="46"/>
                  </a:lnTo>
                  <a:lnTo>
                    <a:pt x="68" y="47"/>
                  </a:lnTo>
                  <a:lnTo>
                    <a:pt x="67" y="47"/>
                  </a:lnTo>
                  <a:lnTo>
                    <a:pt x="66" y="47"/>
                  </a:lnTo>
                  <a:lnTo>
                    <a:pt x="65" y="45"/>
                  </a:lnTo>
                  <a:lnTo>
                    <a:pt x="64" y="44"/>
                  </a:lnTo>
                  <a:lnTo>
                    <a:pt x="63" y="43"/>
                  </a:lnTo>
                  <a:lnTo>
                    <a:pt x="62" y="44"/>
                  </a:lnTo>
                  <a:lnTo>
                    <a:pt x="61" y="44"/>
                  </a:lnTo>
                  <a:lnTo>
                    <a:pt x="58" y="46"/>
                  </a:lnTo>
                  <a:lnTo>
                    <a:pt x="56" y="47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7"/>
                  </a:lnTo>
                  <a:lnTo>
                    <a:pt x="51" y="44"/>
                  </a:lnTo>
                  <a:lnTo>
                    <a:pt x="52" y="43"/>
                  </a:lnTo>
                  <a:lnTo>
                    <a:pt x="53" y="40"/>
                  </a:lnTo>
                  <a:lnTo>
                    <a:pt x="52" y="40"/>
                  </a:lnTo>
                  <a:lnTo>
                    <a:pt x="52" y="39"/>
                  </a:lnTo>
                  <a:lnTo>
                    <a:pt x="51" y="35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3" y="28"/>
                  </a:lnTo>
                  <a:lnTo>
                    <a:pt x="52" y="27"/>
                  </a:lnTo>
                  <a:lnTo>
                    <a:pt x="49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3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3" y="14"/>
                  </a:lnTo>
                  <a:lnTo>
                    <a:pt x="41" y="11"/>
                  </a:lnTo>
                  <a:lnTo>
                    <a:pt x="38" y="5"/>
                  </a:lnTo>
                  <a:lnTo>
                    <a:pt x="34" y="0"/>
                  </a:lnTo>
                  <a:lnTo>
                    <a:pt x="33" y="1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4" y="4"/>
                  </a:lnTo>
                  <a:lnTo>
                    <a:pt x="22" y="5"/>
                  </a:lnTo>
                  <a:lnTo>
                    <a:pt x="20" y="6"/>
                  </a:lnTo>
                  <a:lnTo>
                    <a:pt x="19" y="8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9" y="18"/>
                  </a:lnTo>
                  <a:lnTo>
                    <a:pt x="7" y="21"/>
                  </a:lnTo>
                  <a:lnTo>
                    <a:pt x="3" y="22"/>
                  </a:lnTo>
                  <a:lnTo>
                    <a:pt x="2" y="23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28"/>
                  </a:lnTo>
                  <a:lnTo>
                    <a:pt x="1" y="31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1" y="39"/>
                  </a:lnTo>
                  <a:lnTo>
                    <a:pt x="1" y="41"/>
                  </a:lnTo>
                  <a:lnTo>
                    <a:pt x="1" y="44"/>
                  </a:lnTo>
                  <a:lnTo>
                    <a:pt x="3" y="44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1" y="51"/>
                  </a:lnTo>
                  <a:lnTo>
                    <a:pt x="12" y="55"/>
                  </a:lnTo>
                  <a:lnTo>
                    <a:pt x="12" y="57"/>
                  </a:lnTo>
                  <a:lnTo>
                    <a:pt x="13" y="58"/>
                  </a:lnTo>
                  <a:lnTo>
                    <a:pt x="16" y="60"/>
                  </a:lnTo>
                  <a:lnTo>
                    <a:pt x="18" y="63"/>
                  </a:lnTo>
                  <a:lnTo>
                    <a:pt x="20" y="67"/>
                  </a:lnTo>
                  <a:lnTo>
                    <a:pt x="19" y="68"/>
                  </a:lnTo>
                  <a:lnTo>
                    <a:pt x="18" y="70"/>
                  </a:lnTo>
                  <a:lnTo>
                    <a:pt x="17" y="71"/>
                  </a:lnTo>
                  <a:lnTo>
                    <a:pt x="17" y="73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7"/>
                  </a:lnTo>
                  <a:lnTo>
                    <a:pt x="15" y="77"/>
                  </a:lnTo>
                  <a:lnTo>
                    <a:pt x="17" y="78"/>
                  </a:lnTo>
                  <a:lnTo>
                    <a:pt x="15" y="80"/>
                  </a:lnTo>
                  <a:lnTo>
                    <a:pt x="13" y="83"/>
                  </a:lnTo>
                  <a:lnTo>
                    <a:pt x="12" y="87"/>
                  </a:lnTo>
                  <a:lnTo>
                    <a:pt x="11" y="91"/>
                  </a:lnTo>
                  <a:lnTo>
                    <a:pt x="12" y="92"/>
                  </a:lnTo>
                  <a:lnTo>
                    <a:pt x="12" y="94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8" y="105"/>
                  </a:lnTo>
                  <a:lnTo>
                    <a:pt x="18" y="107"/>
                  </a:lnTo>
                  <a:lnTo>
                    <a:pt x="19" y="109"/>
                  </a:lnTo>
                  <a:lnTo>
                    <a:pt x="19" y="113"/>
                  </a:lnTo>
                  <a:lnTo>
                    <a:pt x="20" y="115"/>
                  </a:lnTo>
                  <a:lnTo>
                    <a:pt x="21" y="116"/>
                  </a:lnTo>
                  <a:lnTo>
                    <a:pt x="23" y="118"/>
                  </a:lnTo>
                  <a:lnTo>
                    <a:pt x="25" y="121"/>
                  </a:lnTo>
                  <a:lnTo>
                    <a:pt x="26" y="125"/>
                  </a:lnTo>
                  <a:lnTo>
                    <a:pt x="26" y="129"/>
                  </a:lnTo>
                  <a:lnTo>
                    <a:pt x="28" y="133"/>
                  </a:lnTo>
                  <a:lnTo>
                    <a:pt x="29" y="137"/>
                  </a:lnTo>
                  <a:lnTo>
                    <a:pt x="29" y="140"/>
                  </a:lnTo>
                  <a:lnTo>
                    <a:pt x="28" y="144"/>
                  </a:lnTo>
                  <a:lnTo>
                    <a:pt x="25" y="147"/>
                  </a:lnTo>
                  <a:lnTo>
                    <a:pt x="24" y="150"/>
                  </a:lnTo>
                  <a:lnTo>
                    <a:pt x="21" y="159"/>
                  </a:lnTo>
                  <a:lnTo>
                    <a:pt x="20" y="162"/>
                  </a:lnTo>
                  <a:lnTo>
                    <a:pt x="18" y="164"/>
                  </a:lnTo>
                  <a:lnTo>
                    <a:pt x="18" y="166"/>
                  </a:lnTo>
                  <a:lnTo>
                    <a:pt x="17" y="168"/>
                  </a:lnTo>
                  <a:lnTo>
                    <a:pt x="17" y="169"/>
                  </a:lnTo>
                  <a:lnTo>
                    <a:pt x="16" y="171"/>
                  </a:lnTo>
                  <a:lnTo>
                    <a:pt x="14" y="172"/>
                  </a:lnTo>
                  <a:lnTo>
                    <a:pt x="13" y="175"/>
                  </a:lnTo>
                  <a:lnTo>
                    <a:pt x="12" y="176"/>
                  </a:lnTo>
                  <a:lnTo>
                    <a:pt x="12" y="177"/>
                  </a:lnTo>
                  <a:lnTo>
                    <a:pt x="12" y="180"/>
                  </a:lnTo>
                  <a:lnTo>
                    <a:pt x="12" y="183"/>
                  </a:lnTo>
                  <a:lnTo>
                    <a:pt x="11" y="186"/>
                  </a:lnTo>
                  <a:lnTo>
                    <a:pt x="10" y="188"/>
                  </a:lnTo>
                  <a:lnTo>
                    <a:pt x="9" y="190"/>
                  </a:lnTo>
                  <a:lnTo>
                    <a:pt x="9" y="193"/>
                  </a:lnTo>
                  <a:lnTo>
                    <a:pt x="9" y="197"/>
                  </a:lnTo>
                  <a:lnTo>
                    <a:pt x="9" y="200"/>
                  </a:lnTo>
                  <a:lnTo>
                    <a:pt x="9" y="203"/>
                  </a:lnTo>
                  <a:lnTo>
                    <a:pt x="9" y="204"/>
                  </a:lnTo>
                  <a:lnTo>
                    <a:pt x="9" y="206"/>
                  </a:lnTo>
                  <a:lnTo>
                    <a:pt x="9" y="207"/>
                  </a:lnTo>
                  <a:lnTo>
                    <a:pt x="10" y="208"/>
                  </a:lnTo>
                  <a:lnTo>
                    <a:pt x="13" y="209"/>
                  </a:lnTo>
                  <a:lnTo>
                    <a:pt x="15" y="209"/>
                  </a:lnTo>
                  <a:lnTo>
                    <a:pt x="16" y="208"/>
                  </a:lnTo>
                  <a:lnTo>
                    <a:pt x="18" y="210"/>
                  </a:lnTo>
                  <a:lnTo>
                    <a:pt x="20" y="213"/>
                  </a:lnTo>
                  <a:lnTo>
                    <a:pt x="21" y="217"/>
                  </a:lnTo>
                  <a:lnTo>
                    <a:pt x="22" y="220"/>
                  </a:lnTo>
                  <a:lnTo>
                    <a:pt x="24" y="221"/>
                  </a:lnTo>
                  <a:lnTo>
                    <a:pt x="26" y="223"/>
                  </a:lnTo>
                  <a:lnTo>
                    <a:pt x="29" y="226"/>
                  </a:lnTo>
                  <a:lnTo>
                    <a:pt x="31" y="228"/>
                  </a:lnTo>
                  <a:lnTo>
                    <a:pt x="32" y="230"/>
                  </a:lnTo>
                  <a:lnTo>
                    <a:pt x="33" y="231"/>
                  </a:lnTo>
                  <a:lnTo>
                    <a:pt x="33" y="234"/>
                  </a:lnTo>
                  <a:lnTo>
                    <a:pt x="35" y="232"/>
                  </a:lnTo>
                  <a:lnTo>
                    <a:pt x="36" y="231"/>
                  </a:lnTo>
                  <a:lnTo>
                    <a:pt x="37" y="232"/>
                  </a:lnTo>
                  <a:lnTo>
                    <a:pt x="38" y="233"/>
                  </a:lnTo>
                  <a:lnTo>
                    <a:pt x="39" y="233"/>
                  </a:lnTo>
                  <a:lnTo>
                    <a:pt x="40" y="233"/>
                  </a:lnTo>
                  <a:lnTo>
                    <a:pt x="42" y="233"/>
                  </a:lnTo>
                  <a:lnTo>
                    <a:pt x="43" y="234"/>
                  </a:lnTo>
                  <a:lnTo>
                    <a:pt x="44" y="235"/>
                  </a:lnTo>
                  <a:lnTo>
                    <a:pt x="45" y="236"/>
                  </a:lnTo>
                  <a:lnTo>
                    <a:pt x="47" y="238"/>
                  </a:lnTo>
                  <a:lnTo>
                    <a:pt x="47" y="239"/>
                  </a:lnTo>
                  <a:lnTo>
                    <a:pt x="47" y="242"/>
                  </a:lnTo>
                  <a:lnTo>
                    <a:pt x="49" y="242"/>
                  </a:lnTo>
                  <a:lnTo>
                    <a:pt x="50" y="242"/>
                  </a:lnTo>
                  <a:lnTo>
                    <a:pt x="50" y="240"/>
                  </a:lnTo>
                  <a:lnTo>
                    <a:pt x="51" y="242"/>
                  </a:lnTo>
                  <a:lnTo>
                    <a:pt x="51" y="243"/>
                  </a:lnTo>
                  <a:lnTo>
                    <a:pt x="52" y="244"/>
                  </a:lnTo>
                  <a:lnTo>
                    <a:pt x="54" y="242"/>
                  </a:lnTo>
                  <a:lnTo>
                    <a:pt x="55" y="240"/>
                  </a:lnTo>
                  <a:lnTo>
                    <a:pt x="56" y="238"/>
                  </a:lnTo>
                  <a:lnTo>
                    <a:pt x="57" y="237"/>
                  </a:lnTo>
                  <a:lnTo>
                    <a:pt x="59" y="237"/>
                  </a:lnTo>
                  <a:lnTo>
                    <a:pt x="60" y="237"/>
                  </a:lnTo>
                  <a:lnTo>
                    <a:pt x="61" y="236"/>
                  </a:lnTo>
                  <a:lnTo>
                    <a:pt x="59" y="236"/>
                  </a:lnTo>
                  <a:lnTo>
                    <a:pt x="58" y="235"/>
                  </a:lnTo>
                  <a:lnTo>
                    <a:pt x="56" y="232"/>
                  </a:lnTo>
                  <a:lnTo>
                    <a:pt x="55" y="229"/>
                  </a:lnTo>
                  <a:lnTo>
                    <a:pt x="53" y="228"/>
                  </a:lnTo>
                  <a:lnTo>
                    <a:pt x="52" y="227"/>
                  </a:lnTo>
                  <a:lnTo>
                    <a:pt x="47" y="226"/>
                  </a:lnTo>
                  <a:lnTo>
                    <a:pt x="44" y="224"/>
                  </a:lnTo>
                  <a:lnTo>
                    <a:pt x="43" y="222"/>
                  </a:lnTo>
                  <a:lnTo>
                    <a:pt x="42" y="220"/>
                  </a:lnTo>
                  <a:lnTo>
                    <a:pt x="41" y="214"/>
                  </a:lnTo>
                  <a:lnTo>
                    <a:pt x="40" y="210"/>
                  </a:lnTo>
                  <a:lnTo>
                    <a:pt x="40" y="206"/>
                  </a:lnTo>
                  <a:lnTo>
                    <a:pt x="39" y="203"/>
                  </a:lnTo>
                  <a:lnTo>
                    <a:pt x="36" y="202"/>
                  </a:lnTo>
                  <a:lnTo>
                    <a:pt x="31" y="200"/>
                  </a:lnTo>
                  <a:lnTo>
                    <a:pt x="31" y="198"/>
                  </a:lnTo>
                  <a:lnTo>
                    <a:pt x="30" y="197"/>
                  </a:lnTo>
                  <a:lnTo>
                    <a:pt x="26" y="194"/>
                  </a:lnTo>
                  <a:lnTo>
                    <a:pt x="24" y="191"/>
                  </a:lnTo>
                  <a:lnTo>
                    <a:pt x="23" y="189"/>
                  </a:lnTo>
                  <a:lnTo>
                    <a:pt x="22" y="188"/>
                  </a:lnTo>
                  <a:lnTo>
                    <a:pt x="20" y="186"/>
                  </a:lnTo>
                  <a:lnTo>
                    <a:pt x="21" y="184"/>
                  </a:lnTo>
                  <a:lnTo>
                    <a:pt x="22" y="181"/>
                  </a:lnTo>
                  <a:lnTo>
                    <a:pt x="24" y="177"/>
                  </a:lnTo>
                  <a:lnTo>
                    <a:pt x="26" y="172"/>
                  </a:lnTo>
                  <a:lnTo>
                    <a:pt x="26" y="169"/>
                  </a:lnTo>
                  <a:lnTo>
                    <a:pt x="26" y="166"/>
                  </a:lnTo>
                  <a:lnTo>
                    <a:pt x="28" y="164"/>
                  </a:lnTo>
                  <a:lnTo>
                    <a:pt x="31" y="155"/>
                  </a:lnTo>
                  <a:lnTo>
                    <a:pt x="34" y="143"/>
                  </a:lnTo>
                  <a:lnTo>
                    <a:pt x="36" y="133"/>
                  </a:lnTo>
                  <a:lnTo>
                    <a:pt x="37" y="128"/>
                  </a:lnTo>
                  <a:lnTo>
                    <a:pt x="37" y="125"/>
                  </a:lnTo>
                  <a:lnTo>
                    <a:pt x="36" y="123"/>
                  </a:lnTo>
                  <a:lnTo>
                    <a:pt x="36" y="121"/>
                  </a:lnTo>
                  <a:lnTo>
                    <a:pt x="37" y="119"/>
                  </a:lnTo>
                  <a:lnTo>
                    <a:pt x="39" y="117"/>
                  </a:lnTo>
                  <a:lnTo>
                    <a:pt x="42" y="118"/>
                  </a:lnTo>
                  <a:lnTo>
                    <a:pt x="43" y="119"/>
                  </a:lnTo>
                  <a:lnTo>
                    <a:pt x="44" y="121"/>
                  </a:lnTo>
                  <a:lnTo>
                    <a:pt x="44" y="124"/>
                  </a:lnTo>
                  <a:lnTo>
                    <a:pt x="43" y="126"/>
                  </a:lnTo>
                  <a:lnTo>
                    <a:pt x="42" y="128"/>
                  </a:lnTo>
                  <a:lnTo>
                    <a:pt x="42" y="129"/>
                  </a:lnTo>
                  <a:lnTo>
                    <a:pt x="43" y="131"/>
                  </a:lnTo>
                  <a:lnTo>
                    <a:pt x="43" y="132"/>
                  </a:lnTo>
                  <a:lnTo>
                    <a:pt x="43" y="133"/>
                  </a:lnTo>
                  <a:lnTo>
                    <a:pt x="44" y="136"/>
                  </a:lnTo>
                  <a:lnTo>
                    <a:pt x="46" y="137"/>
                  </a:lnTo>
                  <a:lnTo>
                    <a:pt x="47" y="138"/>
                  </a:lnTo>
                  <a:lnTo>
                    <a:pt x="49" y="137"/>
                  </a:lnTo>
                  <a:lnTo>
                    <a:pt x="51" y="136"/>
                  </a:lnTo>
                  <a:lnTo>
                    <a:pt x="53" y="134"/>
                  </a:lnTo>
                  <a:lnTo>
                    <a:pt x="54" y="134"/>
                  </a:lnTo>
                  <a:lnTo>
                    <a:pt x="57" y="133"/>
                  </a:lnTo>
                  <a:lnTo>
                    <a:pt x="59" y="134"/>
                  </a:lnTo>
                  <a:lnTo>
                    <a:pt x="60" y="136"/>
                  </a:lnTo>
                  <a:lnTo>
                    <a:pt x="61" y="138"/>
                  </a:lnTo>
                  <a:lnTo>
                    <a:pt x="62" y="139"/>
                  </a:lnTo>
                  <a:lnTo>
                    <a:pt x="61" y="140"/>
                  </a:lnTo>
                  <a:lnTo>
                    <a:pt x="61" y="141"/>
                  </a:lnTo>
                  <a:lnTo>
                    <a:pt x="62" y="142"/>
                  </a:lnTo>
                  <a:lnTo>
                    <a:pt x="63" y="144"/>
                  </a:lnTo>
                  <a:lnTo>
                    <a:pt x="65" y="144"/>
                  </a:lnTo>
                  <a:lnTo>
                    <a:pt x="68" y="144"/>
                  </a:lnTo>
                  <a:lnTo>
                    <a:pt x="71" y="143"/>
                  </a:lnTo>
                  <a:lnTo>
                    <a:pt x="72" y="140"/>
                  </a:lnTo>
                  <a:lnTo>
                    <a:pt x="72" y="138"/>
                  </a:lnTo>
                  <a:lnTo>
                    <a:pt x="72" y="138"/>
                  </a:lnTo>
                  <a:lnTo>
                    <a:pt x="72" y="13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0" name="Freeform 1604">
              <a:extLst>
                <a:ext uri="{FF2B5EF4-FFF2-40B4-BE49-F238E27FC236}">
                  <a16:creationId xmlns:a16="http://schemas.microsoft.com/office/drawing/2014/main" id="{34111052-8CD8-6242-8393-E00B636F6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2591"/>
              <a:ext cx="6" cy="20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3" y="12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5" y="6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2" y="6"/>
                </a:cxn>
                <a:cxn ang="0">
                  <a:pos x="2" y="9"/>
                </a:cxn>
                <a:cxn ang="0">
                  <a:pos x="1" y="12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0" y="17"/>
                </a:cxn>
                <a:cxn ang="0">
                  <a:pos x="1" y="20"/>
                </a:cxn>
                <a:cxn ang="0">
                  <a:pos x="1" y="19"/>
                </a:cxn>
                <a:cxn ang="0">
                  <a:pos x="1" y="20"/>
                </a:cxn>
                <a:cxn ang="0">
                  <a:pos x="2" y="18"/>
                </a:cxn>
                <a:cxn ang="0">
                  <a:pos x="2" y="17"/>
                </a:cxn>
                <a:cxn ang="0">
                  <a:pos x="2" y="16"/>
                </a:cxn>
              </a:cxnLst>
              <a:rect l="0" t="0" r="r" b="b"/>
              <a:pathLst>
                <a:path w="6" h="20">
                  <a:moveTo>
                    <a:pt x="2" y="16"/>
                  </a:moveTo>
                  <a:lnTo>
                    <a:pt x="3" y="12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6" y="0"/>
                  </a:lnTo>
                  <a:lnTo>
                    <a:pt x="6" y="1"/>
                  </a:lnTo>
                  <a:lnTo>
                    <a:pt x="2" y="6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1" name="Freeform 1605">
              <a:extLst>
                <a:ext uri="{FF2B5EF4-FFF2-40B4-BE49-F238E27FC236}">
                  <a16:creationId xmlns:a16="http://schemas.microsoft.com/office/drawing/2014/main" id="{6118315F-F846-FF4C-8222-6D42873B3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2543"/>
              <a:ext cx="72" cy="77"/>
            </a:xfrm>
            <a:custGeom>
              <a:avLst/>
              <a:gdLst/>
              <a:ahLst/>
              <a:cxnLst>
                <a:cxn ang="0">
                  <a:pos x="43" y="64"/>
                </a:cxn>
                <a:cxn ang="0">
                  <a:pos x="49" y="61"/>
                </a:cxn>
                <a:cxn ang="0">
                  <a:pos x="52" y="59"/>
                </a:cxn>
                <a:cxn ang="0">
                  <a:pos x="48" y="57"/>
                </a:cxn>
                <a:cxn ang="0">
                  <a:pos x="45" y="54"/>
                </a:cxn>
                <a:cxn ang="0">
                  <a:pos x="52" y="43"/>
                </a:cxn>
                <a:cxn ang="0">
                  <a:pos x="55" y="40"/>
                </a:cxn>
                <a:cxn ang="0">
                  <a:pos x="58" y="40"/>
                </a:cxn>
                <a:cxn ang="0">
                  <a:pos x="61" y="40"/>
                </a:cxn>
                <a:cxn ang="0">
                  <a:pos x="63" y="38"/>
                </a:cxn>
                <a:cxn ang="0">
                  <a:pos x="66" y="36"/>
                </a:cxn>
                <a:cxn ang="0">
                  <a:pos x="71" y="34"/>
                </a:cxn>
                <a:cxn ang="0">
                  <a:pos x="72" y="26"/>
                </a:cxn>
                <a:cxn ang="0">
                  <a:pos x="72" y="17"/>
                </a:cxn>
                <a:cxn ang="0">
                  <a:pos x="70" y="14"/>
                </a:cxn>
                <a:cxn ang="0">
                  <a:pos x="71" y="10"/>
                </a:cxn>
                <a:cxn ang="0">
                  <a:pos x="71" y="3"/>
                </a:cxn>
                <a:cxn ang="0">
                  <a:pos x="70" y="1"/>
                </a:cxn>
                <a:cxn ang="0">
                  <a:pos x="68" y="1"/>
                </a:cxn>
                <a:cxn ang="0">
                  <a:pos x="65" y="2"/>
                </a:cxn>
                <a:cxn ang="0">
                  <a:pos x="62" y="2"/>
                </a:cxn>
                <a:cxn ang="0">
                  <a:pos x="59" y="0"/>
                </a:cxn>
                <a:cxn ang="0">
                  <a:pos x="55" y="2"/>
                </a:cxn>
                <a:cxn ang="0">
                  <a:pos x="54" y="4"/>
                </a:cxn>
                <a:cxn ang="0">
                  <a:pos x="52" y="8"/>
                </a:cxn>
                <a:cxn ang="0">
                  <a:pos x="47" y="10"/>
                </a:cxn>
                <a:cxn ang="0">
                  <a:pos x="44" y="7"/>
                </a:cxn>
                <a:cxn ang="0">
                  <a:pos x="38" y="5"/>
                </a:cxn>
                <a:cxn ang="0">
                  <a:pos x="31" y="4"/>
                </a:cxn>
                <a:cxn ang="0">
                  <a:pos x="26" y="1"/>
                </a:cxn>
                <a:cxn ang="0">
                  <a:pos x="20" y="3"/>
                </a:cxn>
                <a:cxn ang="0">
                  <a:pos x="13" y="6"/>
                </a:cxn>
                <a:cxn ang="0">
                  <a:pos x="10" y="10"/>
                </a:cxn>
                <a:cxn ang="0">
                  <a:pos x="7" y="16"/>
                </a:cxn>
                <a:cxn ang="0">
                  <a:pos x="9" y="21"/>
                </a:cxn>
                <a:cxn ang="0">
                  <a:pos x="5" y="26"/>
                </a:cxn>
                <a:cxn ang="0">
                  <a:pos x="6" y="35"/>
                </a:cxn>
                <a:cxn ang="0">
                  <a:pos x="10" y="39"/>
                </a:cxn>
                <a:cxn ang="0">
                  <a:pos x="9" y="44"/>
                </a:cxn>
                <a:cxn ang="0">
                  <a:pos x="5" y="48"/>
                </a:cxn>
                <a:cxn ang="0">
                  <a:pos x="4" y="56"/>
                </a:cxn>
                <a:cxn ang="0">
                  <a:pos x="2" y="60"/>
                </a:cxn>
                <a:cxn ang="0">
                  <a:pos x="1" y="66"/>
                </a:cxn>
                <a:cxn ang="0">
                  <a:pos x="2" y="72"/>
                </a:cxn>
                <a:cxn ang="0">
                  <a:pos x="3" y="76"/>
                </a:cxn>
                <a:cxn ang="0">
                  <a:pos x="6" y="77"/>
                </a:cxn>
                <a:cxn ang="0">
                  <a:pos x="15" y="77"/>
                </a:cxn>
                <a:cxn ang="0">
                  <a:pos x="25" y="73"/>
                </a:cxn>
                <a:cxn ang="0">
                  <a:pos x="27" y="70"/>
                </a:cxn>
                <a:cxn ang="0">
                  <a:pos x="32" y="69"/>
                </a:cxn>
                <a:cxn ang="0">
                  <a:pos x="37" y="66"/>
                </a:cxn>
                <a:cxn ang="0">
                  <a:pos x="40" y="64"/>
                </a:cxn>
              </a:cxnLst>
              <a:rect l="0" t="0" r="r" b="b"/>
              <a:pathLst>
                <a:path w="72" h="77">
                  <a:moveTo>
                    <a:pt x="40" y="64"/>
                  </a:moveTo>
                  <a:lnTo>
                    <a:pt x="43" y="64"/>
                  </a:lnTo>
                  <a:lnTo>
                    <a:pt x="47" y="63"/>
                  </a:lnTo>
                  <a:lnTo>
                    <a:pt x="49" y="61"/>
                  </a:lnTo>
                  <a:lnTo>
                    <a:pt x="50" y="60"/>
                  </a:lnTo>
                  <a:lnTo>
                    <a:pt x="52" y="59"/>
                  </a:lnTo>
                  <a:lnTo>
                    <a:pt x="50" y="58"/>
                  </a:lnTo>
                  <a:lnTo>
                    <a:pt x="48" y="57"/>
                  </a:lnTo>
                  <a:lnTo>
                    <a:pt x="47" y="55"/>
                  </a:lnTo>
                  <a:lnTo>
                    <a:pt x="45" y="54"/>
                  </a:lnTo>
                  <a:lnTo>
                    <a:pt x="49" y="46"/>
                  </a:lnTo>
                  <a:lnTo>
                    <a:pt x="52" y="43"/>
                  </a:lnTo>
                  <a:lnTo>
                    <a:pt x="55" y="41"/>
                  </a:lnTo>
                  <a:lnTo>
                    <a:pt x="55" y="40"/>
                  </a:lnTo>
                  <a:lnTo>
                    <a:pt x="57" y="40"/>
                  </a:lnTo>
                  <a:lnTo>
                    <a:pt x="58" y="40"/>
                  </a:lnTo>
                  <a:lnTo>
                    <a:pt x="60" y="41"/>
                  </a:lnTo>
                  <a:lnTo>
                    <a:pt x="61" y="40"/>
                  </a:lnTo>
                  <a:lnTo>
                    <a:pt x="62" y="38"/>
                  </a:lnTo>
                  <a:lnTo>
                    <a:pt x="63" y="38"/>
                  </a:lnTo>
                  <a:lnTo>
                    <a:pt x="64" y="37"/>
                  </a:lnTo>
                  <a:lnTo>
                    <a:pt x="66" y="36"/>
                  </a:lnTo>
                  <a:lnTo>
                    <a:pt x="69" y="34"/>
                  </a:lnTo>
                  <a:lnTo>
                    <a:pt x="71" y="34"/>
                  </a:lnTo>
                  <a:lnTo>
                    <a:pt x="71" y="32"/>
                  </a:lnTo>
                  <a:lnTo>
                    <a:pt x="72" y="26"/>
                  </a:lnTo>
                  <a:lnTo>
                    <a:pt x="72" y="22"/>
                  </a:lnTo>
                  <a:lnTo>
                    <a:pt x="72" y="17"/>
                  </a:lnTo>
                  <a:lnTo>
                    <a:pt x="71" y="15"/>
                  </a:lnTo>
                  <a:lnTo>
                    <a:pt x="70" y="14"/>
                  </a:lnTo>
                  <a:lnTo>
                    <a:pt x="70" y="12"/>
                  </a:lnTo>
                  <a:lnTo>
                    <a:pt x="71" y="10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1"/>
                  </a:lnTo>
                  <a:lnTo>
                    <a:pt x="70" y="1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6" y="1"/>
                  </a:lnTo>
                  <a:lnTo>
                    <a:pt x="65" y="2"/>
                  </a:lnTo>
                  <a:lnTo>
                    <a:pt x="63" y="2"/>
                  </a:lnTo>
                  <a:lnTo>
                    <a:pt x="62" y="2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3" y="6"/>
                  </a:lnTo>
                  <a:lnTo>
                    <a:pt x="52" y="8"/>
                  </a:lnTo>
                  <a:lnTo>
                    <a:pt x="50" y="10"/>
                  </a:lnTo>
                  <a:lnTo>
                    <a:pt x="47" y="10"/>
                  </a:lnTo>
                  <a:lnTo>
                    <a:pt x="45" y="10"/>
                  </a:lnTo>
                  <a:lnTo>
                    <a:pt x="44" y="7"/>
                  </a:lnTo>
                  <a:lnTo>
                    <a:pt x="41" y="5"/>
                  </a:lnTo>
                  <a:lnTo>
                    <a:pt x="38" y="5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10" y="10"/>
                  </a:lnTo>
                  <a:lnTo>
                    <a:pt x="9" y="13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6" y="35"/>
                  </a:lnTo>
                  <a:lnTo>
                    <a:pt x="10" y="38"/>
                  </a:lnTo>
                  <a:lnTo>
                    <a:pt x="10" y="39"/>
                  </a:lnTo>
                  <a:lnTo>
                    <a:pt x="10" y="41"/>
                  </a:lnTo>
                  <a:lnTo>
                    <a:pt x="9" y="44"/>
                  </a:lnTo>
                  <a:lnTo>
                    <a:pt x="7" y="47"/>
                  </a:lnTo>
                  <a:lnTo>
                    <a:pt x="5" y="48"/>
                  </a:lnTo>
                  <a:lnTo>
                    <a:pt x="4" y="54"/>
                  </a:lnTo>
                  <a:lnTo>
                    <a:pt x="4" y="56"/>
                  </a:lnTo>
                  <a:lnTo>
                    <a:pt x="3" y="57"/>
                  </a:lnTo>
                  <a:lnTo>
                    <a:pt x="2" y="60"/>
                  </a:lnTo>
                  <a:lnTo>
                    <a:pt x="1" y="64"/>
                  </a:lnTo>
                  <a:lnTo>
                    <a:pt x="1" y="66"/>
                  </a:lnTo>
                  <a:lnTo>
                    <a:pt x="0" y="68"/>
                  </a:lnTo>
                  <a:lnTo>
                    <a:pt x="2" y="72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5" y="77"/>
                  </a:lnTo>
                  <a:lnTo>
                    <a:pt x="6" y="77"/>
                  </a:lnTo>
                  <a:lnTo>
                    <a:pt x="11" y="77"/>
                  </a:lnTo>
                  <a:lnTo>
                    <a:pt x="15" y="77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0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4" y="68"/>
                  </a:lnTo>
                  <a:lnTo>
                    <a:pt x="37" y="66"/>
                  </a:lnTo>
                  <a:lnTo>
                    <a:pt x="39" y="64"/>
                  </a:lnTo>
                  <a:lnTo>
                    <a:pt x="40" y="6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2" name="Freeform 1606">
              <a:extLst>
                <a:ext uri="{FF2B5EF4-FFF2-40B4-BE49-F238E27FC236}">
                  <a16:creationId xmlns:a16="http://schemas.microsoft.com/office/drawing/2014/main" id="{7D82C4EA-ABEF-B347-8606-8A36F9796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2758"/>
              <a:ext cx="22" cy="10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4" y="3"/>
                </a:cxn>
                <a:cxn ang="0">
                  <a:pos x="10" y="4"/>
                </a:cxn>
                <a:cxn ang="0">
                  <a:pos x="9" y="5"/>
                </a:cxn>
                <a:cxn ang="0">
                  <a:pos x="8" y="6"/>
                </a:cxn>
                <a:cxn ang="0">
                  <a:pos x="7" y="8"/>
                </a:cxn>
                <a:cxn ang="0">
                  <a:pos x="5" y="8"/>
                </a:cxn>
                <a:cxn ang="0">
                  <a:pos x="2" y="9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5" y="8"/>
                </a:cxn>
                <a:cxn ang="0">
                  <a:pos x="7" y="8"/>
                </a:cxn>
                <a:cxn ang="0">
                  <a:pos x="8" y="6"/>
                </a:cxn>
                <a:cxn ang="0">
                  <a:pos x="9" y="5"/>
                </a:cxn>
                <a:cxn ang="0">
                  <a:pos x="10" y="4"/>
                </a:cxn>
                <a:cxn ang="0">
                  <a:pos x="14" y="3"/>
                </a:cxn>
                <a:cxn ang="0">
                  <a:pos x="16" y="2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</a:cxnLst>
              <a:rect l="0" t="0" r="r" b="b"/>
              <a:pathLst>
                <a:path w="22" h="10">
                  <a:moveTo>
                    <a:pt x="18" y="2"/>
                  </a:moveTo>
                  <a:lnTo>
                    <a:pt x="14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5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9"/>
                  </a:lnTo>
                  <a:lnTo>
                    <a:pt x="5" y="8"/>
                  </a:lnTo>
                  <a:lnTo>
                    <a:pt x="7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10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3" name="Freeform 1607">
              <a:extLst>
                <a:ext uri="{FF2B5EF4-FFF2-40B4-BE49-F238E27FC236}">
                  <a16:creationId xmlns:a16="http://schemas.microsoft.com/office/drawing/2014/main" id="{42D3CD38-D3B6-4E40-9EE6-EFD395C90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2766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4" name="Freeform 1608">
              <a:extLst>
                <a:ext uri="{FF2B5EF4-FFF2-40B4-BE49-F238E27FC236}">
                  <a16:creationId xmlns:a16="http://schemas.microsoft.com/office/drawing/2014/main" id="{0C92BDE9-4798-A943-8ACB-DDF93CFE0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757"/>
              <a:ext cx="5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lnTo>
                    <a:pt x="1" y="1"/>
                  </a:lnTo>
                  <a:lnTo>
                    <a:pt x="5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5" name="Freeform 1609">
              <a:extLst>
                <a:ext uri="{FF2B5EF4-FFF2-40B4-BE49-F238E27FC236}">
                  <a16:creationId xmlns:a16="http://schemas.microsoft.com/office/drawing/2014/main" id="{1278120C-F920-C849-ACA9-302DE2FAA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719"/>
              <a:ext cx="33" cy="42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4"/>
                </a:cxn>
                <a:cxn ang="0">
                  <a:pos x="28" y="6"/>
                </a:cxn>
                <a:cxn ang="0">
                  <a:pos x="25" y="8"/>
                </a:cxn>
                <a:cxn ang="0">
                  <a:pos x="24" y="8"/>
                </a:cxn>
                <a:cxn ang="0">
                  <a:pos x="24" y="9"/>
                </a:cxn>
                <a:cxn ang="0">
                  <a:pos x="25" y="12"/>
                </a:cxn>
                <a:cxn ang="0">
                  <a:pos x="26" y="13"/>
                </a:cxn>
                <a:cxn ang="0">
                  <a:pos x="25" y="15"/>
                </a:cxn>
                <a:cxn ang="0">
                  <a:pos x="24" y="16"/>
                </a:cxn>
                <a:cxn ang="0">
                  <a:pos x="22" y="17"/>
                </a:cxn>
                <a:cxn ang="0">
                  <a:pos x="20" y="18"/>
                </a:cxn>
                <a:cxn ang="0">
                  <a:pos x="20" y="20"/>
                </a:cxn>
                <a:cxn ang="0">
                  <a:pos x="21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9"/>
                </a:cxn>
                <a:cxn ang="0">
                  <a:pos x="13" y="34"/>
                </a:cxn>
                <a:cxn ang="0">
                  <a:pos x="14" y="35"/>
                </a:cxn>
                <a:cxn ang="0">
                  <a:pos x="14" y="36"/>
                </a:cxn>
                <a:cxn ang="0">
                  <a:pos x="14" y="37"/>
                </a:cxn>
                <a:cxn ang="0">
                  <a:pos x="12" y="38"/>
                </a:cxn>
                <a:cxn ang="0">
                  <a:pos x="10" y="38"/>
                </a:cxn>
                <a:cxn ang="0">
                  <a:pos x="6" y="40"/>
                </a:cxn>
                <a:cxn ang="0">
                  <a:pos x="2" y="41"/>
                </a:cxn>
                <a:cxn ang="0">
                  <a:pos x="0" y="42"/>
                </a:cxn>
                <a:cxn ang="0">
                  <a:pos x="2" y="41"/>
                </a:cxn>
                <a:cxn ang="0">
                  <a:pos x="6" y="40"/>
                </a:cxn>
                <a:cxn ang="0">
                  <a:pos x="10" y="38"/>
                </a:cxn>
                <a:cxn ang="0">
                  <a:pos x="12" y="38"/>
                </a:cxn>
                <a:cxn ang="0">
                  <a:pos x="14" y="37"/>
                </a:cxn>
                <a:cxn ang="0">
                  <a:pos x="14" y="36"/>
                </a:cxn>
                <a:cxn ang="0">
                  <a:pos x="14" y="35"/>
                </a:cxn>
                <a:cxn ang="0">
                  <a:pos x="14" y="34"/>
                </a:cxn>
                <a:cxn ang="0">
                  <a:pos x="14" y="29"/>
                </a:cxn>
                <a:cxn ang="0">
                  <a:pos x="16" y="27"/>
                </a:cxn>
                <a:cxn ang="0">
                  <a:pos x="19" y="25"/>
                </a:cxn>
                <a:cxn ang="0">
                  <a:pos x="21" y="24"/>
                </a:cxn>
                <a:cxn ang="0">
                  <a:pos x="21" y="23"/>
                </a:cxn>
                <a:cxn ang="0">
                  <a:pos x="21" y="20"/>
                </a:cxn>
                <a:cxn ang="0">
                  <a:pos x="20" y="18"/>
                </a:cxn>
                <a:cxn ang="0">
                  <a:pos x="22" y="17"/>
                </a:cxn>
                <a:cxn ang="0">
                  <a:pos x="24" y="16"/>
                </a:cxn>
                <a:cxn ang="0">
                  <a:pos x="25" y="15"/>
                </a:cxn>
                <a:cxn ang="0">
                  <a:pos x="26" y="13"/>
                </a:cxn>
                <a:cxn ang="0">
                  <a:pos x="25" y="12"/>
                </a:cxn>
                <a:cxn ang="0">
                  <a:pos x="24" y="9"/>
                </a:cxn>
                <a:cxn ang="0">
                  <a:pos x="24" y="8"/>
                </a:cxn>
                <a:cxn ang="0">
                  <a:pos x="25" y="8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8" y="3"/>
                </a:cxn>
                <a:cxn ang="0">
                  <a:pos x="30" y="1"/>
                </a:cxn>
                <a:cxn ang="0">
                  <a:pos x="33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8" y="2"/>
                </a:cxn>
              </a:cxnLst>
              <a:rect l="0" t="0" r="r" b="b"/>
              <a:pathLst>
                <a:path w="33" h="42">
                  <a:moveTo>
                    <a:pt x="28" y="2"/>
                  </a:moveTo>
                  <a:lnTo>
                    <a:pt x="28" y="4"/>
                  </a:lnTo>
                  <a:lnTo>
                    <a:pt x="28" y="6"/>
                  </a:lnTo>
                  <a:lnTo>
                    <a:pt x="25" y="8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2"/>
                  </a:lnTo>
                  <a:lnTo>
                    <a:pt x="26" y="13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2" y="17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1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9"/>
                  </a:lnTo>
                  <a:lnTo>
                    <a:pt x="13" y="34"/>
                  </a:lnTo>
                  <a:lnTo>
                    <a:pt x="14" y="35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0" y="38"/>
                  </a:lnTo>
                  <a:lnTo>
                    <a:pt x="6" y="40"/>
                  </a:lnTo>
                  <a:lnTo>
                    <a:pt x="2" y="41"/>
                  </a:lnTo>
                  <a:lnTo>
                    <a:pt x="0" y="42"/>
                  </a:lnTo>
                  <a:lnTo>
                    <a:pt x="2" y="41"/>
                  </a:lnTo>
                  <a:lnTo>
                    <a:pt x="6" y="40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4" y="37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4" y="34"/>
                  </a:lnTo>
                  <a:lnTo>
                    <a:pt x="14" y="29"/>
                  </a:lnTo>
                  <a:lnTo>
                    <a:pt x="16" y="27"/>
                  </a:lnTo>
                  <a:lnTo>
                    <a:pt x="19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0"/>
                  </a:lnTo>
                  <a:lnTo>
                    <a:pt x="20" y="18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30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6" name="Freeform 1610">
              <a:extLst>
                <a:ext uri="{FF2B5EF4-FFF2-40B4-BE49-F238E27FC236}">
                  <a16:creationId xmlns:a16="http://schemas.microsoft.com/office/drawing/2014/main" id="{C05669A1-6392-CA48-9C93-246C4CE8E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" y="2786"/>
              <a:ext cx="2" cy="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2" y="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7" name="Freeform 1611">
              <a:extLst>
                <a:ext uri="{FF2B5EF4-FFF2-40B4-BE49-F238E27FC236}">
                  <a16:creationId xmlns:a16="http://schemas.microsoft.com/office/drawing/2014/main" id="{19E6471E-23B5-774A-8AD1-A553A725F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2686"/>
              <a:ext cx="142" cy="198"/>
            </a:xfrm>
            <a:custGeom>
              <a:avLst/>
              <a:gdLst/>
              <a:ahLst/>
              <a:cxnLst>
                <a:cxn ang="0">
                  <a:pos x="141" y="150"/>
                </a:cxn>
                <a:cxn ang="0">
                  <a:pos x="133" y="137"/>
                </a:cxn>
                <a:cxn ang="0">
                  <a:pos x="118" y="118"/>
                </a:cxn>
                <a:cxn ang="0">
                  <a:pos x="112" y="97"/>
                </a:cxn>
                <a:cxn ang="0">
                  <a:pos x="97" y="77"/>
                </a:cxn>
                <a:cxn ang="0">
                  <a:pos x="93" y="77"/>
                </a:cxn>
                <a:cxn ang="0">
                  <a:pos x="90" y="73"/>
                </a:cxn>
                <a:cxn ang="0">
                  <a:pos x="87" y="70"/>
                </a:cxn>
                <a:cxn ang="0">
                  <a:pos x="82" y="66"/>
                </a:cxn>
                <a:cxn ang="0">
                  <a:pos x="79" y="60"/>
                </a:cxn>
                <a:cxn ang="0">
                  <a:pos x="77" y="63"/>
                </a:cxn>
                <a:cxn ang="0">
                  <a:pos x="75" y="61"/>
                </a:cxn>
                <a:cxn ang="0">
                  <a:pos x="72" y="56"/>
                </a:cxn>
                <a:cxn ang="0">
                  <a:pos x="63" y="49"/>
                </a:cxn>
                <a:cxn ang="0">
                  <a:pos x="56" y="42"/>
                </a:cxn>
                <a:cxn ang="0">
                  <a:pos x="51" y="39"/>
                </a:cxn>
                <a:cxn ang="0">
                  <a:pos x="47" y="32"/>
                </a:cxn>
                <a:cxn ang="0">
                  <a:pos x="44" y="31"/>
                </a:cxn>
                <a:cxn ang="0">
                  <a:pos x="44" y="28"/>
                </a:cxn>
                <a:cxn ang="0">
                  <a:pos x="40" y="26"/>
                </a:cxn>
                <a:cxn ang="0">
                  <a:pos x="40" y="18"/>
                </a:cxn>
                <a:cxn ang="0">
                  <a:pos x="32" y="12"/>
                </a:cxn>
                <a:cxn ang="0">
                  <a:pos x="30" y="14"/>
                </a:cxn>
                <a:cxn ang="0">
                  <a:pos x="27" y="10"/>
                </a:cxn>
                <a:cxn ang="0">
                  <a:pos x="22" y="9"/>
                </a:cxn>
                <a:cxn ang="0">
                  <a:pos x="18" y="10"/>
                </a:cxn>
                <a:cxn ang="0">
                  <a:pos x="11" y="9"/>
                </a:cxn>
                <a:cxn ang="0">
                  <a:pos x="7" y="9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0" y="11"/>
                </a:cxn>
                <a:cxn ang="0">
                  <a:pos x="3" y="14"/>
                </a:cxn>
                <a:cxn ang="0">
                  <a:pos x="9" y="20"/>
                </a:cxn>
                <a:cxn ang="0">
                  <a:pos x="13" y="28"/>
                </a:cxn>
                <a:cxn ang="0">
                  <a:pos x="19" y="32"/>
                </a:cxn>
                <a:cxn ang="0">
                  <a:pos x="24" y="45"/>
                </a:cxn>
                <a:cxn ang="0">
                  <a:pos x="36" y="55"/>
                </a:cxn>
                <a:cxn ang="0">
                  <a:pos x="49" y="67"/>
                </a:cxn>
                <a:cxn ang="0">
                  <a:pos x="62" y="91"/>
                </a:cxn>
                <a:cxn ang="0">
                  <a:pos x="71" y="117"/>
                </a:cxn>
                <a:cxn ang="0">
                  <a:pos x="77" y="135"/>
                </a:cxn>
                <a:cxn ang="0">
                  <a:pos x="91" y="156"/>
                </a:cxn>
                <a:cxn ang="0">
                  <a:pos x="105" y="180"/>
                </a:cxn>
                <a:cxn ang="0">
                  <a:pos x="121" y="195"/>
                </a:cxn>
                <a:cxn ang="0">
                  <a:pos x="134" y="196"/>
                </a:cxn>
                <a:cxn ang="0">
                  <a:pos x="140" y="187"/>
                </a:cxn>
                <a:cxn ang="0">
                  <a:pos x="141" y="167"/>
                </a:cxn>
              </a:cxnLst>
              <a:rect l="0" t="0" r="r" b="b"/>
              <a:pathLst>
                <a:path w="142" h="198">
                  <a:moveTo>
                    <a:pt x="141" y="166"/>
                  </a:moveTo>
                  <a:lnTo>
                    <a:pt x="142" y="159"/>
                  </a:lnTo>
                  <a:lnTo>
                    <a:pt x="141" y="150"/>
                  </a:lnTo>
                  <a:lnTo>
                    <a:pt x="140" y="146"/>
                  </a:lnTo>
                  <a:lnTo>
                    <a:pt x="138" y="143"/>
                  </a:lnTo>
                  <a:lnTo>
                    <a:pt x="133" y="137"/>
                  </a:lnTo>
                  <a:lnTo>
                    <a:pt x="128" y="130"/>
                  </a:lnTo>
                  <a:lnTo>
                    <a:pt x="121" y="124"/>
                  </a:lnTo>
                  <a:lnTo>
                    <a:pt x="118" y="118"/>
                  </a:lnTo>
                  <a:lnTo>
                    <a:pt x="116" y="111"/>
                  </a:lnTo>
                  <a:lnTo>
                    <a:pt x="114" y="104"/>
                  </a:lnTo>
                  <a:lnTo>
                    <a:pt x="112" y="97"/>
                  </a:lnTo>
                  <a:lnTo>
                    <a:pt x="106" y="86"/>
                  </a:lnTo>
                  <a:lnTo>
                    <a:pt x="98" y="76"/>
                  </a:lnTo>
                  <a:lnTo>
                    <a:pt x="97" y="77"/>
                  </a:lnTo>
                  <a:lnTo>
                    <a:pt x="95" y="77"/>
                  </a:lnTo>
                  <a:lnTo>
                    <a:pt x="94" y="78"/>
                  </a:lnTo>
                  <a:lnTo>
                    <a:pt x="93" y="77"/>
                  </a:lnTo>
                  <a:lnTo>
                    <a:pt x="92" y="76"/>
                  </a:lnTo>
                  <a:lnTo>
                    <a:pt x="91" y="74"/>
                  </a:lnTo>
                  <a:lnTo>
                    <a:pt x="90" y="73"/>
                  </a:lnTo>
                  <a:lnTo>
                    <a:pt x="89" y="72"/>
                  </a:lnTo>
                  <a:lnTo>
                    <a:pt x="88" y="70"/>
                  </a:lnTo>
                  <a:lnTo>
                    <a:pt x="87" y="70"/>
                  </a:lnTo>
                  <a:lnTo>
                    <a:pt x="85" y="69"/>
                  </a:lnTo>
                  <a:lnTo>
                    <a:pt x="83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1" y="62"/>
                  </a:lnTo>
                  <a:lnTo>
                    <a:pt x="79" y="60"/>
                  </a:lnTo>
                  <a:lnTo>
                    <a:pt x="78" y="60"/>
                  </a:lnTo>
                  <a:lnTo>
                    <a:pt x="77" y="61"/>
                  </a:lnTo>
                  <a:lnTo>
                    <a:pt x="77" y="63"/>
                  </a:lnTo>
                  <a:lnTo>
                    <a:pt x="76" y="64"/>
                  </a:lnTo>
                  <a:lnTo>
                    <a:pt x="75" y="64"/>
                  </a:lnTo>
                  <a:lnTo>
                    <a:pt x="75" y="61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2" y="56"/>
                  </a:lnTo>
                  <a:lnTo>
                    <a:pt x="69" y="54"/>
                  </a:lnTo>
                  <a:lnTo>
                    <a:pt x="66" y="52"/>
                  </a:lnTo>
                  <a:lnTo>
                    <a:pt x="63" y="49"/>
                  </a:lnTo>
                  <a:lnTo>
                    <a:pt x="61" y="46"/>
                  </a:lnTo>
                  <a:lnTo>
                    <a:pt x="58" y="45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4" y="40"/>
                  </a:lnTo>
                  <a:lnTo>
                    <a:pt x="51" y="39"/>
                  </a:lnTo>
                  <a:lnTo>
                    <a:pt x="50" y="38"/>
                  </a:lnTo>
                  <a:lnTo>
                    <a:pt x="48" y="35"/>
                  </a:lnTo>
                  <a:lnTo>
                    <a:pt x="47" y="32"/>
                  </a:lnTo>
                  <a:lnTo>
                    <a:pt x="46" y="31"/>
                  </a:lnTo>
                  <a:lnTo>
                    <a:pt x="45" y="31"/>
                  </a:lnTo>
                  <a:lnTo>
                    <a:pt x="44" y="31"/>
                  </a:lnTo>
                  <a:lnTo>
                    <a:pt x="43" y="30"/>
                  </a:lnTo>
                  <a:lnTo>
                    <a:pt x="44" y="29"/>
                  </a:lnTo>
                  <a:lnTo>
                    <a:pt x="44" y="28"/>
                  </a:lnTo>
                  <a:lnTo>
                    <a:pt x="44" y="27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39" y="25"/>
                  </a:lnTo>
                  <a:lnTo>
                    <a:pt x="39" y="23"/>
                  </a:lnTo>
                  <a:lnTo>
                    <a:pt x="40" y="18"/>
                  </a:lnTo>
                  <a:lnTo>
                    <a:pt x="36" y="17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7" y="10"/>
                  </a:lnTo>
                  <a:lnTo>
                    <a:pt x="25" y="9"/>
                  </a:lnTo>
                  <a:lnTo>
                    <a:pt x="23" y="8"/>
                  </a:lnTo>
                  <a:lnTo>
                    <a:pt x="22" y="9"/>
                  </a:lnTo>
                  <a:lnTo>
                    <a:pt x="20" y="10"/>
                  </a:lnTo>
                  <a:lnTo>
                    <a:pt x="19" y="10"/>
                  </a:lnTo>
                  <a:lnTo>
                    <a:pt x="18" y="10"/>
                  </a:lnTo>
                  <a:lnTo>
                    <a:pt x="15" y="11"/>
                  </a:lnTo>
                  <a:lnTo>
                    <a:pt x="13" y="10"/>
                  </a:lnTo>
                  <a:lnTo>
                    <a:pt x="11" y="9"/>
                  </a:lnTo>
                  <a:lnTo>
                    <a:pt x="10" y="8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9" y="20"/>
                  </a:lnTo>
                  <a:lnTo>
                    <a:pt x="10" y="24"/>
                  </a:lnTo>
                  <a:lnTo>
                    <a:pt x="11" y="26"/>
                  </a:lnTo>
                  <a:lnTo>
                    <a:pt x="13" y="28"/>
                  </a:lnTo>
                  <a:lnTo>
                    <a:pt x="15" y="29"/>
                  </a:lnTo>
                  <a:lnTo>
                    <a:pt x="18" y="30"/>
                  </a:lnTo>
                  <a:lnTo>
                    <a:pt x="19" y="32"/>
                  </a:lnTo>
                  <a:lnTo>
                    <a:pt x="19" y="34"/>
                  </a:lnTo>
                  <a:lnTo>
                    <a:pt x="20" y="36"/>
                  </a:lnTo>
                  <a:lnTo>
                    <a:pt x="24" y="45"/>
                  </a:lnTo>
                  <a:lnTo>
                    <a:pt x="26" y="48"/>
                  </a:lnTo>
                  <a:lnTo>
                    <a:pt x="29" y="51"/>
                  </a:lnTo>
                  <a:lnTo>
                    <a:pt x="36" y="55"/>
                  </a:lnTo>
                  <a:lnTo>
                    <a:pt x="44" y="60"/>
                  </a:lnTo>
                  <a:lnTo>
                    <a:pt x="47" y="62"/>
                  </a:lnTo>
                  <a:lnTo>
                    <a:pt x="49" y="67"/>
                  </a:lnTo>
                  <a:lnTo>
                    <a:pt x="52" y="74"/>
                  </a:lnTo>
                  <a:lnTo>
                    <a:pt x="56" y="82"/>
                  </a:lnTo>
                  <a:lnTo>
                    <a:pt x="62" y="91"/>
                  </a:lnTo>
                  <a:lnTo>
                    <a:pt x="66" y="99"/>
                  </a:lnTo>
                  <a:lnTo>
                    <a:pt x="69" y="107"/>
                  </a:lnTo>
                  <a:lnTo>
                    <a:pt x="71" y="117"/>
                  </a:lnTo>
                  <a:lnTo>
                    <a:pt x="73" y="126"/>
                  </a:lnTo>
                  <a:lnTo>
                    <a:pt x="75" y="130"/>
                  </a:lnTo>
                  <a:lnTo>
                    <a:pt x="77" y="135"/>
                  </a:lnTo>
                  <a:lnTo>
                    <a:pt x="83" y="141"/>
                  </a:lnTo>
                  <a:lnTo>
                    <a:pt x="87" y="147"/>
                  </a:lnTo>
                  <a:lnTo>
                    <a:pt x="91" y="156"/>
                  </a:lnTo>
                  <a:lnTo>
                    <a:pt x="95" y="164"/>
                  </a:lnTo>
                  <a:lnTo>
                    <a:pt x="99" y="172"/>
                  </a:lnTo>
                  <a:lnTo>
                    <a:pt x="105" y="180"/>
                  </a:lnTo>
                  <a:lnTo>
                    <a:pt x="111" y="187"/>
                  </a:lnTo>
                  <a:lnTo>
                    <a:pt x="118" y="193"/>
                  </a:lnTo>
                  <a:lnTo>
                    <a:pt x="121" y="195"/>
                  </a:lnTo>
                  <a:lnTo>
                    <a:pt x="126" y="196"/>
                  </a:lnTo>
                  <a:lnTo>
                    <a:pt x="130" y="198"/>
                  </a:lnTo>
                  <a:lnTo>
                    <a:pt x="134" y="196"/>
                  </a:lnTo>
                  <a:lnTo>
                    <a:pt x="137" y="194"/>
                  </a:lnTo>
                  <a:lnTo>
                    <a:pt x="139" y="191"/>
                  </a:lnTo>
                  <a:lnTo>
                    <a:pt x="140" y="187"/>
                  </a:lnTo>
                  <a:lnTo>
                    <a:pt x="141" y="184"/>
                  </a:lnTo>
                  <a:lnTo>
                    <a:pt x="141" y="174"/>
                  </a:lnTo>
                  <a:lnTo>
                    <a:pt x="141" y="167"/>
                  </a:lnTo>
                  <a:lnTo>
                    <a:pt x="141" y="16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8" name="Freeform 1612">
              <a:extLst>
                <a:ext uri="{FF2B5EF4-FFF2-40B4-BE49-F238E27FC236}">
                  <a16:creationId xmlns:a16="http://schemas.microsoft.com/office/drawing/2014/main" id="{59A89DC1-2E90-1440-882D-4FD674469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2879"/>
              <a:ext cx="121" cy="47"/>
            </a:xfrm>
            <a:custGeom>
              <a:avLst/>
              <a:gdLst/>
              <a:ahLst/>
              <a:cxnLst>
                <a:cxn ang="0">
                  <a:pos x="113" y="43"/>
                </a:cxn>
                <a:cxn ang="0">
                  <a:pos x="119" y="47"/>
                </a:cxn>
                <a:cxn ang="0">
                  <a:pos x="120" y="46"/>
                </a:cxn>
                <a:cxn ang="0">
                  <a:pos x="120" y="42"/>
                </a:cxn>
                <a:cxn ang="0">
                  <a:pos x="117" y="38"/>
                </a:cxn>
                <a:cxn ang="0">
                  <a:pos x="118" y="35"/>
                </a:cxn>
                <a:cxn ang="0">
                  <a:pos x="115" y="31"/>
                </a:cxn>
                <a:cxn ang="0">
                  <a:pos x="109" y="29"/>
                </a:cxn>
                <a:cxn ang="0">
                  <a:pos x="101" y="29"/>
                </a:cxn>
                <a:cxn ang="0">
                  <a:pos x="97" y="25"/>
                </a:cxn>
                <a:cxn ang="0">
                  <a:pos x="93" y="18"/>
                </a:cxn>
                <a:cxn ang="0">
                  <a:pos x="89" y="15"/>
                </a:cxn>
                <a:cxn ang="0">
                  <a:pos x="83" y="14"/>
                </a:cxn>
                <a:cxn ang="0">
                  <a:pos x="77" y="11"/>
                </a:cxn>
                <a:cxn ang="0">
                  <a:pos x="74" y="12"/>
                </a:cxn>
                <a:cxn ang="0">
                  <a:pos x="71" y="14"/>
                </a:cxn>
                <a:cxn ang="0">
                  <a:pos x="66" y="11"/>
                </a:cxn>
                <a:cxn ang="0">
                  <a:pos x="65" y="13"/>
                </a:cxn>
                <a:cxn ang="0">
                  <a:pos x="64" y="15"/>
                </a:cxn>
                <a:cxn ang="0">
                  <a:pos x="59" y="15"/>
                </a:cxn>
                <a:cxn ang="0">
                  <a:pos x="57" y="13"/>
                </a:cxn>
                <a:cxn ang="0">
                  <a:pos x="53" y="13"/>
                </a:cxn>
                <a:cxn ang="0">
                  <a:pos x="47" y="16"/>
                </a:cxn>
                <a:cxn ang="0">
                  <a:pos x="42" y="15"/>
                </a:cxn>
                <a:cxn ang="0">
                  <a:pos x="38" y="10"/>
                </a:cxn>
                <a:cxn ang="0">
                  <a:pos x="34" y="8"/>
                </a:cxn>
                <a:cxn ang="0">
                  <a:pos x="30" y="8"/>
                </a:cxn>
                <a:cxn ang="0">
                  <a:pos x="28" y="11"/>
                </a:cxn>
                <a:cxn ang="0">
                  <a:pos x="25" y="12"/>
                </a:cxn>
                <a:cxn ang="0">
                  <a:pos x="24" y="9"/>
                </a:cxn>
                <a:cxn ang="0">
                  <a:pos x="22" y="7"/>
                </a:cxn>
                <a:cxn ang="0">
                  <a:pos x="20" y="7"/>
                </a:cxn>
                <a:cxn ang="0">
                  <a:pos x="18" y="7"/>
                </a:cxn>
                <a:cxn ang="0">
                  <a:pos x="14" y="5"/>
                </a:cxn>
                <a:cxn ang="0">
                  <a:pos x="15" y="5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5" y="6"/>
                </a:cxn>
                <a:cxn ang="0">
                  <a:pos x="0" y="10"/>
                </a:cxn>
                <a:cxn ang="0">
                  <a:pos x="3" y="13"/>
                </a:cxn>
                <a:cxn ang="0">
                  <a:pos x="7" y="18"/>
                </a:cxn>
                <a:cxn ang="0">
                  <a:pos x="11" y="20"/>
                </a:cxn>
                <a:cxn ang="0">
                  <a:pos x="14" y="20"/>
                </a:cxn>
                <a:cxn ang="0">
                  <a:pos x="15" y="23"/>
                </a:cxn>
                <a:cxn ang="0">
                  <a:pos x="19" y="24"/>
                </a:cxn>
                <a:cxn ang="0">
                  <a:pos x="25" y="25"/>
                </a:cxn>
                <a:cxn ang="0">
                  <a:pos x="29" y="27"/>
                </a:cxn>
                <a:cxn ang="0">
                  <a:pos x="32" y="30"/>
                </a:cxn>
                <a:cxn ang="0">
                  <a:pos x="34" y="30"/>
                </a:cxn>
                <a:cxn ang="0">
                  <a:pos x="39" y="28"/>
                </a:cxn>
                <a:cxn ang="0">
                  <a:pos x="47" y="30"/>
                </a:cxn>
                <a:cxn ang="0">
                  <a:pos x="57" y="31"/>
                </a:cxn>
                <a:cxn ang="0">
                  <a:pos x="65" y="34"/>
                </a:cxn>
                <a:cxn ang="0">
                  <a:pos x="71" y="36"/>
                </a:cxn>
                <a:cxn ang="0">
                  <a:pos x="76" y="39"/>
                </a:cxn>
                <a:cxn ang="0">
                  <a:pos x="81" y="37"/>
                </a:cxn>
                <a:cxn ang="0">
                  <a:pos x="86" y="41"/>
                </a:cxn>
                <a:cxn ang="0">
                  <a:pos x="93" y="43"/>
                </a:cxn>
                <a:cxn ang="0">
                  <a:pos x="99" y="39"/>
                </a:cxn>
                <a:cxn ang="0">
                  <a:pos x="104" y="40"/>
                </a:cxn>
                <a:cxn ang="0">
                  <a:pos x="106" y="41"/>
                </a:cxn>
              </a:cxnLst>
              <a:rect l="0" t="0" r="r" b="b"/>
              <a:pathLst>
                <a:path w="121" h="47">
                  <a:moveTo>
                    <a:pt x="106" y="41"/>
                  </a:moveTo>
                  <a:lnTo>
                    <a:pt x="113" y="43"/>
                  </a:lnTo>
                  <a:lnTo>
                    <a:pt x="117" y="46"/>
                  </a:lnTo>
                  <a:lnTo>
                    <a:pt x="119" y="47"/>
                  </a:lnTo>
                  <a:lnTo>
                    <a:pt x="120" y="47"/>
                  </a:lnTo>
                  <a:lnTo>
                    <a:pt x="120" y="46"/>
                  </a:lnTo>
                  <a:lnTo>
                    <a:pt x="121" y="44"/>
                  </a:lnTo>
                  <a:lnTo>
                    <a:pt x="120" y="42"/>
                  </a:lnTo>
                  <a:lnTo>
                    <a:pt x="118" y="40"/>
                  </a:lnTo>
                  <a:lnTo>
                    <a:pt x="117" y="38"/>
                  </a:lnTo>
                  <a:lnTo>
                    <a:pt x="118" y="36"/>
                  </a:lnTo>
                  <a:lnTo>
                    <a:pt x="118" y="35"/>
                  </a:lnTo>
                  <a:lnTo>
                    <a:pt x="117" y="32"/>
                  </a:lnTo>
                  <a:lnTo>
                    <a:pt x="115" y="31"/>
                  </a:lnTo>
                  <a:lnTo>
                    <a:pt x="111" y="30"/>
                  </a:lnTo>
                  <a:lnTo>
                    <a:pt x="109" y="29"/>
                  </a:lnTo>
                  <a:lnTo>
                    <a:pt x="104" y="30"/>
                  </a:lnTo>
                  <a:lnTo>
                    <a:pt x="101" y="29"/>
                  </a:lnTo>
                  <a:lnTo>
                    <a:pt x="98" y="28"/>
                  </a:lnTo>
                  <a:lnTo>
                    <a:pt x="97" y="25"/>
                  </a:lnTo>
                  <a:lnTo>
                    <a:pt x="96" y="23"/>
                  </a:lnTo>
                  <a:lnTo>
                    <a:pt x="93" y="18"/>
                  </a:lnTo>
                  <a:lnTo>
                    <a:pt x="92" y="16"/>
                  </a:lnTo>
                  <a:lnTo>
                    <a:pt x="89" y="15"/>
                  </a:lnTo>
                  <a:lnTo>
                    <a:pt x="86" y="14"/>
                  </a:lnTo>
                  <a:lnTo>
                    <a:pt x="83" y="14"/>
                  </a:lnTo>
                  <a:lnTo>
                    <a:pt x="80" y="13"/>
                  </a:lnTo>
                  <a:lnTo>
                    <a:pt x="77" y="11"/>
                  </a:lnTo>
                  <a:lnTo>
                    <a:pt x="75" y="12"/>
                  </a:lnTo>
                  <a:lnTo>
                    <a:pt x="74" y="12"/>
                  </a:lnTo>
                  <a:lnTo>
                    <a:pt x="72" y="14"/>
                  </a:lnTo>
                  <a:lnTo>
                    <a:pt x="71" y="14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5" y="13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2" y="15"/>
                  </a:lnTo>
                  <a:lnTo>
                    <a:pt x="59" y="15"/>
                  </a:lnTo>
                  <a:lnTo>
                    <a:pt x="58" y="14"/>
                  </a:lnTo>
                  <a:lnTo>
                    <a:pt x="57" y="13"/>
                  </a:lnTo>
                  <a:lnTo>
                    <a:pt x="55" y="13"/>
                  </a:lnTo>
                  <a:lnTo>
                    <a:pt x="53" y="13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4" y="16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8" y="10"/>
                  </a:lnTo>
                  <a:lnTo>
                    <a:pt x="37" y="8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29" y="9"/>
                  </a:lnTo>
                  <a:lnTo>
                    <a:pt x="28" y="11"/>
                  </a:lnTo>
                  <a:lnTo>
                    <a:pt x="27" y="12"/>
                  </a:lnTo>
                  <a:lnTo>
                    <a:pt x="25" y="12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3" y="8"/>
                  </a:lnTo>
                  <a:lnTo>
                    <a:pt x="22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5" y="6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4"/>
                  </a:lnTo>
                  <a:lnTo>
                    <a:pt x="19" y="24"/>
                  </a:lnTo>
                  <a:lnTo>
                    <a:pt x="23" y="24"/>
                  </a:lnTo>
                  <a:lnTo>
                    <a:pt x="25" y="25"/>
                  </a:lnTo>
                  <a:lnTo>
                    <a:pt x="28" y="25"/>
                  </a:lnTo>
                  <a:lnTo>
                    <a:pt x="29" y="27"/>
                  </a:lnTo>
                  <a:lnTo>
                    <a:pt x="30" y="29"/>
                  </a:lnTo>
                  <a:lnTo>
                    <a:pt x="32" y="30"/>
                  </a:lnTo>
                  <a:lnTo>
                    <a:pt x="33" y="31"/>
                  </a:lnTo>
                  <a:lnTo>
                    <a:pt x="34" y="30"/>
                  </a:lnTo>
                  <a:lnTo>
                    <a:pt x="37" y="29"/>
                  </a:lnTo>
                  <a:lnTo>
                    <a:pt x="39" y="28"/>
                  </a:lnTo>
                  <a:lnTo>
                    <a:pt x="42" y="28"/>
                  </a:lnTo>
                  <a:lnTo>
                    <a:pt x="47" y="30"/>
                  </a:lnTo>
                  <a:lnTo>
                    <a:pt x="54" y="31"/>
                  </a:lnTo>
                  <a:lnTo>
                    <a:pt x="57" y="31"/>
                  </a:lnTo>
                  <a:lnTo>
                    <a:pt x="60" y="32"/>
                  </a:lnTo>
                  <a:lnTo>
                    <a:pt x="65" y="34"/>
                  </a:lnTo>
                  <a:lnTo>
                    <a:pt x="68" y="34"/>
                  </a:lnTo>
                  <a:lnTo>
                    <a:pt x="71" y="36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78" y="39"/>
                  </a:lnTo>
                  <a:lnTo>
                    <a:pt x="81" y="37"/>
                  </a:lnTo>
                  <a:lnTo>
                    <a:pt x="83" y="39"/>
                  </a:lnTo>
                  <a:lnTo>
                    <a:pt x="86" y="41"/>
                  </a:lnTo>
                  <a:lnTo>
                    <a:pt x="89" y="42"/>
                  </a:lnTo>
                  <a:lnTo>
                    <a:pt x="93" y="43"/>
                  </a:lnTo>
                  <a:lnTo>
                    <a:pt x="97" y="40"/>
                  </a:lnTo>
                  <a:lnTo>
                    <a:pt x="99" y="39"/>
                  </a:lnTo>
                  <a:lnTo>
                    <a:pt x="101" y="39"/>
                  </a:lnTo>
                  <a:lnTo>
                    <a:pt x="104" y="40"/>
                  </a:lnTo>
                  <a:lnTo>
                    <a:pt x="105" y="41"/>
                  </a:lnTo>
                  <a:lnTo>
                    <a:pt x="106" y="4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69" name="Freeform 1613">
              <a:extLst>
                <a:ext uri="{FF2B5EF4-FFF2-40B4-BE49-F238E27FC236}">
                  <a16:creationId xmlns:a16="http://schemas.microsoft.com/office/drawing/2014/main" id="{9A1EB5D7-B741-3444-8CE1-E84199048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" y="2915"/>
              <a:ext cx="15" cy="1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3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7" y="11"/>
                </a:cxn>
                <a:cxn ang="0">
                  <a:pos x="9" y="10"/>
                </a:cxn>
                <a:cxn ang="0">
                  <a:pos x="11" y="8"/>
                </a:cxn>
                <a:cxn ang="0">
                  <a:pos x="13" y="7"/>
                </a:cxn>
                <a:cxn ang="0">
                  <a:pos x="15" y="6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5" h="11">
                  <a:moveTo>
                    <a:pt x="7" y="0"/>
                  </a:moveTo>
                  <a:lnTo>
                    <a:pt x="6" y="1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0" name="Freeform 1614">
              <a:extLst>
                <a:ext uri="{FF2B5EF4-FFF2-40B4-BE49-F238E27FC236}">
                  <a16:creationId xmlns:a16="http://schemas.microsoft.com/office/drawing/2014/main" id="{86DA0616-CA70-494C-A67E-25063AFFD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6" y="2916"/>
              <a:ext cx="11" cy="13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13"/>
                </a:cxn>
                <a:cxn ang="0">
                  <a:pos x="3" y="12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8" y="12"/>
                </a:cxn>
                <a:cxn ang="0">
                  <a:pos x="9" y="10"/>
                </a:cxn>
                <a:cxn ang="0">
                  <a:pos x="9" y="8"/>
                </a:cxn>
                <a:cxn ang="0">
                  <a:pos x="10" y="6"/>
                </a:cxn>
                <a:cxn ang="0">
                  <a:pos x="11" y="4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3" y="6"/>
                </a:cxn>
                <a:cxn ang="0">
                  <a:pos x="2" y="7"/>
                </a:cxn>
                <a:cxn ang="0">
                  <a:pos x="1" y="7"/>
                </a:cxn>
              </a:cxnLst>
              <a:rect l="0" t="0" r="r" b="b"/>
              <a:pathLst>
                <a:path w="11" h="13">
                  <a:moveTo>
                    <a:pt x="1" y="7"/>
                  </a:moveTo>
                  <a:lnTo>
                    <a:pt x="1" y="9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1" y="4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3"/>
                  </a:lnTo>
                  <a:lnTo>
                    <a:pt x="2" y="4"/>
                  </a:lnTo>
                  <a:lnTo>
                    <a:pt x="3" y="4"/>
                  </a:lnTo>
                  <a:lnTo>
                    <a:pt x="3" y="6"/>
                  </a:lnTo>
                  <a:lnTo>
                    <a:pt x="2" y="7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1" name="Freeform 1615">
              <a:extLst>
                <a:ext uri="{FF2B5EF4-FFF2-40B4-BE49-F238E27FC236}">
                  <a16:creationId xmlns:a16="http://schemas.microsoft.com/office/drawing/2014/main" id="{65D39803-55D7-BB48-ABD1-803650064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" y="2915"/>
              <a:ext cx="32" cy="17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22" y="9"/>
                </a:cxn>
                <a:cxn ang="0">
                  <a:pos x="23" y="10"/>
                </a:cxn>
                <a:cxn ang="0">
                  <a:pos x="25" y="9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2" y="7"/>
                </a:cxn>
                <a:cxn ang="0">
                  <a:pos x="32" y="6"/>
                </a:cxn>
                <a:cxn ang="0">
                  <a:pos x="31" y="5"/>
                </a:cxn>
                <a:cxn ang="0">
                  <a:pos x="30" y="4"/>
                </a:cxn>
                <a:cxn ang="0">
                  <a:pos x="29" y="3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1" y="2"/>
                </a:cxn>
                <a:cxn ang="0">
                  <a:pos x="19" y="2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5" y="3"/>
                </a:cxn>
                <a:cxn ang="0">
                  <a:pos x="15" y="4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6" y="9"/>
                </a:cxn>
                <a:cxn ang="0">
                  <a:pos x="15" y="9"/>
                </a:cxn>
                <a:cxn ang="0">
                  <a:pos x="14" y="8"/>
                </a:cxn>
                <a:cxn ang="0">
                  <a:pos x="13" y="5"/>
                </a:cxn>
                <a:cxn ang="0">
                  <a:pos x="12" y="4"/>
                </a:cxn>
                <a:cxn ang="0">
                  <a:pos x="11" y="4"/>
                </a:cxn>
                <a:cxn ang="0">
                  <a:pos x="6" y="5"/>
                </a:cxn>
                <a:cxn ang="0">
                  <a:pos x="4" y="6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2" y="8"/>
                </a:cxn>
                <a:cxn ang="0">
                  <a:pos x="2" y="9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4" y="16"/>
                </a:cxn>
                <a:cxn ang="0">
                  <a:pos x="5" y="17"/>
                </a:cxn>
                <a:cxn ang="0">
                  <a:pos x="6" y="17"/>
                </a:cxn>
                <a:cxn ang="0">
                  <a:pos x="8" y="16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2" y="14"/>
                </a:cxn>
                <a:cxn ang="0">
                  <a:pos x="14" y="14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8" y="10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9"/>
                </a:cxn>
              </a:cxnLst>
              <a:rect l="0" t="0" r="r" b="b"/>
              <a:pathLst>
                <a:path w="32" h="17">
                  <a:moveTo>
                    <a:pt x="21" y="9"/>
                  </a:moveTo>
                  <a:lnTo>
                    <a:pt x="22" y="9"/>
                  </a:lnTo>
                  <a:lnTo>
                    <a:pt x="23" y="10"/>
                  </a:lnTo>
                  <a:lnTo>
                    <a:pt x="25" y="9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1" y="5"/>
                  </a:lnTo>
                  <a:lnTo>
                    <a:pt x="30" y="4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8"/>
                  </a:lnTo>
                  <a:lnTo>
                    <a:pt x="13" y="5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6" y="5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8" y="16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2" name="Freeform 1616">
              <a:extLst>
                <a:ext uri="{FF2B5EF4-FFF2-40B4-BE49-F238E27FC236}">
                  <a16:creationId xmlns:a16="http://schemas.microsoft.com/office/drawing/2014/main" id="{44DA5424-7DE1-7642-932A-B4C323B02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" y="2921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3" name="Freeform 1617">
              <a:extLst>
                <a:ext uri="{FF2B5EF4-FFF2-40B4-BE49-F238E27FC236}">
                  <a16:creationId xmlns:a16="http://schemas.microsoft.com/office/drawing/2014/main" id="{903D926E-ED73-7840-B0F5-940775B6D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2913"/>
              <a:ext cx="43" cy="13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24" y="12"/>
                </a:cxn>
                <a:cxn ang="0">
                  <a:pos x="25" y="13"/>
                </a:cxn>
                <a:cxn ang="0">
                  <a:pos x="27" y="13"/>
                </a:cxn>
                <a:cxn ang="0">
                  <a:pos x="29" y="13"/>
                </a:cxn>
                <a:cxn ang="0">
                  <a:pos x="34" y="11"/>
                </a:cxn>
                <a:cxn ang="0">
                  <a:pos x="38" y="9"/>
                </a:cxn>
                <a:cxn ang="0">
                  <a:pos x="40" y="7"/>
                </a:cxn>
                <a:cxn ang="0">
                  <a:pos x="42" y="4"/>
                </a:cxn>
                <a:cxn ang="0">
                  <a:pos x="43" y="2"/>
                </a:cxn>
                <a:cxn ang="0">
                  <a:pos x="43" y="0"/>
                </a:cxn>
                <a:cxn ang="0">
                  <a:pos x="42" y="1"/>
                </a:cxn>
                <a:cxn ang="0">
                  <a:pos x="40" y="4"/>
                </a:cxn>
                <a:cxn ang="0">
                  <a:pos x="39" y="6"/>
                </a:cxn>
                <a:cxn ang="0">
                  <a:pos x="37" y="8"/>
                </a:cxn>
                <a:cxn ang="0">
                  <a:pos x="34" y="9"/>
                </a:cxn>
                <a:cxn ang="0">
                  <a:pos x="32" y="8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3" y="7"/>
                </a:cxn>
                <a:cxn ang="0">
                  <a:pos x="21" y="8"/>
                </a:cxn>
                <a:cxn ang="0">
                  <a:pos x="18" y="8"/>
                </a:cxn>
                <a:cxn ang="0">
                  <a:pos x="14" y="4"/>
                </a:cxn>
                <a:cxn ang="0">
                  <a:pos x="13" y="4"/>
                </a:cxn>
                <a:cxn ang="0">
                  <a:pos x="11" y="4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4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8" y="11"/>
                </a:cxn>
                <a:cxn ang="0">
                  <a:pos x="11" y="11"/>
                </a:cxn>
                <a:cxn ang="0">
                  <a:pos x="13" y="12"/>
                </a:cxn>
                <a:cxn ang="0">
                  <a:pos x="15" y="13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2" y="12"/>
                </a:cxn>
              </a:cxnLst>
              <a:rect l="0" t="0" r="r" b="b"/>
              <a:pathLst>
                <a:path w="43" h="13">
                  <a:moveTo>
                    <a:pt x="22" y="12"/>
                  </a:moveTo>
                  <a:lnTo>
                    <a:pt x="24" y="12"/>
                  </a:lnTo>
                  <a:lnTo>
                    <a:pt x="25" y="13"/>
                  </a:lnTo>
                  <a:lnTo>
                    <a:pt x="27" y="13"/>
                  </a:lnTo>
                  <a:lnTo>
                    <a:pt x="29" y="13"/>
                  </a:lnTo>
                  <a:lnTo>
                    <a:pt x="34" y="11"/>
                  </a:lnTo>
                  <a:lnTo>
                    <a:pt x="38" y="9"/>
                  </a:lnTo>
                  <a:lnTo>
                    <a:pt x="40" y="7"/>
                  </a:lnTo>
                  <a:lnTo>
                    <a:pt x="42" y="4"/>
                  </a:lnTo>
                  <a:lnTo>
                    <a:pt x="43" y="2"/>
                  </a:lnTo>
                  <a:lnTo>
                    <a:pt x="43" y="0"/>
                  </a:lnTo>
                  <a:lnTo>
                    <a:pt x="42" y="1"/>
                  </a:lnTo>
                  <a:lnTo>
                    <a:pt x="40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4" y="9"/>
                  </a:lnTo>
                  <a:lnTo>
                    <a:pt x="32" y="8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3" y="7"/>
                  </a:lnTo>
                  <a:lnTo>
                    <a:pt x="21" y="8"/>
                  </a:lnTo>
                  <a:lnTo>
                    <a:pt x="18" y="8"/>
                  </a:lnTo>
                  <a:lnTo>
                    <a:pt x="14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8" y="5"/>
                  </a:lnTo>
                  <a:lnTo>
                    <a:pt x="7" y="5"/>
                  </a:lnTo>
                  <a:lnTo>
                    <a:pt x="6" y="5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8" y="11"/>
                  </a:lnTo>
                  <a:lnTo>
                    <a:pt x="11" y="11"/>
                  </a:lnTo>
                  <a:lnTo>
                    <a:pt x="13" y="12"/>
                  </a:lnTo>
                  <a:lnTo>
                    <a:pt x="15" y="13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2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4" name="Freeform 1618">
              <a:extLst>
                <a:ext uri="{FF2B5EF4-FFF2-40B4-BE49-F238E27FC236}">
                  <a16:creationId xmlns:a16="http://schemas.microsoft.com/office/drawing/2014/main" id="{21CE838A-E332-DA44-AD83-294272094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2934"/>
              <a:ext cx="25" cy="16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9" y="8"/>
                </a:cxn>
                <a:cxn ang="0">
                  <a:pos x="12" y="10"/>
                </a:cxn>
                <a:cxn ang="0">
                  <a:pos x="15" y="13"/>
                </a:cxn>
                <a:cxn ang="0">
                  <a:pos x="17" y="14"/>
                </a:cxn>
                <a:cxn ang="0">
                  <a:pos x="18" y="16"/>
                </a:cxn>
                <a:cxn ang="0">
                  <a:pos x="19" y="14"/>
                </a:cxn>
                <a:cxn ang="0">
                  <a:pos x="23" y="13"/>
                </a:cxn>
                <a:cxn ang="0">
                  <a:pos x="24" y="12"/>
                </a:cxn>
                <a:cxn ang="0">
                  <a:pos x="25" y="12"/>
                </a:cxn>
                <a:cxn ang="0">
                  <a:pos x="25" y="10"/>
                </a:cxn>
                <a:cxn ang="0">
                  <a:pos x="24" y="10"/>
                </a:cxn>
                <a:cxn ang="0">
                  <a:pos x="21" y="7"/>
                </a:cxn>
                <a:cxn ang="0">
                  <a:pos x="17" y="5"/>
                </a:cxn>
                <a:cxn ang="0">
                  <a:pos x="15" y="2"/>
                </a:cxn>
                <a:cxn ang="0">
                  <a:pos x="13" y="1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5" y="7"/>
                </a:cxn>
              </a:cxnLst>
              <a:rect l="0" t="0" r="r" b="b"/>
              <a:pathLst>
                <a:path w="25" h="16">
                  <a:moveTo>
                    <a:pt x="5" y="7"/>
                  </a:moveTo>
                  <a:lnTo>
                    <a:pt x="9" y="8"/>
                  </a:lnTo>
                  <a:lnTo>
                    <a:pt x="12" y="10"/>
                  </a:lnTo>
                  <a:lnTo>
                    <a:pt x="15" y="13"/>
                  </a:lnTo>
                  <a:lnTo>
                    <a:pt x="17" y="14"/>
                  </a:lnTo>
                  <a:lnTo>
                    <a:pt x="18" y="16"/>
                  </a:lnTo>
                  <a:lnTo>
                    <a:pt x="19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0"/>
                  </a:lnTo>
                  <a:lnTo>
                    <a:pt x="24" y="10"/>
                  </a:lnTo>
                  <a:lnTo>
                    <a:pt x="21" y="7"/>
                  </a:lnTo>
                  <a:lnTo>
                    <a:pt x="17" y="5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9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5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5" name="Freeform 1619">
              <a:extLst>
                <a:ext uri="{FF2B5EF4-FFF2-40B4-BE49-F238E27FC236}">
                  <a16:creationId xmlns:a16="http://schemas.microsoft.com/office/drawing/2014/main" id="{58AD0D19-D059-DE4B-8BED-0926122E0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8" y="2952"/>
              <a:ext cx="7" cy="8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7"/>
                </a:cxn>
                <a:cxn ang="0">
                  <a:pos x="4" y="6"/>
                </a:cxn>
                <a:cxn ang="0">
                  <a:pos x="5" y="6"/>
                </a:cxn>
                <a:cxn ang="0">
                  <a:pos x="6" y="5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8"/>
                </a:cxn>
              </a:cxnLst>
              <a:rect l="0" t="0" r="r" b="b"/>
              <a:pathLst>
                <a:path w="7" h="8">
                  <a:moveTo>
                    <a:pt x="1" y="8"/>
                  </a:moveTo>
                  <a:lnTo>
                    <a:pt x="3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6" name="Freeform 1620">
              <a:extLst>
                <a:ext uri="{FF2B5EF4-FFF2-40B4-BE49-F238E27FC236}">
                  <a16:creationId xmlns:a16="http://schemas.microsoft.com/office/drawing/2014/main" id="{4404E336-101A-604C-B574-EF7BD45D2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917"/>
              <a:ext cx="8" cy="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3" y="5"/>
                </a:cxn>
                <a:cxn ang="0">
                  <a:pos x="4" y="5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2" y="6"/>
                </a:cxn>
              </a:cxnLst>
              <a:rect l="0" t="0" r="r" b="b"/>
              <a:pathLst>
                <a:path w="8" h="6">
                  <a:moveTo>
                    <a:pt x="2" y="6"/>
                  </a:moveTo>
                  <a:lnTo>
                    <a:pt x="3" y="5"/>
                  </a:lnTo>
                  <a:lnTo>
                    <a:pt x="4" y="5"/>
                  </a:lnTo>
                  <a:lnTo>
                    <a:pt x="7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7" name="Freeform 1621">
              <a:extLst>
                <a:ext uri="{FF2B5EF4-FFF2-40B4-BE49-F238E27FC236}">
                  <a16:creationId xmlns:a16="http://schemas.microsoft.com/office/drawing/2014/main" id="{DE34D79C-250B-194F-97D4-7A11BC59D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2916"/>
              <a:ext cx="6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6"/>
                </a:cxn>
                <a:cxn ang="0">
                  <a:pos x="3" y="4"/>
                </a:cxn>
                <a:cxn ang="0">
                  <a:pos x="4" y="3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r" b="b"/>
              <a:pathLst>
                <a:path w="6" h="6">
                  <a:moveTo>
                    <a:pt x="0" y="5"/>
                  </a:moveTo>
                  <a:lnTo>
                    <a:pt x="1" y="6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8" name="Freeform 1622">
              <a:extLst>
                <a:ext uri="{FF2B5EF4-FFF2-40B4-BE49-F238E27FC236}">
                  <a16:creationId xmlns:a16="http://schemas.microsoft.com/office/drawing/2014/main" id="{26FB9E05-E00C-0D4F-AD29-8FF8E0178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" y="2916"/>
              <a:ext cx="9" cy="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5" y="5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7" y="1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4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6"/>
                  </a:lnTo>
                  <a:lnTo>
                    <a:pt x="6" y="4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9" name="Freeform 1623">
              <a:extLst>
                <a:ext uri="{FF2B5EF4-FFF2-40B4-BE49-F238E27FC236}">
                  <a16:creationId xmlns:a16="http://schemas.microsoft.com/office/drawing/2014/main" id="{B4147C1B-6899-BF46-8076-F68DA0573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" y="2904"/>
              <a:ext cx="16" cy="11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5"/>
                </a:cxn>
                <a:cxn ang="0">
                  <a:pos x="15" y="3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2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6" y="9"/>
                </a:cxn>
                <a:cxn ang="0">
                  <a:pos x="9" y="10"/>
                </a:cxn>
                <a:cxn ang="0">
                  <a:pos x="10" y="11"/>
                </a:cxn>
                <a:cxn ang="0">
                  <a:pos x="11" y="11"/>
                </a:cxn>
                <a:cxn ang="0">
                  <a:pos x="11" y="10"/>
                </a:cxn>
                <a:cxn ang="0">
                  <a:pos x="11" y="8"/>
                </a:cxn>
                <a:cxn ang="0">
                  <a:pos x="11" y="7"/>
                </a:cxn>
                <a:cxn ang="0">
                  <a:pos x="12" y="6"/>
                </a:cxn>
                <a:cxn ang="0">
                  <a:pos x="13" y="6"/>
                </a:cxn>
              </a:cxnLst>
              <a:rect l="0" t="0" r="r" b="b"/>
              <a:pathLst>
                <a:path w="16" h="11">
                  <a:moveTo>
                    <a:pt x="13" y="6"/>
                  </a:moveTo>
                  <a:lnTo>
                    <a:pt x="16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8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0"/>
                  </a:lnTo>
                  <a:lnTo>
                    <a:pt x="11" y="8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3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0" name="Freeform 1624">
              <a:extLst>
                <a:ext uri="{FF2B5EF4-FFF2-40B4-BE49-F238E27FC236}">
                  <a16:creationId xmlns:a16="http://schemas.microsoft.com/office/drawing/2014/main" id="{553CDFCB-D5C3-5645-B649-ABF484757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7" y="2909"/>
              <a:ext cx="5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5" h="5">
                  <a:moveTo>
                    <a:pt x="0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1" name="Freeform 1625">
              <a:extLst>
                <a:ext uri="{FF2B5EF4-FFF2-40B4-BE49-F238E27FC236}">
                  <a16:creationId xmlns:a16="http://schemas.microsoft.com/office/drawing/2014/main" id="{CE696D43-88D7-3D4D-9CE9-E2404CC16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2914"/>
              <a:ext cx="6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lnTo>
                    <a:pt x="0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2" name="Freeform 1626">
              <a:extLst>
                <a:ext uri="{FF2B5EF4-FFF2-40B4-BE49-F238E27FC236}">
                  <a16:creationId xmlns:a16="http://schemas.microsoft.com/office/drawing/2014/main" id="{A1B71DAE-3D73-F94A-9168-CA5B00BB7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897"/>
              <a:ext cx="11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1" y="4"/>
                </a:cxn>
                <a:cxn ang="0">
                  <a:pos x="11" y="3"/>
                </a:cxn>
                <a:cxn ang="0">
                  <a:pos x="10" y="3"/>
                </a:cxn>
                <a:cxn ang="0">
                  <a:pos x="8" y="3"/>
                </a:cxn>
                <a:cxn ang="0">
                  <a:pos x="8" y="2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4" y="5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10" y="5"/>
                </a:cxn>
              </a:cxnLst>
              <a:rect l="0" t="0" r="r" b="b"/>
              <a:pathLst>
                <a:path w="11" h="15">
                  <a:moveTo>
                    <a:pt x="10" y="5"/>
                  </a:moveTo>
                  <a:lnTo>
                    <a:pt x="11" y="4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8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7" y="7"/>
                  </a:lnTo>
                  <a:lnTo>
                    <a:pt x="8" y="5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3" name="Freeform 1627">
              <a:extLst>
                <a:ext uri="{FF2B5EF4-FFF2-40B4-BE49-F238E27FC236}">
                  <a16:creationId xmlns:a16="http://schemas.microsoft.com/office/drawing/2014/main" id="{91CB8ED2-E692-0B4F-90A3-DF569A829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2910"/>
              <a:ext cx="4" cy="4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4" name="Freeform 1628">
              <a:extLst>
                <a:ext uri="{FF2B5EF4-FFF2-40B4-BE49-F238E27FC236}">
                  <a16:creationId xmlns:a16="http://schemas.microsoft.com/office/drawing/2014/main" id="{0C5CFF90-14FC-244B-B496-54F425252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" y="2906"/>
              <a:ext cx="3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5" name="Freeform 1629">
              <a:extLst>
                <a:ext uri="{FF2B5EF4-FFF2-40B4-BE49-F238E27FC236}">
                  <a16:creationId xmlns:a16="http://schemas.microsoft.com/office/drawing/2014/main" id="{BE99FA28-EB07-174A-95AD-051FE2BE6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2758"/>
              <a:ext cx="85" cy="120"/>
            </a:xfrm>
            <a:custGeom>
              <a:avLst/>
              <a:gdLst/>
              <a:ahLst/>
              <a:cxnLst>
                <a:cxn ang="0">
                  <a:pos x="4" y="64"/>
                </a:cxn>
                <a:cxn ang="0">
                  <a:pos x="1" y="76"/>
                </a:cxn>
                <a:cxn ang="0">
                  <a:pos x="9" y="83"/>
                </a:cxn>
                <a:cxn ang="0">
                  <a:pos x="10" y="101"/>
                </a:cxn>
                <a:cxn ang="0">
                  <a:pos x="12" y="119"/>
                </a:cxn>
                <a:cxn ang="0">
                  <a:pos x="19" y="117"/>
                </a:cxn>
                <a:cxn ang="0">
                  <a:pos x="21" y="100"/>
                </a:cxn>
                <a:cxn ang="0">
                  <a:pos x="17" y="80"/>
                </a:cxn>
                <a:cxn ang="0">
                  <a:pos x="21" y="72"/>
                </a:cxn>
                <a:cxn ang="0">
                  <a:pos x="29" y="76"/>
                </a:cxn>
                <a:cxn ang="0">
                  <a:pos x="29" y="83"/>
                </a:cxn>
                <a:cxn ang="0">
                  <a:pos x="34" y="91"/>
                </a:cxn>
                <a:cxn ang="0">
                  <a:pos x="36" y="99"/>
                </a:cxn>
                <a:cxn ang="0">
                  <a:pos x="40" y="106"/>
                </a:cxn>
                <a:cxn ang="0">
                  <a:pos x="44" y="100"/>
                </a:cxn>
                <a:cxn ang="0">
                  <a:pos x="53" y="100"/>
                </a:cxn>
                <a:cxn ang="0">
                  <a:pos x="52" y="92"/>
                </a:cxn>
                <a:cxn ang="0">
                  <a:pos x="46" y="78"/>
                </a:cxn>
                <a:cxn ang="0">
                  <a:pos x="39" y="65"/>
                </a:cxn>
                <a:cxn ang="0">
                  <a:pos x="36" y="56"/>
                </a:cxn>
                <a:cxn ang="0">
                  <a:pos x="55" y="43"/>
                </a:cxn>
                <a:cxn ang="0">
                  <a:pos x="57" y="46"/>
                </a:cxn>
                <a:cxn ang="0">
                  <a:pos x="56" y="49"/>
                </a:cxn>
                <a:cxn ang="0">
                  <a:pos x="58" y="54"/>
                </a:cxn>
                <a:cxn ang="0">
                  <a:pos x="61" y="49"/>
                </a:cxn>
                <a:cxn ang="0">
                  <a:pos x="62" y="45"/>
                </a:cxn>
                <a:cxn ang="0">
                  <a:pos x="60" y="38"/>
                </a:cxn>
                <a:cxn ang="0">
                  <a:pos x="56" y="40"/>
                </a:cxn>
                <a:cxn ang="0">
                  <a:pos x="49" y="39"/>
                </a:cxn>
                <a:cxn ang="0">
                  <a:pos x="46" y="41"/>
                </a:cxn>
                <a:cxn ang="0">
                  <a:pos x="41" y="43"/>
                </a:cxn>
                <a:cxn ang="0">
                  <a:pos x="38" y="40"/>
                </a:cxn>
                <a:cxn ang="0">
                  <a:pos x="34" y="48"/>
                </a:cxn>
                <a:cxn ang="0">
                  <a:pos x="29" y="52"/>
                </a:cxn>
                <a:cxn ang="0">
                  <a:pos x="24" y="46"/>
                </a:cxn>
                <a:cxn ang="0">
                  <a:pos x="18" y="36"/>
                </a:cxn>
                <a:cxn ang="0">
                  <a:pos x="19" y="25"/>
                </a:cxn>
                <a:cxn ang="0">
                  <a:pos x="24" y="19"/>
                </a:cxn>
                <a:cxn ang="0">
                  <a:pos x="37" y="20"/>
                </a:cxn>
                <a:cxn ang="0">
                  <a:pos x="46" y="19"/>
                </a:cxn>
                <a:cxn ang="0">
                  <a:pos x="67" y="23"/>
                </a:cxn>
                <a:cxn ang="0">
                  <a:pos x="82" y="8"/>
                </a:cxn>
                <a:cxn ang="0">
                  <a:pos x="83" y="0"/>
                </a:cxn>
                <a:cxn ang="0">
                  <a:pos x="74" y="9"/>
                </a:cxn>
                <a:cxn ang="0">
                  <a:pos x="53" y="9"/>
                </a:cxn>
                <a:cxn ang="0">
                  <a:pos x="33" y="6"/>
                </a:cxn>
                <a:cxn ang="0">
                  <a:pos x="22" y="7"/>
                </a:cxn>
                <a:cxn ang="0">
                  <a:pos x="13" y="32"/>
                </a:cxn>
                <a:cxn ang="0">
                  <a:pos x="9" y="48"/>
                </a:cxn>
              </a:cxnLst>
              <a:rect l="0" t="0" r="r" b="b"/>
              <a:pathLst>
                <a:path w="85" h="120">
                  <a:moveTo>
                    <a:pt x="8" y="48"/>
                  </a:moveTo>
                  <a:lnTo>
                    <a:pt x="7" y="54"/>
                  </a:lnTo>
                  <a:lnTo>
                    <a:pt x="6" y="60"/>
                  </a:lnTo>
                  <a:lnTo>
                    <a:pt x="4" y="64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1" y="76"/>
                  </a:lnTo>
                  <a:lnTo>
                    <a:pt x="5" y="87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3"/>
                  </a:lnTo>
                  <a:lnTo>
                    <a:pt x="11" y="89"/>
                  </a:lnTo>
                  <a:lnTo>
                    <a:pt x="11" y="94"/>
                  </a:lnTo>
                  <a:lnTo>
                    <a:pt x="11" y="98"/>
                  </a:lnTo>
                  <a:lnTo>
                    <a:pt x="10" y="101"/>
                  </a:lnTo>
                  <a:lnTo>
                    <a:pt x="8" y="108"/>
                  </a:lnTo>
                  <a:lnTo>
                    <a:pt x="9" y="113"/>
                  </a:lnTo>
                  <a:lnTo>
                    <a:pt x="11" y="118"/>
                  </a:lnTo>
                  <a:lnTo>
                    <a:pt x="12" y="119"/>
                  </a:lnTo>
                  <a:lnTo>
                    <a:pt x="15" y="120"/>
                  </a:lnTo>
                  <a:lnTo>
                    <a:pt x="17" y="120"/>
                  </a:lnTo>
                  <a:lnTo>
                    <a:pt x="19" y="118"/>
                  </a:lnTo>
                  <a:lnTo>
                    <a:pt x="19" y="117"/>
                  </a:lnTo>
                  <a:lnTo>
                    <a:pt x="19" y="115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21" y="100"/>
                  </a:lnTo>
                  <a:lnTo>
                    <a:pt x="21" y="95"/>
                  </a:lnTo>
                  <a:lnTo>
                    <a:pt x="20" y="90"/>
                  </a:lnTo>
                  <a:lnTo>
                    <a:pt x="19" y="85"/>
                  </a:lnTo>
                  <a:lnTo>
                    <a:pt x="17" y="80"/>
                  </a:lnTo>
                  <a:lnTo>
                    <a:pt x="16" y="77"/>
                  </a:lnTo>
                  <a:lnTo>
                    <a:pt x="17" y="75"/>
                  </a:lnTo>
                  <a:lnTo>
                    <a:pt x="19" y="73"/>
                  </a:lnTo>
                  <a:lnTo>
                    <a:pt x="21" y="72"/>
                  </a:lnTo>
                  <a:lnTo>
                    <a:pt x="23" y="71"/>
                  </a:lnTo>
                  <a:lnTo>
                    <a:pt x="27" y="72"/>
                  </a:lnTo>
                  <a:lnTo>
                    <a:pt x="28" y="74"/>
                  </a:lnTo>
                  <a:lnTo>
                    <a:pt x="29" y="76"/>
                  </a:lnTo>
                  <a:lnTo>
                    <a:pt x="29" y="77"/>
                  </a:lnTo>
                  <a:lnTo>
                    <a:pt x="29" y="79"/>
                  </a:lnTo>
                  <a:lnTo>
                    <a:pt x="30" y="80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0" y="88"/>
                  </a:lnTo>
                  <a:lnTo>
                    <a:pt x="32" y="90"/>
                  </a:lnTo>
                  <a:lnTo>
                    <a:pt x="34" y="91"/>
                  </a:lnTo>
                  <a:lnTo>
                    <a:pt x="36" y="92"/>
                  </a:lnTo>
                  <a:lnTo>
                    <a:pt x="37" y="93"/>
                  </a:lnTo>
                  <a:lnTo>
                    <a:pt x="37" y="96"/>
                  </a:lnTo>
                  <a:lnTo>
                    <a:pt x="36" y="99"/>
                  </a:lnTo>
                  <a:lnTo>
                    <a:pt x="36" y="102"/>
                  </a:lnTo>
                  <a:lnTo>
                    <a:pt x="37" y="105"/>
                  </a:lnTo>
                  <a:lnTo>
                    <a:pt x="38" y="106"/>
                  </a:lnTo>
                  <a:lnTo>
                    <a:pt x="40" y="106"/>
                  </a:lnTo>
                  <a:lnTo>
                    <a:pt x="41" y="106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4" y="100"/>
                  </a:lnTo>
                  <a:lnTo>
                    <a:pt x="45" y="99"/>
                  </a:lnTo>
                  <a:lnTo>
                    <a:pt x="48" y="99"/>
                  </a:lnTo>
                  <a:lnTo>
                    <a:pt x="51" y="99"/>
                  </a:lnTo>
                  <a:lnTo>
                    <a:pt x="53" y="100"/>
                  </a:lnTo>
                  <a:lnTo>
                    <a:pt x="54" y="99"/>
                  </a:lnTo>
                  <a:lnTo>
                    <a:pt x="55" y="98"/>
                  </a:lnTo>
                  <a:lnTo>
                    <a:pt x="54" y="95"/>
                  </a:lnTo>
                  <a:lnTo>
                    <a:pt x="52" y="92"/>
                  </a:lnTo>
                  <a:lnTo>
                    <a:pt x="49" y="88"/>
                  </a:lnTo>
                  <a:lnTo>
                    <a:pt x="48" y="85"/>
                  </a:lnTo>
                  <a:lnTo>
                    <a:pt x="48" y="80"/>
                  </a:lnTo>
                  <a:lnTo>
                    <a:pt x="46" y="78"/>
                  </a:lnTo>
                  <a:lnTo>
                    <a:pt x="45" y="75"/>
                  </a:lnTo>
                  <a:lnTo>
                    <a:pt x="42" y="70"/>
                  </a:lnTo>
                  <a:lnTo>
                    <a:pt x="41" y="67"/>
                  </a:lnTo>
                  <a:lnTo>
                    <a:pt x="39" y="65"/>
                  </a:lnTo>
                  <a:lnTo>
                    <a:pt x="37" y="62"/>
                  </a:lnTo>
                  <a:lnTo>
                    <a:pt x="35" y="60"/>
                  </a:lnTo>
                  <a:lnTo>
                    <a:pt x="35" y="57"/>
                  </a:lnTo>
                  <a:lnTo>
                    <a:pt x="36" y="56"/>
                  </a:lnTo>
                  <a:lnTo>
                    <a:pt x="38" y="55"/>
                  </a:lnTo>
                  <a:lnTo>
                    <a:pt x="44" y="52"/>
                  </a:lnTo>
                  <a:lnTo>
                    <a:pt x="51" y="49"/>
                  </a:lnTo>
                  <a:lnTo>
                    <a:pt x="55" y="43"/>
                  </a:lnTo>
                  <a:lnTo>
                    <a:pt x="56" y="43"/>
                  </a:lnTo>
                  <a:lnTo>
                    <a:pt x="56" y="44"/>
                  </a:lnTo>
                  <a:lnTo>
                    <a:pt x="57" y="45"/>
                  </a:lnTo>
                  <a:lnTo>
                    <a:pt x="57" y="46"/>
                  </a:lnTo>
                  <a:lnTo>
                    <a:pt x="57" y="47"/>
                  </a:lnTo>
                  <a:lnTo>
                    <a:pt x="56" y="47"/>
                  </a:lnTo>
                  <a:lnTo>
                    <a:pt x="56" y="48"/>
                  </a:lnTo>
                  <a:lnTo>
                    <a:pt x="56" y="49"/>
                  </a:lnTo>
                  <a:lnTo>
                    <a:pt x="57" y="50"/>
                  </a:lnTo>
                  <a:lnTo>
                    <a:pt x="57" y="52"/>
                  </a:lnTo>
                  <a:lnTo>
                    <a:pt x="57" y="53"/>
                  </a:lnTo>
                  <a:lnTo>
                    <a:pt x="58" y="54"/>
                  </a:lnTo>
                  <a:lnTo>
                    <a:pt x="59" y="54"/>
                  </a:lnTo>
                  <a:lnTo>
                    <a:pt x="60" y="52"/>
                  </a:lnTo>
                  <a:lnTo>
                    <a:pt x="60" y="50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61" y="48"/>
                  </a:lnTo>
                  <a:lnTo>
                    <a:pt x="61" y="46"/>
                  </a:lnTo>
                  <a:lnTo>
                    <a:pt x="62" y="45"/>
                  </a:lnTo>
                  <a:lnTo>
                    <a:pt x="62" y="44"/>
                  </a:lnTo>
                  <a:lnTo>
                    <a:pt x="62" y="41"/>
                  </a:lnTo>
                  <a:lnTo>
                    <a:pt x="61" y="39"/>
                  </a:lnTo>
                  <a:lnTo>
                    <a:pt x="60" y="38"/>
                  </a:lnTo>
                  <a:lnTo>
                    <a:pt x="59" y="36"/>
                  </a:lnTo>
                  <a:lnTo>
                    <a:pt x="58" y="36"/>
                  </a:lnTo>
                  <a:lnTo>
                    <a:pt x="58" y="39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2" y="41"/>
                  </a:lnTo>
                  <a:lnTo>
                    <a:pt x="50" y="40"/>
                  </a:lnTo>
                  <a:lnTo>
                    <a:pt x="49" y="39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5" y="39"/>
                  </a:lnTo>
                  <a:lnTo>
                    <a:pt x="46" y="41"/>
                  </a:lnTo>
                  <a:lnTo>
                    <a:pt x="45" y="41"/>
                  </a:lnTo>
                  <a:lnTo>
                    <a:pt x="44" y="42"/>
                  </a:lnTo>
                  <a:lnTo>
                    <a:pt x="43" y="43"/>
                  </a:lnTo>
                  <a:lnTo>
                    <a:pt x="41" y="43"/>
                  </a:lnTo>
                  <a:lnTo>
                    <a:pt x="40" y="42"/>
                  </a:lnTo>
                  <a:lnTo>
                    <a:pt x="39" y="40"/>
                  </a:lnTo>
                  <a:lnTo>
                    <a:pt x="38" y="39"/>
                  </a:lnTo>
                  <a:lnTo>
                    <a:pt x="38" y="40"/>
                  </a:lnTo>
                  <a:lnTo>
                    <a:pt x="36" y="41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4" y="48"/>
                  </a:lnTo>
                  <a:lnTo>
                    <a:pt x="34" y="49"/>
                  </a:lnTo>
                  <a:lnTo>
                    <a:pt x="32" y="49"/>
                  </a:lnTo>
                  <a:lnTo>
                    <a:pt x="30" y="50"/>
                  </a:lnTo>
                  <a:lnTo>
                    <a:pt x="29" y="52"/>
                  </a:lnTo>
                  <a:lnTo>
                    <a:pt x="28" y="53"/>
                  </a:lnTo>
                  <a:lnTo>
                    <a:pt x="27" y="51"/>
                  </a:lnTo>
                  <a:lnTo>
                    <a:pt x="26" y="49"/>
                  </a:lnTo>
                  <a:lnTo>
                    <a:pt x="24" y="46"/>
                  </a:lnTo>
                  <a:lnTo>
                    <a:pt x="22" y="43"/>
                  </a:lnTo>
                  <a:lnTo>
                    <a:pt x="19" y="40"/>
                  </a:lnTo>
                  <a:lnTo>
                    <a:pt x="18" y="39"/>
                  </a:lnTo>
                  <a:lnTo>
                    <a:pt x="18" y="36"/>
                  </a:lnTo>
                  <a:lnTo>
                    <a:pt x="18" y="33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9" y="25"/>
                  </a:lnTo>
                  <a:lnTo>
                    <a:pt x="21" y="22"/>
                  </a:lnTo>
                  <a:lnTo>
                    <a:pt x="22" y="21"/>
                  </a:lnTo>
                  <a:lnTo>
                    <a:pt x="23" y="19"/>
                  </a:lnTo>
                  <a:lnTo>
                    <a:pt x="24" y="19"/>
                  </a:lnTo>
                  <a:lnTo>
                    <a:pt x="27" y="19"/>
                  </a:lnTo>
                  <a:lnTo>
                    <a:pt x="30" y="20"/>
                  </a:lnTo>
                  <a:lnTo>
                    <a:pt x="33" y="21"/>
                  </a:lnTo>
                  <a:lnTo>
                    <a:pt x="37" y="20"/>
                  </a:lnTo>
                  <a:lnTo>
                    <a:pt x="39" y="20"/>
                  </a:lnTo>
                  <a:lnTo>
                    <a:pt x="40" y="20"/>
                  </a:lnTo>
                  <a:lnTo>
                    <a:pt x="44" y="21"/>
                  </a:lnTo>
                  <a:lnTo>
                    <a:pt x="46" y="19"/>
                  </a:lnTo>
                  <a:lnTo>
                    <a:pt x="51" y="19"/>
                  </a:lnTo>
                  <a:lnTo>
                    <a:pt x="56" y="21"/>
                  </a:lnTo>
                  <a:lnTo>
                    <a:pt x="61" y="22"/>
                  </a:lnTo>
                  <a:lnTo>
                    <a:pt x="67" y="23"/>
                  </a:lnTo>
                  <a:lnTo>
                    <a:pt x="72" y="22"/>
                  </a:lnTo>
                  <a:lnTo>
                    <a:pt x="75" y="20"/>
                  </a:lnTo>
                  <a:lnTo>
                    <a:pt x="79" y="14"/>
                  </a:lnTo>
                  <a:lnTo>
                    <a:pt x="82" y="8"/>
                  </a:lnTo>
                  <a:lnTo>
                    <a:pt x="85" y="2"/>
                  </a:lnTo>
                  <a:lnTo>
                    <a:pt x="85" y="1"/>
                  </a:lnTo>
                  <a:lnTo>
                    <a:pt x="84" y="0"/>
                  </a:lnTo>
                  <a:lnTo>
                    <a:pt x="83" y="0"/>
                  </a:lnTo>
                  <a:lnTo>
                    <a:pt x="82" y="1"/>
                  </a:lnTo>
                  <a:lnTo>
                    <a:pt x="80" y="5"/>
                  </a:lnTo>
                  <a:lnTo>
                    <a:pt x="76" y="8"/>
                  </a:lnTo>
                  <a:lnTo>
                    <a:pt x="74" y="9"/>
                  </a:lnTo>
                  <a:lnTo>
                    <a:pt x="71" y="10"/>
                  </a:lnTo>
                  <a:lnTo>
                    <a:pt x="64" y="9"/>
                  </a:lnTo>
                  <a:lnTo>
                    <a:pt x="59" y="8"/>
                  </a:lnTo>
                  <a:lnTo>
                    <a:pt x="53" y="9"/>
                  </a:lnTo>
                  <a:lnTo>
                    <a:pt x="48" y="10"/>
                  </a:lnTo>
                  <a:lnTo>
                    <a:pt x="42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6" y="6"/>
                  </a:lnTo>
                  <a:lnTo>
                    <a:pt x="22" y="7"/>
                  </a:lnTo>
                  <a:lnTo>
                    <a:pt x="18" y="11"/>
                  </a:lnTo>
                  <a:lnTo>
                    <a:pt x="15" y="16"/>
                  </a:lnTo>
                  <a:lnTo>
                    <a:pt x="13" y="22"/>
                  </a:lnTo>
                  <a:lnTo>
                    <a:pt x="13" y="32"/>
                  </a:lnTo>
                  <a:lnTo>
                    <a:pt x="12" y="36"/>
                  </a:lnTo>
                  <a:lnTo>
                    <a:pt x="10" y="40"/>
                  </a:lnTo>
                  <a:lnTo>
                    <a:pt x="9" y="44"/>
                  </a:lnTo>
                  <a:lnTo>
                    <a:pt x="9" y="48"/>
                  </a:lnTo>
                  <a:lnTo>
                    <a:pt x="8" y="4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6" name="Freeform 1630">
              <a:extLst>
                <a:ext uri="{FF2B5EF4-FFF2-40B4-BE49-F238E27FC236}">
                  <a16:creationId xmlns:a16="http://schemas.microsoft.com/office/drawing/2014/main" id="{7FA27C2F-A401-D442-B2E1-A2D5BE953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7" y="2812"/>
              <a:ext cx="25" cy="1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7" y="4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20" y="6"/>
                </a:cxn>
                <a:cxn ang="0">
                  <a:pos x="21" y="8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19" y="14"/>
                </a:cxn>
                <a:cxn ang="0">
                  <a:pos x="19" y="16"/>
                </a:cxn>
                <a:cxn ang="0">
                  <a:pos x="20" y="17"/>
                </a:cxn>
                <a:cxn ang="0">
                  <a:pos x="21" y="17"/>
                </a:cxn>
                <a:cxn ang="0">
                  <a:pos x="23" y="15"/>
                </a:cxn>
                <a:cxn ang="0">
                  <a:pos x="25" y="13"/>
                </a:cxn>
                <a:cxn ang="0">
                  <a:pos x="25" y="12"/>
                </a:cxn>
                <a:cxn ang="0">
                  <a:pos x="25" y="11"/>
                </a:cxn>
                <a:cxn ang="0">
                  <a:pos x="23" y="10"/>
                </a:cxn>
                <a:cxn ang="0">
                  <a:pos x="22" y="8"/>
                </a:cxn>
                <a:cxn ang="0">
                  <a:pos x="21" y="7"/>
                </a:cxn>
                <a:cxn ang="0">
                  <a:pos x="22" y="6"/>
                </a:cxn>
                <a:cxn ang="0">
                  <a:pos x="23" y="6"/>
                </a:cxn>
                <a:cxn ang="0">
                  <a:pos x="25" y="6"/>
                </a:cxn>
                <a:cxn ang="0">
                  <a:pos x="25" y="4"/>
                </a:cxn>
                <a:cxn ang="0">
                  <a:pos x="25" y="3"/>
                </a:cxn>
                <a:cxn ang="0">
                  <a:pos x="24" y="2"/>
                </a:cxn>
                <a:cxn ang="0">
                  <a:pos x="22" y="1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2" y="2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5" h="17">
                  <a:moveTo>
                    <a:pt x="7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7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1" y="8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5"/>
                  </a:lnTo>
                  <a:lnTo>
                    <a:pt x="25" y="13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7" name="Freeform 1631">
              <a:extLst>
                <a:ext uri="{FF2B5EF4-FFF2-40B4-BE49-F238E27FC236}">
                  <a16:creationId xmlns:a16="http://schemas.microsoft.com/office/drawing/2014/main" id="{0373AA3D-9FA9-604D-BF0D-03D4FC804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33"/>
              <a:ext cx="17" cy="16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5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4" y="10"/>
                </a:cxn>
                <a:cxn ang="0">
                  <a:pos x="5" y="14"/>
                </a:cxn>
                <a:cxn ang="0">
                  <a:pos x="6" y="16"/>
                </a:cxn>
                <a:cxn ang="0">
                  <a:pos x="7" y="16"/>
                </a:cxn>
                <a:cxn ang="0">
                  <a:pos x="9" y="16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6" y="12"/>
                </a:cxn>
                <a:cxn ang="0">
                  <a:pos x="17" y="10"/>
                </a:cxn>
                <a:cxn ang="0">
                  <a:pos x="16" y="8"/>
                </a:cxn>
                <a:cxn ang="0">
                  <a:pos x="15" y="7"/>
                </a:cxn>
                <a:cxn ang="0">
                  <a:pos x="14" y="5"/>
                </a:cxn>
                <a:cxn ang="0">
                  <a:pos x="13" y="5"/>
                </a:cxn>
                <a:cxn ang="0">
                  <a:pos x="11" y="5"/>
                </a:cxn>
              </a:cxnLst>
              <a:rect l="0" t="0" r="r" b="b"/>
              <a:pathLst>
                <a:path w="17" h="16">
                  <a:moveTo>
                    <a:pt x="11" y="5"/>
                  </a:moveTo>
                  <a:lnTo>
                    <a:pt x="10" y="5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4" y="10"/>
                  </a:lnTo>
                  <a:lnTo>
                    <a:pt x="5" y="14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7" y="10"/>
                  </a:lnTo>
                  <a:lnTo>
                    <a:pt x="16" y="8"/>
                  </a:lnTo>
                  <a:lnTo>
                    <a:pt x="15" y="7"/>
                  </a:lnTo>
                  <a:lnTo>
                    <a:pt x="14" y="5"/>
                  </a:lnTo>
                  <a:lnTo>
                    <a:pt x="13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8" name="Freeform 1632">
              <a:extLst>
                <a:ext uri="{FF2B5EF4-FFF2-40B4-BE49-F238E27FC236}">
                  <a16:creationId xmlns:a16="http://schemas.microsoft.com/office/drawing/2014/main" id="{DEBB58BA-962E-FB4F-B175-1D6D47DA6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" y="2830"/>
              <a:ext cx="38" cy="1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3" y="3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11"/>
                </a:cxn>
                <a:cxn ang="0">
                  <a:pos x="3" y="14"/>
                </a:cxn>
                <a:cxn ang="0">
                  <a:pos x="4" y="15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8" y="12"/>
                </a:cxn>
                <a:cxn ang="0">
                  <a:pos x="10" y="8"/>
                </a:cxn>
                <a:cxn ang="0">
                  <a:pos x="10" y="7"/>
                </a:cxn>
                <a:cxn ang="0">
                  <a:pos x="12" y="7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0"/>
                </a:cxn>
                <a:cxn ang="0">
                  <a:pos x="21" y="10"/>
                </a:cxn>
                <a:cxn ang="0">
                  <a:pos x="22" y="10"/>
                </a:cxn>
                <a:cxn ang="0">
                  <a:pos x="24" y="7"/>
                </a:cxn>
                <a:cxn ang="0">
                  <a:pos x="25" y="7"/>
                </a:cxn>
                <a:cxn ang="0">
                  <a:pos x="27" y="8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4" y="13"/>
                </a:cxn>
                <a:cxn ang="0">
                  <a:pos x="35" y="14"/>
                </a:cxn>
                <a:cxn ang="0">
                  <a:pos x="36" y="15"/>
                </a:cxn>
                <a:cxn ang="0">
                  <a:pos x="37" y="15"/>
                </a:cxn>
                <a:cxn ang="0">
                  <a:pos x="37" y="14"/>
                </a:cxn>
                <a:cxn ang="0">
                  <a:pos x="38" y="10"/>
                </a:cxn>
                <a:cxn ang="0">
                  <a:pos x="36" y="3"/>
                </a:cxn>
                <a:cxn ang="0">
                  <a:pos x="35" y="1"/>
                </a:cxn>
                <a:cxn ang="0">
                  <a:pos x="34" y="1"/>
                </a:cxn>
                <a:cxn ang="0">
                  <a:pos x="32" y="1"/>
                </a:cxn>
                <a:cxn ang="0">
                  <a:pos x="32" y="3"/>
                </a:cxn>
                <a:cxn ang="0">
                  <a:pos x="32" y="4"/>
                </a:cxn>
                <a:cxn ang="0">
                  <a:pos x="31" y="4"/>
                </a:cxn>
                <a:cxn ang="0">
                  <a:pos x="28" y="4"/>
                </a:cxn>
                <a:cxn ang="0">
                  <a:pos x="25" y="2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8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5" y="0"/>
                </a:cxn>
              </a:cxnLst>
              <a:rect l="0" t="0" r="r" b="b"/>
              <a:pathLst>
                <a:path w="38" h="15">
                  <a:moveTo>
                    <a:pt x="15" y="0"/>
                  </a:moveTo>
                  <a:lnTo>
                    <a:pt x="13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3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8" y="12"/>
                  </a:lnTo>
                  <a:lnTo>
                    <a:pt x="10" y="8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4" y="7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3"/>
                  </a:lnTo>
                  <a:lnTo>
                    <a:pt x="35" y="14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8" y="10"/>
                  </a:lnTo>
                  <a:lnTo>
                    <a:pt x="36" y="3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1" y="4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89" name="Freeform 1633">
              <a:extLst>
                <a:ext uri="{FF2B5EF4-FFF2-40B4-BE49-F238E27FC236}">
                  <a16:creationId xmlns:a16="http://schemas.microsoft.com/office/drawing/2014/main" id="{6A9D6D80-9003-8049-ABF4-B1A6A503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7" y="2791"/>
              <a:ext cx="7" cy="8"/>
            </a:xfrm>
            <a:custGeom>
              <a:avLst/>
              <a:gdLst/>
              <a:ahLst/>
              <a:cxnLst>
                <a:cxn ang="0">
                  <a:pos x="7" y="8"/>
                </a:cxn>
                <a:cxn ang="0">
                  <a:pos x="7" y="7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5" y="3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7" y="8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lnTo>
                    <a:pt x="7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4" y="5"/>
                  </a:lnTo>
                  <a:lnTo>
                    <a:pt x="5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0" name="Freeform 1634">
              <a:extLst>
                <a:ext uri="{FF2B5EF4-FFF2-40B4-BE49-F238E27FC236}">
                  <a16:creationId xmlns:a16="http://schemas.microsoft.com/office/drawing/2014/main" id="{3793C2B9-17C2-3847-B320-8FEF85B0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2741"/>
              <a:ext cx="22" cy="62"/>
            </a:xfrm>
            <a:custGeom>
              <a:avLst/>
              <a:gdLst/>
              <a:ahLst/>
              <a:cxnLst>
                <a:cxn ang="0">
                  <a:pos x="1" y="19"/>
                </a:cxn>
                <a:cxn ang="0">
                  <a:pos x="0" y="22"/>
                </a:cxn>
                <a:cxn ang="0">
                  <a:pos x="2" y="24"/>
                </a:cxn>
                <a:cxn ang="0">
                  <a:pos x="4" y="26"/>
                </a:cxn>
                <a:cxn ang="0">
                  <a:pos x="5" y="29"/>
                </a:cxn>
                <a:cxn ang="0">
                  <a:pos x="2" y="31"/>
                </a:cxn>
                <a:cxn ang="0">
                  <a:pos x="3" y="35"/>
                </a:cxn>
                <a:cxn ang="0">
                  <a:pos x="6" y="36"/>
                </a:cxn>
                <a:cxn ang="0">
                  <a:pos x="5" y="41"/>
                </a:cxn>
                <a:cxn ang="0">
                  <a:pos x="4" y="45"/>
                </a:cxn>
                <a:cxn ang="0">
                  <a:pos x="6" y="48"/>
                </a:cxn>
                <a:cxn ang="0">
                  <a:pos x="8" y="52"/>
                </a:cxn>
                <a:cxn ang="0">
                  <a:pos x="10" y="55"/>
                </a:cxn>
                <a:cxn ang="0">
                  <a:pos x="14" y="59"/>
                </a:cxn>
                <a:cxn ang="0">
                  <a:pos x="17" y="62"/>
                </a:cxn>
                <a:cxn ang="0">
                  <a:pos x="18" y="59"/>
                </a:cxn>
                <a:cxn ang="0">
                  <a:pos x="15" y="56"/>
                </a:cxn>
                <a:cxn ang="0">
                  <a:pos x="13" y="53"/>
                </a:cxn>
                <a:cxn ang="0">
                  <a:pos x="11" y="49"/>
                </a:cxn>
                <a:cxn ang="0">
                  <a:pos x="10" y="47"/>
                </a:cxn>
                <a:cxn ang="0">
                  <a:pos x="10" y="40"/>
                </a:cxn>
                <a:cxn ang="0">
                  <a:pos x="10" y="36"/>
                </a:cxn>
                <a:cxn ang="0">
                  <a:pos x="14" y="37"/>
                </a:cxn>
                <a:cxn ang="0">
                  <a:pos x="18" y="39"/>
                </a:cxn>
                <a:cxn ang="0">
                  <a:pos x="20" y="38"/>
                </a:cxn>
                <a:cxn ang="0">
                  <a:pos x="16" y="33"/>
                </a:cxn>
                <a:cxn ang="0">
                  <a:pos x="16" y="30"/>
                </a:cxn>
                <a:cxn ang="0">
                  <a:pos x="18" y="25"/>
                </a:cxn>
                <a:cxn ang="0">
                  <a:pos x="22" y="22"/>
                </a:cxn>
                <a:cxn ang="0">
                  <a:pos x="21" y="20"/>
                </a:cxn>
                <a:cxn ang="0">
                  <a:pos x="15" y="19"/>
                </a:cxn>
                <a:cxn ang="0">
                  <a:pos x="11" y="20"/>
                </a:cxn>
                <a:cxn ang="0">
                  <a:pos x="10" y="22"/>
                </a:cxn>
                <a:cxn ang="0">
                  <a:pos x="11" y="23"/>
                </a:cxn>
                <a:cxn ang="0">
                  <a:pos x="10" y="27"/>
                </a:cxn>
                <a:cxn ang="0">
                  <a:pos x="8" y="29"/>
                </a:cxn>
                <a:cxn ang="0">
                  <a:pos x="7" y="28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7" y="22"/>
                </a:cxn>
                <a:cxn ang="0">
                  <a:pos x="8" y="20"/>
                </a:cxn>
                <a:cxn ang="0">
                  <a:pos x="7" y="15"/>
                </a:cxn>
                <a:cxn ang="0">
                  <a:pos x="9" y="14"/>
                </a:cxn>
                <a:cxn ang="0">
                  <a:pos x="11" y="11"/>
                </a:cxn>
                <a:cxn ang="0">
                  <a:pos x="13" y="14"/>
                </a:cxn>
                <a:cxn ang="0">
                  <a:pos x="15" y="9"/>
                </a:cxn>
                <a:cxn ang="0">
                  <a:pos x="15" y="4"/>
                </a:cxn>
                <a:cxn ang="0">
                  <a:pos x="13" y="0"/>
                </a:cxn>
                <a:cxn ang="0">
                  <a:pos x="12" y="3"/>
                </a:cxn>
                <a:cxn ang="0">
                  <a:pos x="10" y="6"/>
                </a:cxn>
                <a:cxn ang="0">
                  <a:pos x="9" y="7"/>
                </a:cxn>
                <a:cxn ang="0">
                  <a:pos x="6" y="7"/>
                </a:cxn>
                <a:cxn ang="0">
                  <a:pos x="3" y="11"/>
                </a:cxn>
                <a:cxn ang="0">
                  <a:pos x="3" y="16"/>
                </a:cxn>
                <a:cxn ang="0">
                  <a:pos x="3" y="18"/>
                </a:cxn>
              </a:cxnLst>
              <a:rect l="0" t="0" r="r" b="b"/>
              <a:pathLst>
                <a:path w="22" h="62">
                  <a:moveTo>
                    <a:pt x="3" y="19"/>
                  </a:moveTo>
                  <a:lnTo>
                    <a:pt x="1" y="19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4" y="26"/>
                  </a:lnTo>
                  <a:lnTo>
                    <a:pt x="5" y="28"/>
                  </a:lnTo>
                  <a:lnTo>
                    <a:pt x="5" y="29"/>
                  </a:lnTo>
                  <a:lnTo>
                    <a:pt x="3" y="30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6" y="36"/>
                  </a:lnTo>
                  <a:lnTo>
                    <a:pt x="6" y="37"/>
                  </a:lnTo>
                  <a:lnTo>
                    <a:pt x="5" y="41"/>
                  </a:lnTo>
                  <a:lnTo>
                    <a:pt x="4" y="43"/>
                  </a:lnTo>
                  <a:lnTo>
                    <a:pt x="4" y="45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7" y="49"/>
                  </a:lnTo>
                  <a:lnTo>
                    <a:pt x="8" y="52"/>
                  </a:lnTo>
                  <a:lnTo>
                    <a:pt x="9" y="53"/>
                  </a:lnTo>
                  <a:lnTo>
                    <a:pt x="10" y="55"/>
                  </a:lnTo>
                  <a:lnTo>
                    <a:pt x="12" y="57"/>
                  </a:lnTo>
                  <a:lnTo>
                    <a:pt x="14" y="59"/>
                  </a:lnTo>
                  <a:lnTo>
                    <a:pt x="16" y="61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59"/>
                  </a:lnTo>
                  <a:lnTo>
                    <a:pt x="16" y="57"/>
                  </a:lnTo>
                  <a:lnTo>
                    <a:pt x="15" y="56"/>
                  </a:lnTo>
                  <a:lnTo>
                    <a:pt x="14" y="55"/>
                  </a:lnTo>
                  <a:lnTo>
                    <a:pt x="13" y="53"/>
                  </a:lnTo>
                  <a:lnTo>
                    <a:pt x="12" y="52"/>
                  </a:lnTo>
                  <a:lnTo>
                    <a:pt x="11" y="49"/>
                  </a:lnTo>
                  <a:lnTo>
                    <a:pt x="10" y="48"/>
                  </a:lnTo>
                  <a:lnTo>
                    <a:pt x="10" y="47"/>
                  </a:lnTo>
                  <a:lnTo>
                    <a:pt x="10" y="43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4" y="37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20" y="39"/>
                  </a:lnTo>
                  <a:lnTo>
                    <a:pt x="20" y="38"/>
                  </a:lnTo>
                  <a:lnTo>
                    <a:pt x="18" y="35"/>
                  </a:lnTo>
                  <a:lnTo>
                    <a:pt x="16" y="33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7" y="28"/>
                  </a:lnTo>
                  <a:lnTo>
                    <a:pt x="18" y="25"/>
                  </a:lnTo>
                  <a:lnTo>
                    <a:pt x="20" y="24"/>
                  </a:lnTo>
                  <a:lnTo>
                    <a:pt x="22" y="22"/>
                  </a:lnTo>
                  <a:lnTo>
                    <a:pt x="22" y="21"/>
                  </a:lnTo>
                  <a:lnTo>
                    <a:pt x="21" y="20"/>
                  </a:lnTo>
                  <a:lnTo>
                    <a:pt x="17" y="20"/>
                  </a:lnTo>
                  <a:lnTo>
                    <a:pt x="15" y="19"/>
                  </a:lnTo>
                  <a:lnTo>
                    <a:pt x="12" y="19"/>
                  </a:lnTo>
                  <a:lnTo>
                    <a:pt x="11" y="20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0" y="27"/>
                  </a:lnTo>
                  <a:lnTo>
                    <a:pt x="9" y="28"/>
                  </a:lnTo>
                  <a:lnTo>
                    <a:pt x="8" y="29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6" y="25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7" y="22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10" y="13"/>
                  </a:lnTo>
                  <a:lnTo>
                    <a:pt x="11" y="11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6" y="7"/>
                  </a:lnTo>
                  <a:lnTo>
                    <a:pt x="4" y="9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1" name="Freeform 1635">
              <a:extLst>
                <a:ext uri="{FF2B5EF4-FFF2-40B4-BE49-F238E27FC236}">
                  <a16:creationId xmlns:a16="http://schemas.microsoft.com/office/drawing/2014/main" id="{08A33B90-612A-CE44-93A4-7E03F1B85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" y="2786"/>
              <a:ext cx="14" cy="7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9" y="7"/>
                </a:cxn>
                <a:cxn ang="0">
                  <a:pos x="10" y="7"/>
                </a:cxn>
                <a:cxn ang="0">
                  <a:pos x="12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2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7" y="6"/>
                </a:cxn>
                <a:cxn ang="0">
                  <a:pos x="8" y="6"/>
                </a:cxn>
              </a:cxnLst>
              <a:rect l="0" t="0" r="r" b="b"/>
              <a:pathLst>
                <a:path w="14" h="7">
                  <a:moveTo>
                    <a:pt x="8" y="6"/>
                  </a:moveTo>
                  <a:lnTo>
                    <a:pt x="9" y="7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6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2" name="Freeform 1636">
              <a:extLst>
                <a:ext uri="{FF2B5EF4-FFF2-40B4-BE49-F238E27FC236}">
                  <a16:creationId xmlns:a16="http://schemas.microsoft.com/office/drawing/2014/main" id="{88E03F7D-66D5-714C-925A-23BC7AA0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2716"/>
              <a:ext cx="135" cy="135"/>
            </a:xfrm>
            <a:custGeom>
              <a:avLst/>
              <a:gdLst/>
              <a:ahLst/>
              <a:cxnLst>
                <a:cxn ang="0">
                  <a:pos x="2" y="58"/>
                </a:cxn>
                <a:cxn ang="0">
                  <a:pos x="4" y="64"/>
                </a:cxn>
                <a:cxn ang="0">
                  <a:pos x="6" y="74"/>
                </a:cxn>
                <a:cxn ang="0">
                  <a:pos x="12" y="84"/>
                </a:cxn>
                <a:cxn ang="0">
                  <a:pos x="16" y="92"/>
                </a:cxn>
                <a:cxn ang="0">
                  <a:pos x="19" y="105"/>
                </a:cxn>
                <a:cxn ang="0">
                  <a:pos x="18" y="113"/>
                </a:cxn>
                <a:cxn ang="0">
                  <a:pos x="25" y="116"/>
                </a:cxn>
                <a:cxn ang="0">
                  <a:pos x="38" y="116"/>
                </a:cxn>
                <a:cxn ang="0">
                  <a:pos x="43" y="122"/>
                </a:cxn>
                <a:cxn ang="0">
                  <a:pos x="46" y="127"/>
                </a:cxn>
                <a:cxn ang="0">
                  <a:pos x="54" y="121"/>
                </a:cxn>
                <a:cxn ang="0">
                  <a:pos x="64" y="121"/>
                </a:cxn>
                <a:cxn ang="0">
                  <a:pos x="74" y="124"/>
                </a:cxn>
                <a:cxn ang="0">
                  <a:pos x="77" y="132"/>
                </a:cxn>
                <a:cxn ang="0">
                  <a:pos x="83" y="131"/>
                </a:cxn>
                <a:cxn ang="0">
                  <a:pos x="97" y="121"/>
                </a:cxn>
                <a:cxn ang="0">
                  <a:pos x="98" y="129"/>
                </a:cxn>
                <a:cxn ang="0">
                  <a:pos x="100" y="126"/>
                </a:cxn>
                <a:cxn ang="0">
                  <a:pos x="98" y="119"/>
                </a:cxn>
                <a:cxn ang="0">
                  <a:pos x="107" y="111"/>
                </a:cxn>
                <a:cxn ang="0">
                  <a:pos x="111" y="108"/>
                </a:cxn>
                <a:cxn ang="0">
                  <a:pos x="103" y="104"/>
                </a:cxn>
                <a:cxn ang="0">
                  <a:pos x="107" y="91"/>
                </a:cxn>
                <a:cxn ang="0">
                  <a:pos x="116" y="73"/>
                </a:cxn>
                <a:cxn ang="0">
                  <a:pos x="118" y="64"/>
                </a:cxn>
                <a:cxn ang="0">
                  <a:pos x="122" y="56"/>
                </a:cxn>
                <a:cxn ang="0">
                  <a:pos x="127" y="53"/>
                </a:cxn>
                <a:cxn ang="0">
                  <a:pos x="135" y="52"/>
                </a:cxn>
                <a:cxn ang="0">
                  <a:pos x="128" y="43"/>
                </a:cxn>
                <a:cxn ang="0">
                  <a:pos x="120" y="36"/>
                </a:cxn>
                <a:cxn ang="0">
                  <a:pos x="124" y="29"/>
                </a:cxn>
                <a:cxn ang="0">
                  <a:pos x="113" y="15"/>
                </a:cxn>
                <a:cxn ang="0">
                  <a:pos x="120" y="11"/>
                </a:cxn>
                <a:cxn ang="0">
                  <a:pos x="117" y="4"/>
                </a:cxn>
                <a:cxn ang="0">
                  <a:pos x="112" y="0"/>
                </a:cxn>
                <a:cxn ang="0">
                  <a:pos x="102" y="4"/>
                </a:cxn>
                <a:cxn ang="0">
                  <a:pos x="94" y="7"/>
                </a:cxn>
                <a:cxn ang="0">
                  <a:pos x="91" y="15"/>
                </a:cxn>
                <a:cxn ang="0">
                  <a:pos x="86" y="21"/>
                </a:cxn>
                <a:cxn ang="0">
                  <a:pos x="82" y="30"/>
                </a:cxn>
                <a:cxn ang="0">
                  <a:pos x="80" y="40"/>
                </a:cxn>
                <a:cxn ang="0">
                  <a:pos x="66" y="45"/>
                </a:cxn>
                <a:cxn ang="0">
                  <a:pos x="62" y="41"/>
                </a:cxn>
                <a:cxn ang="0">
                  <a:pos x="51" y="44"/>
                </a:cxn>
                <a:cxn ang="0">
                  <a:pos x="40" y="50"/>
                </a:cxn>
                <a:cxn ang="0">
                  <a:pos x="31" y="51"/>
                </a:cxn>
                <a:cxn ang="0">
                  <a:pos x="21" y="52"/>
                </a:cxn>
                <a:cxn ang="0">
                  <a:pos x="13" y="44"/>
                </a:cxn>
                <a:cxn ang="0">
                  <a:pos x="8" y="37"/>
                </a:cxn>
                <a:cxn ang="0">
                  <a:pos x="4" y="38"/>
                </a:cxn>
                <a:cxn ang="0">
                  <a:pos x="6" y="44"/>
                </a:cxn>
                <a:cxn ang="0">
                  <a:pos x="4" y="51"/>
                </a:cxn>
              </a:cxnLst>
              <a:rect l="0" t="0" r="r" b="b"/>
              <a:pathLst>
                <a:path w="135" h="135">
                  <a:moveTo>
                    <a:pt x="3" y="51"/>
                  </a:moveTo>
                  <a:lnTo>
                    <a:pt x="1" y="51"/>
                  </a:lnTo>
                  <a:lnTo>
                    <a:pt x="0" y="53"/>
                  </a:lnTo>
                  <a:lnTo>
                    <a:pt x="1" y="55"/>
                  </a:lnTo>
                  <a:lnTo>
                    <a:pt x="2" y="58"/>
                  </a:lnTo>
                  <a:lnTo>
                    <a:pt x="1" y="59"/>
                  </a:lnTo>
                  <a:lnTo>
                    <a:pt x="1" y="61"/>
                  </a:lnTo>
                  <a:lnTo>
                    <a:pt x="2" y="62"/>
                  </a:lnTo>
                  <a:lnTo>
                    <a:pt x="3" y="63"/>
                  </a:lnTo>
                  <a:lnTo>
                    <a:pt x="4" y="64"/>
                  </a:lnTo>
                  <a:lnTo>
                    <a:pt x="5" y="67"/>
                  </a:lnTo>
                  <a:lnTo>
                    <a:pt x="6" y="70"/>
                  </a:lnTo>
                  <a:lnTo>
                    <a:pt x="8" y="71"/>
                  </a:lnTo>
                  <a:lnTo>
                    <a:pt x="8" y="73"/>
                  </a:lnTo>
                  <a:lnTo>
                    <a:pt x="6" y="74"/>
                  </a:lnTo>
                  <a:lnTo>
                    <a:pt x="5" y="75"/>
                  </a:lnTo>
                  <a:lnTo>
                    <a:pt x="6" y="76"/>
                  </a:lnTo>
                  <a:lnTo>
                    <a:pt x="8" y="77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6"/>
                  </a:lnTo>
                  <a:lnTo>
                    <a:pt x="13" y="87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6" y="92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2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8" y="109"/>
                  </a:lnTo>
                  <a:lnTo>
                    <a:pt x="17" y="112"/>
                  </a:lnTo>
                  <a:lnTo>
                    <a:pt x="18" y="113"/>
                  </a:lnTo>
                  <a:lnTo>
                    <a:pt x="19" y="114"/>
                  </a:lnTo>
                  <a:lnTo>
                    <a:pt x="20" y="116"/>
                  </a:lnTo>
                  <a:lnTo>
                    <a:pt x="20" y="117"/>
                  </a:lnTo>
                  <a:lnTo>
                    <a:pt x="22" y="117"/>
                  </a:lnTo>
                  <a:lnTo>
                    <a:pt x="25" y="116"/>
                  </a:lnTo>
                  <a:lnTo>
                    <a:pt x="27" y="116"/>
                  </a:lnTo>
                  <a:lnTo>
                    <a:pt x="30" y="115"/>
                  </a:lnTo>
                  <a:lnTo>
                    <a:pt x="32" y="114"/>
                  </a:lnTo>
                  <a:lnTo>
                    <a:pt x="34" y="115"/>
                  </a:lnTo>
                  <a:lnTo>
                    <a:pt x="38" y="116"/>
                  </a:lnTo>
                  <a:lnTo>
                    <a:pt x="40" y="116"/>
                  </a:lnTo>
                  <a:lnTo>
                    <a:pt x="41" y="116"/>
                  </a:lnTo>
                  <a:lnTo>
                    <a:pt x="42" y="117"/>
                  </a:lnTo>
                  <a:lnTo>
                    <a:pt x="42" y="119"/>
                  </a:lnTo>
                  <a:lnTo>
                    <a:pt x="43" y="122"/>
                  </a:lnTo>
                  <a:lnTo>
                    <a:pt x="43" y="125"/>
                  </a:lnTo>
                  <a:lnTo>
                    <a:pt x="43" y="127"/>
                  </a:lnTo>
                  <a:lnTo>
                    <a:pt x="43" y="128"/>
                  </a:lnTo>
                  <a:lnTo>
                    <a:pt x="44" y="128"/>
                  </a:lnTo>
                  <a:lnTo>
                    <a:pt x="46" y="127"/>
                  </a:lnTo>
                  <a:lnTo>
                    <a:pt x="48" y="126"/>
                  </a:lnTo>
                  <a:lnTo>
                    <a:pt x="51" y="125"/>
                  </a:lnTo>
                  <a:lnTo>
                    <a:pt x="53" y="124"/>
                  </a:lnTo>
                  <a:lnTo>
                    <a:pt x="55" y="124"/>
                  </a:lnTo>
                  <a:lnTo>
                    <a:pt x="54" y="121"/>
                  </a:lnTo>
                  <a:lnTo>
                    <a:pt x="54" y="120"/>
                  </a:lnTo>
                  <a:lnTo>
                    <a:pt x="55" y="119"/>
                  </a:lnTo>
                  <a:lnTo>
                    <a:pt x="57" y="119"/>
                  </a:lnTo>
                  <a:lnTo>
                    <a:pt x="60" y="120"/>
                  </a:lnTo>
                  <a:lnTo>
                    <a:pt x="64" y="121"/>
                  </a:lnTo>
                  <a:lnTo>
                    <a:pt x="68" y="121"/>
                  </a:lnTo>
                  <a:lnTo>
                    <a:pt x="70" y="121"/>
                  </a:lnTo>
                  <a:lnTo>
                    <a:pt x="72" y="121"/>
                  </a:lnTo>
                  <a:lnTo>
                    <a:pt x="73" y="122"/>
                  </a:lnTo>
                  <a:lnTo>
                    <a:pt x="74" y="124"/>
                  </a:lnTo>
                  <a:lnTo>
                    <a:pt x="76" y="125"/>
                  </a:lnTo>
                  <a:lnTo>
                    <a:pt x="77" y="126"/>
                  </a:lnTo>
                  <a:lnTo>
                    <a:pt x="78" y="128"/>
                  </a:lnTo>
                  <a:lnTo>
                    <a:pt x="77" y="130"/>
                  </a:lnTo>
                  <a:lnTo>
                    <a:pt x="77" y="132"/>
                  </a:lnTo>
                  <a:lnTo>
                    <a:pt x="79" y="134"/>
                  </a:lnTo>
                  <a:lnTo>
                    <a:pt x="80" y="135"/>
                  </a:lnTo>
                  <a:lnTo>
                    <a:pt x="81" y="135"/>
                  </a:lnTo>
                  <a:lnTo>
                    <a:pt x="82" y="133"/>
                  </a:lnTo>
                  <a:lnTo>
                    <a:pt x="83" y="131"/>
                  </a:lnTo>
                  <a:lnTo>
                    <a:pt x="88" y="130"/>
                  </a:lnTo>
                  <a:lnTo>
                    <a:pt x="91" y="127"/>
                  </a:lnTo>
                  <a:lnTo>
                    <a:pt x="94" y="125"/>
                  </a:lnTo>
                  <a:lnTo>
                    <a:pt x="95" y="122"/>
                  </a:lnTo>
                  <a:lnTo>
                    <a:pt x="97" y="121"/>
                  </a:lnTo>
                  <a:lnTo>
                    <a:pt x="98" y="121"/>
                  </a:lnTo>
                  <a:lnTo>
                    <a:pt x="98" y="122"/>
                  </a:lnTo>
                  <a:lnTo>
                    <a:pt x="98" y="125"/>
                  </a:lnTo>
                  <a:lnTo>
                    <a:pt x="98" y="127"/>
                  </a:lnTo>
                  <a:lnTo>
                    <a:pt x="98" y="129"/>
                  </a:lnTo>
                  <a:lnTo>
                    <a:pt x="99" y="131"/>
                  </a:lnTo>
                  <a:lnTo>
                    <a:pt x="100" y="132"/>
                  </a:lnTo>
                  <a:lnTo>
                    <a:pt x="100" y="131"/>
                  </a:lnTo>
                  <a:lnTo>
                    <a:pt x="100" y="128"/>
                  </a:lnTo>
                  <a:lnTo>
                    <a:pt x="100" y="126"/>
                  </a:lnTo>
                  <a:lnTo>
                    <a:pt x="101" y="122"/>
                  </a:lnTo>
                  <a:lnTo>
                    <a:pt x="101" y="120"/>
                  </a:lnTo>
                  <a:lnTo>
                    <a:pt x="100" y="119"/>
                  </a:lnTo>
                  <a:lnTo>
                    <a:pt x="100" y="118"/>
                  </a:lnTo>
                  <a:lnTo>
                    <a:pt x="98" y="119"/>
                  </a:lnTo>
                  <a:lnTo>
                    <a:pt x="98" y="115"/>
                  </a:lnTo>
                  <a:lnTo>
                    <a:pt x="99" y="112"/>
                  </a:lnTo>
                  <a:lnTo>
                    <a:pt x="101" y="110"/>
                  </a:lnTo>
                  <a:lnTo>
                    <a:pt x="104" y="110"/>
                  </a:lnTo>
                  <a:lnTo>
                    <a:pt x="107" y="111"/>
                  </a:lnTo>
                  <a:lnTo>
                    <a:pt x="109" y="111"/>
                  </a:lnTo>
                  <a:lnTo>
                    <a:pt x="111" y="111"/>
                  </a:lnTo>
                  <a:lnTo>
                    <a:pt x="112" y="110"/>
                  </a:lnTo>
                  <a:lnTo>
                    <a:pt x="112" y="109"/>
                  </a:lnTo>
                  <a:lnTo>
                    <a:pt x="111" y="108"/>
                  </a:lnTo>
                  <a:lnTo>
                    <a:pt x="110" y="107"/>
                  </a:lnTo>
                  <a:lnTo>
                    <a:pt x="107" y="107"/>
                  </a:lnTo>
                  <a:lnTo>
                    <a:pt x="105" y="107"/>
                  </a:lnTo>
                  <a:lnTo>
                    <a:pt x="104" y="106"/>
                  </a:lnTo>
                  <a:lnTo>
                    <a:pt x="103" y="104"/>
                  </a:lnTo>
                  <a:lnTo>
                    <a:pt x="101" y="99"/>
                  </a:lnTo>
                  <a:lnTo>
                    <a:pt x="101" y="95"/>
                  </a:lnTo>
                  <a:lnTo>
                    <a:pt x="102" y="94"/>
                  </a:lnTo>
                  <a:lnTo>
                    <a:pt x="103" y="93"/>
                  </a:lnTo>
                  <a:lnTo>
                    <a:pt x="107" y="91"/>
                  </a:lnTo>
                  <a:lnTo>
                    <a:pt x="110" y="89"/>
                  </a:lnTo>
                  <a:lnTo>
                    <a:pt x="113" y="83"/>
                  </a:lnTo>
                  <a:lnTo>
                    <a:pt x="116" y="80"/>
                  </a:lnTo>
                  <a:lnTo>
                    <a:pt x="117" y="76"/>
                  </a:lnTo>
                  <a:lnTo>
                    <a:pt x="116" y="73"/>
                  </a:lnTo>
                  <a:lnTo>
                    <a:pt x="116" y="71"/>
                  </a:lnTo>
                  <a:lnTo>
                    <a:pt x="116" y="70"/>
                  </a:lnTo>
                  <a:lnTo>
                    <a:pt x="118" y="67"/>
                  </a:lnTo>
                  <a:lnTo>
                    <a:pt x="118" y="65"/>
                  </a:lnTo>
                  <a:lnTo>
                    <a:pt x="118" y="64"/>
                  </a:lnTo>
                  <a:lnTo>
                    <a:pt x="117" y="60"/>
                  </a:lnTo>
                  <a:lnTo>
                    <a:pt x="118" y="58"/>
                  </a:lnTo>
                  <a:lnTo>
                    <a:pt x="119" y="56"/>
                  </a:lnTo>
                  <a:lnTo>
                    <a:pt x="120" y="56"/>
                  </a:lnTo>
                  <a:lnTo>
                    <a:pt x="122" y="56"/>
                  </a:lnTo>
                  <a:lnTo>
                    <a:pt x="123" y="58"/>
                  </a:lnTo>
                  <a:lnTo>
                    <a:pt x="124" y="58"/>
                  </a:lnTo>
                  <a:lnTo>
                    <a:pt x="125" y="54"/>
                  </a:lnTo>
                  <a:lnTo>
                    <a:pt x="125" y="53"/>
                  </a:lnTo>
                  <a:lnTo>
                    <a:pt x="127" y="53"/>
                  </a:lnTo>
                  <a:lnTo>
                    <a:pt x="129" y="55"/>
                  </a:lnTo>
                  <a:lnTo>
                    <a:pt x="131" y="55"/>
                  </a:lnTo>
                  <a:lnTo>
                    <a:pt x="133" y="55"/>
                  </a:lnTo>
                  <a:lnTo>
                    <a:pt x="135" y="54"/>
                  </a:lnTo>
                  <a:lnTo>
                    <a:pt x="135" y="52"/>
                  </a:lnTo>
                  <a:lnTo>
                    <a:pt x="135" y="51"/>
                  </a:lnTo>
                  <a:lnTo>
                    <a:pt x="134" y="50"/>
                  </a:lnTo>
                  <a:lnTo>
                    <a:pt x="131" y="48"/>
                  </a:lnTo>
                  <a:lnTo>
                    <a:pt x="129" y="45"/>
                  </a:lnTo>
                  <a:lnTo>
                    <a:pt x="128" y="43"/>
                  </a:lnTo>
                  <a:lnTo>
                    <a:pt x="127" y="43"/>
                  </a:lnTo>
                  <a:lnTo>
                    <a:pt x="124" y="41"/>
                  </a:lnTo>
                  <a:lnTo>
                    <a:pt x="121" y="39"/>
                  </a:lnTo>
                  <a:lnTo>
                    <a:pt x="120" y="38"/>
                  </a:lnTo>
                  <a:lnTo>
                    <a:pt x="120" y="36"/>
                  </a:lnTo>
                  <a:lnTo>
                    <a:pt x="123" y="33"/>
                  </a:lnTo>
                  <a:lnTo>
                    <a:pt x="124" y="33"/>
                  </a:lnTo>
                  <a:lnTo>
                    <a:pt x="125" y="32"/>
                  </a:lnTo>
                  <a:lnTo>
                    <a:pt x="125" y="30"/>
                  </a:lnTo>
                  <a:lnTo>
                    <a:pt x="124" y="29"/>
                  </a:lnTo>
                  <a:lnTo>
                    <a:pt x="121" y="27"/>
                  </a:lnTo>
                  <a:lnTo>
                    <a:pt x="120" y="23"/>
                  </a:lnTo>
                  <a:lnTo>
                    <a:pt x="119" y="20"/>
                  </a:lnTo>
                  <a:lnTo>
                    <a:pt x="117" y="18"/>
                  </a:lnTo>
                  <a:lnTo>
                    <a:pt x="113" y="15"/>
                  </a:lnTo>
                  <a:lnTo>
                    <a:pt x="113" y="12"/>
                  </a:lnTo>
                  <a:lnTo>
                    <a:pt x="113" y="11"/>
                  </a:lnTo>
                  <a:lnTo>
                    <a:pt x="114" y="10"/>
                  </a:lnTo>
                  <a:lnTo>
                    <a:pt x="119" y="11"/>
                  </a:lnTo>
                  <a:lnTo>
                    <a:pt x="120" y="11"/>
                  </a:lnTo>
                  <a:lnTo>
                    <a:pt x="122" y="11"/>
                  </a:lnTo>
                  <a:lnTo>
                    <a:pt x="122" y="9"/>
                  </a:lnTo>
                  <a:lnTo>
                    <a:pt x="122" y="8"/>
                  </a:lnTo>
                  <a:lnTo>
                    <a:pt x="119" y="6"/>
                  </a:lnTo>
                  <a:lnTo>
                    <a:pt x="117" y="4"/>
                  </a:lnTo>
                  <a:lnTo>
                    <a:pt x="116" y="3"/>
                  </a:lnTo>
                  <a:lnTo>
                    <a:pt x="116" y="1"/>
                  </a:lnTo>
                  <a:lnTo>
                    <a:pt x="114" y="1"/>
                  </a:lnTo>
                  <a:lnTo>
                    <a:pt x="113" y="1"/>
                  </a:lnTo>
                  <a:lnTo>
                    <a:pt x="112" y="0"/>
                  </a:lnTo>
                  <a:lnTo>
                    <a:pt x="109" y="1"/>
                  </a:lnTo>
                  <a:lnTo>
                    <a:pt x="108" y="1"/>
                  </a:lnTo>
                  <a:lnTo>
                    <a:pt x="106" y="2"/>
                  </a:lnTo>
                  <a:lnTo>
                    <a:pt x="103" y="3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99" y="3"/>
                  </a:lnTo>
                  <a:lnTo>
                    <a:pt x="96" y="4"/>
                  </a:lnTo>
                  <a:lnTo>
                    <a:pt x="94" y="5"/>
                  </a:lnTo>
                  <a:lnTo>
                    <a:pt x="94" y="7"/>
                  </a:lnTo>
                  <a:lnTo>
                    <a:pt x="94" y="9"/>
                  </a:lnTo>
                  <a:lnTo>
                    <a:pt x="91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5"/>
                  </a:lnTo>
                  <a:lnTo>
                    <a:pt x="92" y="16"/>
                  </a:lnTo>
                  <a:lnTo>
                    <a:pt x="91" y="18"/>
                  </a:lnTo>
                  <a:lnTo>
                    <a:pt x="90" y="19"/>
                  </a:lnTo>
                  <a:lnTo>
                    <a:pt x="88" y="20"/>
                  </a:lnTo>
                  <a:lnTo>
                    <a:pt x="86" y="21"/>
                  </a:lnTo>
                  <a:lnTo>
                    <a:pt x="87" y="23"/>
                  </a:lnTo>
                  <a:lnTo>
                    <a:pt x="87" y="26"/>
                  </a:lnTo>
                  <a:lnTo>
                    <a:pt x="87" y="27"/>
                  </a:lnTo>
                  <a:lnTo>
                    <a:pt x="85" y="28"/>
                  </a:lnTo>
                  <a:lnTo>
                    <a:pt x="82" y="30"/>
                  </a:lnTo>
                  <a:lnTo>
                    <a:pt x="80" y="32"/>
                  </a:lnTo>
                  <a:lnTo>
                    <a:pt x="80" y="37"/>
                  </a:lnTo>
                  <a:lnTo>
                    <a:pt x="80" y="38"/>
                  </a:lnTo>
                  <a:lnTo>
                    <a:pt x="80" y="39"/>
                  </a:lnTo>
                  <a:lnTo>
                    <a:pt x="80" y="40"/>
                  </a:lnTo>
                  <a:lnTo>
                    <a:pt x="78" y="41"/>
                  </a:lnTo>
                  <a:lnTo>
                    <a:pt x="76" y="41"/>
                  </a:lnTo>
                  <a:lnTo>
                    <a:pt x="72" y="43"/>
                  </a:lnTo>
                  <a:lnTo>
                    <a:pt x="68" y="44"/>
                  </a:lnTo>
                  <a:lnTo>
                    <a:pt x="66" y="45"/>
                  </a:lnTo>
                  <a:lnTo>
                    <a:pt x="66" y="44"/>
                  </a:lnTo>
                  <a:lnTo>
                    <a:pt x="65" y="43"/>
                  </a:lnTo>
                  <a:lnTo>
                    <a:pt x="64" y="42"/>
                  </a:lnTo>
                  <a:lnTo>
                    <a:pt x="63" y="41"/>
                  </a:lnTo>
                  <a:lnTo>
                    <a:pt x="62" y="41"/>
                  </a:lnTo>
                  <a:lnTo>
                    <a:pt x="58" y="42"/>
                  </a:lnTo>
                  <a:lnTo>
                    <a:pt x="57" y="42"/>
                  </a:lnTo>
                  <a:lnTo>
                    <a:pt x="55" y="42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7" y="45"/>
                  </a:lnTo>
                  <a:lnTo>
                    <a:pt x="43" y="46"/>
                  </a:lnTo>
                  <a:lnTo>
                    <a:pt x="42" y="47"/>
                  </a:lnTo>
                  <a:lnTo>
                    <a:pt x="41" y="48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5" y="51"/>
                  </a:lnTo>
                  <a:lnTo>
                    <a:pt x="34" y="52"/>
                  </a:lnTo>
                  <a:lnTo>
                    <a:pt x="33" y="52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6" y="50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1" y="52"/>
                  </a:lnTo>
                  <a:lnTo>
                    <a:pt x="20" y="51"/>
                  </a:lnTo>
                  <a:lnTo>
                    <a:pt x="17" y="50"/>
                  </a:lnTo>
                  <a:lnTo>
                    <a:pt x="14" y="48"/>
                  </a:lnTo>
                  <a:lnTo>
                    <a:pt x="13" y="46"/>
                  </a:lnTo>
                  <a:lnTo>
                    <a:pt x="13" y="44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1"/>
                  </a:lnTo>
                  <a:lnTo>
                    <a:pt x="9" y="39"/>
                  </a:lnTo>
                  <a:lnTo>
                    <a:pt x="8" y="37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5" y="36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9"/>
                  </a:lnTo>
                  <a:lnTo>
                    <a:pt x="5" y="41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6" y="46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4" y="51"/>
                  </a:lnTo>
                  <a:lnTo>
                    <a:pt x="3" y="5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3" name="Freeform 1637">
              <a:extLst>
                <a:ext uri="{FF2B5EF4-FFF2-40B4-BE49-F238E27FC236}">
                  <a16:creationId xmlns:a16="http://schemas.microsoft.com/office/drawing/2014/main" id="{0776ABF4-C2BA-C445-95A9-0E2F0184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1" y="2757"/>
              <a:ext cx="4" cy="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3" y="2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4" name="Freeform 1638">
              <a:extLst>
                <a:ext uri="{FF2B5EF4-FFF2-40B4-BE49-F238E27FC236}">
                  <a16:creationId xmlns:a16="http://schemas.microsoft.com/office/drawing/2014/main" id="{C07F7BEB-17BD-634B-BB08-0F8715C17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1" y="2757"/>
              <a:ext cx="4" cy="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3" y="2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lnTo>
                    <a:pt x="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2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5" name="Freeform 1639">
              <a:extLst>
                <a:ext uri="{FF2B5EF4-FFF2-40B4-BE49-F238E27FC236}">
                  <a16:creationId xmlns:a16="http://schemas.microsoft.com/office/drawing/2014/main" id="{F853BEF9-6DF7-C64D-995E-CE280A9CE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2750"/>
              <a:ext cx="16" cy="1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7" y="10"/>
                </a:cxn>
                <a:cxn ang="0">
                  <a:pos x="7" y="12"/>
                </a:cxn>
                <a:cxn ang="0">
                  <a:pos x="8" y="14"/>
                </a:cxn>
                <a:cxn ang="0">
                  <a:pos x="11" y="16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6" y="18"/>
                </a:cxn>
                <a:cxn ang="0">
                  <a:pos x="14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7" y="12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3" y="7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2" y="3"/>
                </a:cxn>
              </a:cxnLst>
              <a:rect l="0" t="0" r="r" b="b"/>
              <a:pathLst>
                <a:path w="16" h="18">
                  <a:moveTo>
                    <a:pt x="2" y="3"/>
                  </a:moveTo>
                  <a:lnTo>
                    <a:pt x="3" y="5"/>
                  </a:lnTo>
                  <a:lnTo>
                    <a:pt x="3" y="7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4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6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6" name="Freeform 1640">
              <a:extLst>
                <a:ext uri="{FF2B5EF4-FFF2-40B4-BE49-F238E27FC236}">
                  <a16:creationId xmlns:a16="http://schemas.microsoft.com/office/drawing/2014/main" id="{0AC3027D-EDE3-C04E-A7A8-1B32B3867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5" y="2750"/>
              <a:ext cx="16" cy="1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4" y="9"/>
                </a:cxn>
                <a:cxn ang="0">
                  <a:pos x="6" y="9"/>
                </a:cxn>
                <a:cxn ang="0">
                  <a:pos x="7" y="10"/>
                </a:cxn>
                <a:cxn ang="0">
                  <a:pos x="7" y="12"/>
                </a:cxn>
                <a:cxn ang="0">
                  <a:pos x="8" y="14"/>
                </a:cxn>
                <a:cxn ang="0">
                  <a:pos x="11" y="16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6" y="18"/>
                </a:cxn>
                <a:cxn ang="0">
                  <a:pos x="14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7" y="12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4" y="9"/>
                </a:cxn>
                <a:cxn ang="0">
                  <a:pos x="3" y="7"/>
                </a:cxn>
                <a:cxn ang="0">
                  <a:pos x="3" y="5"/>
                </a:cxn>
                <a:cxn ang="0">
                  <a:pos x="3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2" y="3"/>
                </a:cxn>
              </a:cxnLst>
              <a:rect l="0" t="0" r="r" b="b"/>
              <a:pathLst>
                <a:path w="16" h="18">
                  <a:moveTo>
                    <a:pt x="2" y="3"/>
                  </a:moveTo>
                  <a:lnTo>
                    <a:pt x="3" y="5"/>
                  </a:lnTo>
                  <a:lnTo>
                    <a:pt x="3" y="7"/>
                  </a:lnTo>
                  <a:lnTo>
                    <a:pt x="4" y="9"/>
                  </a:lnTo>
                  <a:lnTo>
                    <a:pt x="6" y="9"/>
                  </a:lnTo>
                  <a:lnTo>
                    <a:pt x="7" y="10"/>
                  </a:lnTo>
                  <a:lnTo>
                    <a:pt x="7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6" y="18"/>
                  </a:lnTo>
                  <a:lnTo>
                    <a:pt x="14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6" y="9"/>
                  </a:lnTo>
                  <a:lnTo>
                    <a:pt x="4" y="9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2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7" name="Freeform 1641">
              <a:extLst>
                <a:ext uri="{FF2B5EF4-FFF2-40B4-BE49-F238E27FC236}">
                  <a16:creationId xmlns:a16="http://schemas.microsoft.com/office/drawing/2014/main" id="{95861752-8E3F-FE4C-950A-AF0B1D578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2766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5" y="1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8" name="Freeform 1642">
              <a:extLst>
                <a:ext uri="{FF2B5EF4-FFF2-40B4-BE49-F238E27FC236}">
                  <a16:creationId xmlns:a16="http://schemas.microsoft.com/office/drawing/2014/main" id="{895BACA0-CE1E-8743-814F-D9A9D1324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2766"/>
              <a:ext cx="7" cy="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1"/>
                </a:cxn>
              </a:cxnLst>
              <a:rect l="0" t="0" r="r" b="b"/>
              <a:pathLst>
                <a:path w="7" h="2">
                  <a:moveTo>
                    <a:pt x="3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5" y="1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99" name="Freeform 1643">
              <a:extLst>
                <a:ext uri="{FF2B5EF4-FFF2-40B4-BE49-F238E27FC236}">
                  <a16:creationId xmlns:a16="http://schemas.microsoft.com/office/drawing/2014/main" id="{FC7E979C-963E-B840-B76C-A4D17DA03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790"/>
              <a:ext cx="139" cy="134"/>
            </a:xfrm>
            <a:custGeom>
              <a:avLst/>
              <a:gdLst/>
              <a:ahLst/>
              <a:cxnLst>
                <a:cxn ang="0">
                  <a:pos x="139" y="121"/>
                </a:cxn>
                <a:cxn ang="0">
                  <a:pos x="138" y="88"/>
                </a:cxn>
                <a:cxn ang="0">
                  <a:pos x="135" y="74"/>
                </a:cxn>
                <a:cxn ang="0">
                  <a:pos x="135" y="34"/>
                </a:cxn>
                <a:cxn ang="0">
                  <a:pos x="111" y="23"/>
                </a:cxn>
                <a:cxn ang="0">
                  <a:pos x="93" y="19"/>
                </a:cxn>
                <a:cxn ang="0">
                  <a:pos x="76" y="31"/>
                </a:cxn>
                <a:cxn ang="0">
                  <a:pos x="68" y="44"/>
                </a:cxn>
                <a:cxn ang="0">
                  <a:pos x="56" y="45"/>
                </a:cxn>
                <a:cxn ang="0">
                  <a:pos x="49" y="37"/>
                </a:cxn>
                <a:cxn ang="0">
                  <a:pos x="46" y="11"/>
                </a:cxn>
                <a:cxn ang="0">
                  <a:pos x="58" y="7"/>
                </a:cxn>
                <a:cxn ang="0">
                  <a:pos x="67" y="14"/>
                </a:cxn>
                <a:cxn ang="0">
                  <a:pos x="71" y="12"/>
                </a:cxn>
                <a:cxn ang="0">
                  <a:pos x="62" y="8"/>
                </a:cxn>
                <a:cxn ang="0">
                  <a:pos x="52" y="6"/>
                </a:cxn>
                <a:cxn ang="0">
                  <a:pos x="45" y="7"/>
                </a:cxn>
                <a:cxn ang="0">
                  <a:pos x="37" y="4"/>
                </a:cxn>
                <a:cxn ang="0">
                  <a:pos x="28" y="0"/>
                </a:cxn>
                <a:cxn ang="0">
                  <a:pos x="15" y="7"/>
                </a:cxn>
                <a:cxn ang="0">
                  <a:pos x="9" y="11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7" y="13"/>
                </a:cxn>
                <a:cxn ang="0">
                  <a:pos x="5" y="18"/>
                </a:cxn>
                <a:cxn ang="0">
                  <a:pos x="14" y="22"/>
                </a:cxn>
                <a:cxn ang="0">
                  <a:pos x="22" y="31"/>
                </a:cxn>
                <a:cxn ang="0">
                  <a:pos x="31" y="31"/>
                </a:cxn>
                <a:cxn ang="0">
                  <a:pos x="41" y="32"/>
                </a:cxn>
                <a:cxn ang="0">
                  <a:pos x="43" y="37"/>
                </a:cxn>
                <a:cxn ang="0">
                  <a:pos x="36" y="40"/>
                </a:cxn>
                <a:cxn ang="0">
                  <a:pos x="33" y="35"/>
                </a:cxn>
                <a:cxn ang="0">
                  <a:pos x="29" y="41"/>
                </a:cxn>
                <a:cxn ang="0">
                  <a:pos x="20" y="39"/>
                </a:cxn>
                <a:cxn ang="0">
                  <a:pos x="18" y="44"/>
                </a:cxn>
                <a:cxn ang="0">
                  <a:pos x="26" y="48"/>
                </a:cxn>
                <a:cxn ang="0">
                  <a:pos x="29" y="53"/>
                </a:cxn>
                <a:cxn ang="0">
                  <a:pos x="29" y="62"/>
                </a:cxn>
                <a:cxn ang="0">
                  <a:pos x="33" y="61"/>
                </a:cxn>
                <a:cxn ang="0">
                  <a:pos x="40" y="52"/>
                </a:cxn>
                <a:cxn ang="0">
                  <a:pos x="43" y="53"/>
                </a:cxn>
                <a:cxn ang="0">
                  <a:pos x="46" y="57"/>
                </a:cxn>
                <a:cxn ang="0">
                  <a:pos x="51" y="60"/>
                </a:cxn>
                <a:cxn ang="0">
                  <a:pos x="60" y="63"/>
                </a:cxn>
                <a:cxn ang="0">
                  <a:pos x="64" y="67"/>
                </a:cxn>
                <a:cxn ang="0">
                  <a:pos x="73" y="72"/>
                </a:cxn>
                <a:cxn ang="0">
                  <a:pos x="80" y="74"/>
                </a:cxn>
                <a:cxn ang="0">
                  <a:pos x="89" y="77"/>
                </a:cxn>
                <a:cxn ang="0">
                  <a:pos x="92" y="81"/>
                </a:cxn>
                <a:cxn ang="0">
                  <a:pos x="96" y="83"/>
                </a:cxn>
                <a:cxn ang="0">
                  <a:pos x="101" y="90"/>
                </a:cxn>
                <a:cxn ang="0">
                  <a:pos x="106" y="98"/>
                </a:cxn>
                <a:cxn ang="0">
                  <a:pos x="110" y="105"/>
                </a:cxn>
                <a:cxn ang="0">
                  <a:pos x="110" y="111"/>
                </a:cxn>
                <a:cxn ang="0">
                  <a:pos x="100" y="118"/>
                </a:cxn>
                <a:cxn ang="0">
                  <a:pos x="99" y="126"/>
                </a:cxn>
                <a:cxn ang="0">
                  <a:pos x="99" y="131"/>
                </a:cxn>
                <a:cxn ang="0">
                  <a:pos x="112" y="124"/>
                </a:cxn>
                <a:cxn ang="0">
                  <a:pos x="112" y="112"/>
                </a:cxn>
                <a:cxn ang="0">
                  <a:pos x="116" y="116"/>
                </a:cxn>
                <a:cxn ang="0">
                  <a:pos x="115" y="125"/>
                </a:cxn>
                <a:cxn ang="0">
                  <a:pos x="126" y="126"/>
                </a:cxn>
                <a:cxn ang="0">
                  <a:pos x="136" y="133"/>
                </a:cxn>
              </a:cxnLst>
              <a:rect l="0" t="0" r="r" b="b"/>
              <a:pathLst>
                <a:path w="139" h="134">
                  <a:moveTo>
                    <a:pt x="138" y="131"/>
                  </a:moveTo>
                  <a:lnTo>
                    <a:pt x="139" y="129"/>
                  </a:lnTo>
                  <a:lnTo>
                    <a:pt x="139" y="125"/>
                  </a:lnTo>
                  <a:lnTo>
                    <a:pt x="139" y="121"/>
                  </a:lnTo>
                  <a:lnTo>
                    <a:pt x="139" y="116"/>
                  </a:lnTo>
                  <a:lnTo>
                    <a:pt x="138" y="113"/>
                  </a:lnTo>
                  <a:lnTo>
                    <a:pt x="138" y="105"/>
                  </a:lnTo>
                  <a:lnTo>
                    <a:pt x="138" y="88"/>
                  </a:lnTo>
                  <a:lnTo>
                    <a:pt x="138" y="85"/>
                  </a:lnTo>
                  <a:lnTo>
                    <a:pt x="137" y="81"/>
                  </a:lnTo>
                  <a:lnTo>
                    <a:pt x="135" y="78"/>
                  </a:lnTo>
                  <a:lnTo>
                    <a:pt x="135" y="74"/>
                  </a:lnTo>
                  <a:lnTo>
                    <a:pt x="135" y="57"/>
                  </a:lnTo>
                  <a:lnTo>
                    <a:pt x="136" y="48"/>
                  </a:lnTo>
                  <a:lnTo>
                    <a:pt x="136" y="41"/>
                  </a:lnTo>
                  <a:lnTo>
                    <a:pt x="135" y="34"/>
                  </a:lnTo>
                  <a:lnTo>
                    <a:pt x="127" y="31"/>
                  </a:lnTo>
                  <a:lnTo>
                    <a:pt x="118" y="28"/>
                  </a:lnTo>
                  <a:lnTo>
                    <a:pt x="114" y="25"/>
                  </a:lnTo>
                  <a:lnTo>
                    <a:pt x="111" y="23"/>
                  </a:lnTo>
                  <a:lnTo>
                    <a:pt x="104" y="18"/>
                  </a:lnTo>
                  <a:lnTo>
                    <a:pt x="100" y="17"/>
                  </a:lnTo>
                  <a:lnTo>
                    <a:pt x="96" y="17"/>
                  </a:lnTo>
                  <a:lnTo>
                    <a:pt x="93" y="19"/>
                  </a:lnTo>
                  <a:lnTo>
                    <a:pt x="90" y="21"/>
                  </a:lnTo>
                  <a:lnTo>
                    <a:pt x="88" y="24"/>
                  </a:lnTo>
                  <a:lnTo>
                    <a:pt x="85" y="26"/>
                  </a:lnTo>
                  <a:lnTo>
                    <a:pt x="76" y="31"/>
                  </a:lnTo>
                  <a:lnTo>
                    <a:pt x="73" y="33"/>
                  </a:lnTo>
                  <a:lnTo>
                    <a:pt x="71" y="37"/>
                  </a:lnTo>
                  <a:lnTo>
                    <a:pt x="70" y="40"/>
                  </a:lnTo>
                  <a:lnTo>
                    <a:pt x="68" y="44"/>
                  </a:lnTo>
                  <a:lnTo>
                    <a:pt x="67" y="44"/>
                  </a:lnTo>
                  <a:lnTo>
                    <a:pt x="65" y="45"/>
                  </a:lnTo>
                  <a:lnTo>
                    <a:pt x="61" y="45"/>
                  </a:lnTo>
                  <a:lnTo>
                    <a:pt x="56" y="45"/>
                  </a:lnTo>
                  <a:lnTo>
                    <a:pt x="52" y="43"/>
                  </a:lnTo>
                  <a:lnTo>
                    <a:pt x="51" y="42"/>
                  </a:lnTo>
                  <a:lnTo>
                    <a:pt x="50" y="40"/>
                  </a:lnTo>
                  <a:lnTo>
                    <a:pt x="49" y="37"/>
                  </a:lnTo>
                  <a:lnTo>
                    <a:pt x="47" y="28"/>
                  </a:lnTo>
                  <a:lnTo>
                    <a:pt x="45" y="19"/>
                  </a:lnTo>
                  <a:lnTo>
                    <a:pt x="45" y="15"/>
                  </a:lnTo>
                  <a:lnTo>
                    <a:pt x="46" y="11"/>
                  </a:lnTo>
                  <a:lnTo>
                    <a:pt x="47" y="8"/>
                  </a:lnTo>
                  <a:lnTo>
                    <a:pt x="49" y="7"/>
                  </a:lnTo>
                  <a:lnTo>
                    <a:pt x="51" y="7"/>
                  </a:lnTo>
                  <a:lnTo>
                    <a:pt x="58" y="7"/>
                  </a:lnTo>
                  <a:lnTo>
                    <a:pt x="61" y="10"/>
                  </a:lnTo>
                  <a:lnTo>
                    <a:pt x="63" y="13"/>
                  </a:lnTo>
                  <a:lnTo>
                    <a:pt x="65" y="14"/>
                  </a:lnTo>
                  <a:lnTo>
                    <a:pt x="67" y="14"/>
                  </a:lnTo>
                  <a:lnTo>
                    <a:pt x="69" y="15"/>
                  </a:lnTo>
                  <a:lnTo>
                    <a:pt x="71" y="15"/>
                  </a:lnTo>
                  <a:lnTo>
                    <a:pt x="72" y="14"/>
                  </a:lnTo>
                  <a:lnTo>
                    <a:pt x="71" y="12"/>
                  </a:lnTo>
                  <a:lnTo>
                    <a:pt x="69" y="9"/>
                  </a:lnTo>
                  <a:lnTo>
                    <a:pt x="67" y="7"/>
                  </a:lnTo>
                  <a:lnTo>
                    <a:pt x="65" y="7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7" y="6"/>
                  </a:lnTo>
                  <a:lnTo>
                    <a:pt x="55" y="6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49" y="6"/>
                  </a:lnTo>
                  <a:lnTo>
                    <a:pt x="47" y="6"/>
                  </a:lnTo>
                  <a:lnTo>
                    <a:pt x="45" y="7"/>
                  </a:lnTo>
                  <a:lnTo>
                    <a:pt x="43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7" y="4"/>
                  </a:lnTo>
                  <a:lnTo>
                    <a:pt x="35" y="3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9" y="11"/>
                  </a:lnTo>
                  <a:lnTo>
                    <a:pt x="6" y="10"/>
                  </a:lnTo>
                  <a:lnTo>
                    <a:pt x="4" y="11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5" y="18"/>
                  </a:lnTo>
                  <a:lnTo>
                    <a:pt x="4" y="19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6"/>
                  </a:lnTo>
                  <a:lnTo>
                    <a:pt x="21" y="30"/>
                  </a:lnTo>
                  <a:lnTo>
                    <a:pt x="22" y="31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9" y="32"/>
                  </a:lnTo>
                  <a:lnTo>
                    <a:pt x="31" y="31"/>
                  </a:lnTo>
                  <a:lnTo>
                    <a:pt x="34" y="31"/>
                  </a:lnTo>
                  <a:lnTo>
                    <a:pt x="36" y="32"/>
                  </a:lnTo>
                  <a:lnTo>
                    <a:pt x="39" y="33"/>
                  </a:lnTo>
                  <a:lnTo>
                    <a:pt x="41" y="32"/>
                  </a:lnTo>
                  <a:lnTo>
                    <a:pt x="43" y="32"/>
                  </a:lnTo>
                  <a:lnTo>
                    <a:pt x="43" y="33"/>
                  </a:lnTo>
                  <a:lnTo>
                    <a:pt x="44" y="35"/>
                  </a:lnTo>
                  <a:lnTo>
                    <a:pt x="43" y="37"/>
                  </a:lnTo>
                  <a:lnTo>
                    <a:pt x="42" y="39"/>
                  </a:lnTo>
                  <a:lnTo>
                    <a:pt x="40" y="39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4" y="39"/>
                  </a:lnTo>
                  <a:lnTo>
                    <a:pt x="34" y="37"/>
                  </a:lnTo>
                  <a:lnTo>
                    <a:pt x="33" y="35"/>
                  </a:lnTo>
                  <a:lnTo>
                    <a:pt x="32" y="36"/>
                  </a:lnTo>
                  <a:lnTo>
                    <a:pt x="31" y="36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7" y="41"/>
                  </a:lnTo>
                  <a:lnTo>
                    <a:pt x="25" y="41"/>
                  </a:lnTo>
                  <a:lnTo>
                    <a:pt x="22" y="39"/>
                  </a:lnTo>
                  <a:lnTo>
                    <a:pt x="20" y="39"/>
                  </a:lnTo>
                  <a:lnTo>
                    <a:pt x="18" y="41"/>
                  </a:lnTo>
                  <a:lnTo>
                    <a:pt x="17" y="42"/>
                  </a:lnTo>
                  <a:lnTo>
                    <a:pt x="18" y="43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6" y="48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29" y="52"/>
                  </a:lnTo>
                  <a:lnTo>
                    <a:pt x="29" y="53"/>
                  </a:lnTo>
                  <a:lnTo>
                    <a:pt x="28" y="55"/>
                  </a:lnTo>
                  <a:lnTo>
                    <a:pt x="27" y="57"/>
                  </a:lnTo>
                  <a:lnTo>
                    <a:pt x="27" y="59"/>
                  </a:lnTo>
                  <a:lnTo>
                    <a:pt x="29" y="62"/>
                  </a:lnTo>
                  <a:lnTo>
                    <a:pt x="30" y="63"/>
                  </a:lnTo>
                  <a:lnTo>
                    <a:pt x="31" y="63"/>
                  </a:lnTo>
                  <a:lnTo>
                    <a:pt x="32" y="62"/>
                  </a:lnTo>
                  <a:lnTo>
                    <a:pt x="33" y="61"/>
                  </a:lnTo>
                  <a:lnTo>
                    <a:pt x="34" y="59"/>
                  </a:lnTo>
                  <a:lnTo>
                    <a:pt x="35" y="58"/>
                  </a:lnTo>
                  <a:lnTo>
                    <a:pt x="39" y="56"/>
                  </a:lnTo>
                  <a:lnTo>
                    <a:pt x="40" y="52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3" y="52"/>
                  </a:lnTo>
                  <a:lnTo>
                    <a:pt x="43" y="53"/>
                  </a:lnTo>
                  <a:lnTo>
                    <a:pt x="43" y="55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6" y="57"/>
                  </a:lnTo>
                  <a:lnTo>
                    <a:pt x="47" y="58"/>
                  </a:lnTo>
                  <a:lnTo>
                    <a:pt x="48" y="59"/>
                  </a:lnTo>
                  <a:lnTo>
                    <a:pt x="50" y="59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6" y="61"/>
                  </a:lnTo>
                  <a:lnTo>
                    <a:pt x="57" y="62"/>
                  </a:lnTo>
                  <a:lnTo>
                    <a:pt x="60" y="63"/>
                  </a:lnTo>
                  <a:lnTo>
                    <a:pt x="61" y="64"/>
                  </a:lnTo>
                  <a:lnTo>
                    <a:pt x="61" y="66"/>
                  </a:lnTo>
                  <a:lnTo>
                    <a:pt x="62" y="67"/>
                  </a:lnTo>
                  <a:lnTo>
                    <a:pt x="64" y="67"/>
                  </a:lnTo>
                  <a:lnTo>
                    <a:pt x="67" y="68"/>
                  </a:lnTo>
                  <a:lnTo>
                    <a:pt x="69" y="69"/>
                  </a:lnTo>
                  <a:lnTo>
                    <a:pt x="72" y="72"/>
                  </a:lnTo>
                  <a:lnTo>
                    <a:pt x="73" y="72"/>
                  </a:lnTo>
                  <a:lnTo>
                    <a:pt x="75" y="72"/>
                  </a:lnTo>
                  <a:lnTo>
                    <a:pt x="76" y="73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4" y="75"/>
                  </a:lnTo>
                  <a:lnTo>
                    <a:pt x="86" y="76"/>
                  </a:lnTo>
                  <a:lnTo>
                    <a:pt x="88" y="76"/>
                  </a:lnTo>
                  <a:lnTo>
                    <a:pt x="89" y="77"/>
                  </a:lnTo>
                  <a:lnTo>
                    <a:pt x="90" y="78"/>
                  </a:lnTo>
                  <a:lnTo>
                    <a:pt x="92" y="79"/>
                  </a:lnTo>
                  <a:lnTo>
                    <a:pt x="92" y="80"/>
                  </a:lnTo>
                  <a:lnTo>
                    <a:pt x="92" y="81"/>
                  </a:lnTo>
                  <a:lnTo>
                    <a:pt x="92" y="82"/>
                  </a:lnTo>
                  <a:lnTo>
                    <a:pt x="93" y="84"/>
                  </a:lnTo>
                  <a:lnTo>
                    <a:pt x="95" y="84"/>
                  </a:lnTo>
                  <a:lnTo>
                    <a:pt x="96" y="83"/>
                  </a:lnTo>
                  <a:lnTo>
                    <a:pt x="98" y="84"/>
                  </a:lnTo>
                  <a:lnTo>
                    <a:pt x="99" y="86"/>
                  </a:lnTo>
                  <a:lnTo>
                    <a:pt x="100" y="89"/>
                  </a:lnTo>
                  <a:lnTo>
                    <a:pt x="101" y="90"/>
                  </a:lnTo>
                  <a:lnTo>
                    <a:pt x="102" y="91"/>
                  </a:lnTo>
                  <a:lnTo>
                    <a:pt x="105" y="92"/>
                  </a:lnTo>
                  <a:lnTo>
                    <a:pt x="106" y="94"/>
                  </a:lnTo>
                  <a:lnTo>
                    <a:pt x="106" y="98"/>
                  </a:lnTo>
                  <a:lnTo>
                    <a:pt x="107" y="99"/>
                  </a:lnTo>
                  <a:lnTo>
                    <a:pt x="108" y="100"/>
                  </a:lnTo>
                  <a:lnTo>
                    <a:pt x="109" y="102"/>
                  </a:lnTo>
                  <a:lnTo>
                    <a:pt x="110" y="105"/>
                  </a:lnTo>
                  <a:lnTo>
                    <a:pt x="112" y="106"/>
                  </a:lnTo>
                  <a:lnTo>
                    <a:pt x="113" y="108"/>
                  </a:lnTo>
                  <a:lnTo>
                    <a:pt x="113" y="109"/>
                  </a:lnTo>
                  <a:lnTo>
                    <a:pt x="110" y="111"/>
                  </a:lnTo>
                  <a:lnTo>
                    <a:pt x="108" y="113"/>
                  </a:lnTo>
                  <a:lnTo>
                    <a:pt x="104" y="114"/>
                  </a:lnTo>
                  <a:lnTo>
                    <a:pt x="101" y="117"/>
                  </a:lnTo>
                  <a:lnTo>
                    <a:pt x="100" y="118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0" y="124"/>
                  </a:lnTo>
                  <a:lnTo>
                    <a:pt x="99" y="126"/>
                  </a:lnTo>
                  <a:lnTo>
                    <a:pt x="98" y="127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99" y="131"/>
                  </a:lnTo>
                  <a:lnTo>
                    <a:pt x="104" y="129"/>
                  </a:lnTo>
                  <a:lnTo>
                    <a:pt x="107" y="127"/>
                  </a:lnTo>
                  <a:lnTo>
                    <a:pt x="110" y="125"/>
                  </a:lnTo>
                  <a:lnTo>
                    <a:pt x="112" y="124"/>
                  </a:lnTo>
                  <a:lnTo>
                    <a:pt x="112" y="122"/>
                  </a:lnTo>
                  <a:lnTo>
                    <a:pt x="113" y="117"/>
                  </a:lnTo>
                  <a:lnTo>
                    <a:pt x="112" y="114"/>
                  </a:lnTo>
                  <a:lnTo>
                    <a:pt x="112" y="112"/>
                  </a:lnTo>
                  <a:lnTo>
                    <a:pt x="113" y="112"/>
                  </a:lnTo>
                  <a:lnTo>
                    <a:pt x="114" y="112"/>
                  </a:lnTo>
                  <a:lnTo>
                    <a:pt x="115" y="113"/>
                  </a:lnTo>
                  <a:lnTo>
                    <a:pt x="116" y="116"/>
                  </a:lnTo>
                  <a:lnTo>
                    <a:pt x="116" y="118"/>
                  </a:lnTo>
                  <a:lnTo>
                    <a:pt x="117" y="122"/>
                  </a:lnTo>
                  <a:lnTo>
                    <a:pt x="116" y="124"/>
                  </a:lnTo>
                  <a:lnTo>
                    <a:pt x="115" y="125"/>
                  </a:lnTo>
                  <a:lnTo>
                    <a:pt x="115" y="126"/>
                  </a:lnTo>
                  <a:lnTo>
                    <a:pt x="116" y="127"/>
                  </a:lnTo>
                  <a:lnTo>
                    <a:pt x="121" y="126"/>
                  </a:lnTo>
                  <a:lnTo>
                    <a:pt x="126" y="126"/>
                  </a:lnTo>
                  <a:lnTo>
                    <a:pt x="128" y="126"/>
                  </a:lnTo>
                  <a:lnTo>
                    <a:pt x="130" y="127"/>
                  </a:lnTo>
                  <a:lnTo>
                    <a:pt x="133" y="130"/>
                  </a:lnTo>
                  <a:lnTo>
                    <a:pt x="136" y="133"/>
                  </a:lnTo>
                  <a:lnTo>
                    <a:pt x="138" y="134"/>
                  </a:lnTo>
                  <a:lnTo>
                    <a:pt x="138" y="132"/>
                  </a:lnTo>
                  <a:lnTo>
                    <a:pt x="138" y="13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0" name="Freeform 1644">
              <a:extLst>
                <a:ext uri="{FF2B5EF4-FFF2-40B4-BE49-F238E27FC236}">
                  <a16:creationId xmlns:a16="http://schemas.microsoft.com/office/drawing/2014/main" id="{A8AD756D-3E39-DE49-85C9-2CBDBE698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928"/>
              <a:ext cx="27" cy="22"/>
            </a:xfrm>
            <a:custGeom>
              <a:avLst/>
              <a:gdLst/>
              <a:ahLst/>
              <a:cxnLst>
                <a:cxn ang="0">
                  <a:pos x="23" y="8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22" y="6"/>
                </a:cxn>
                <a:cxn ang="0">
                  <a:pos x="22" y="5"/>
                </a:cxn>
                <a:cxn ang="0">
                  <a:pos x="24" y="5"/>
                </a:cxn>
                <a:cxn ang="0">
                  <a:pos x="25" y="5"/>
                </a:cxn>
                <a:cxn ang="0">
                  <a:pos x="25" y="4"/>
                </a:cxn>
                <a:cxn ang="0">
                  <a:pos x="27" y="3"/>
                </a:cxn>
                <a:cxn ang="0">
                  <a:pos x="27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5" y="1"/>
                </a:cxn>
                <a:cxn ang="0">
                  <a:pos x="24" y="2"/>
                </a:cxn>
                <a:cxn ang="0">
                  <a:pos x="22" y="3"/>
                </a:cxn>
                <a:cxn ang="0">
                  <a:pos x="21" y="3"/>
                </a:cxn>
                <a:cxn ang="0">
                  <a:pos x="21" y="2"/>
                </a:cxn>
                <a:cxn ang="0">
                  <a:pos x="20" y="2"/>
                </a:cxn>
                <a:cxn ang="0">
                  <a:pos x="20" y="1"/>
                </a:cxn>
                <a:cxn ang="0">
                  <a:pos x="18" y="3"/>
                </a:cxn>
                <a:cxn ang="0">
                  <a:pos x="16" y="3"/>
                </a:cxn>
                <a:cxn ang="0">
                  <a:pos x="14" y="4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9" y="8"/>
                </a:cxn>
                <a:cxn ang="0">
                  <a:pos x="8" y="9"/>
                </a:cxn>
                <a:cxn ang="0">
                  <a:pos x="8" y="10"/>
                </a:cxn>
                <a:cxn ang="0">
                  <a:pos x="8" y="11"/>
                </a:cxn>
                <a:cxn ang="0">
                  <a:pos x="8" y="12"/>
                </a:cxn>
                <a:cxn ang="0">
                  <a:pos x="8" y="13"/>
                </a:cxn>
                <a:cxn ang="0">
                  <a:pos x="7" y="12"/>
                </a:cxn>
                <a:cxn ang="0">
                  <a:pos x="7" y="11"/>
                </a:cxn>
                <a:cxn ang="0">
                  <a:pos x="6" y="10"/>
                </a:cxn>
                <a:cxn ang="0">
                  <a:pos x="6" y="9"/>
                </a:cxn>
                <a:cxn ang="0">
                  <a:pos x="5" y="10"/>
                </a:cxn>
                <a:cxn ang="0">
                  <a:pos x="3" y="10"/>
                </a:cxn>
                <a:cxn ang="0">
                  <a:pos x="3" y="11"/>
                </a:cxn>
                <a:cxn ang="0">
                  <a:pos x="3" y="12"/>
                </a:cxn>
                <a:cxn ang="0">
                  <a:pos x="2" y="12"/>
                </a:cxn>
                <a:cxn ang="0">
                  <a:pos x="2" y="13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5"/>
                </a:cxn>
                <a:cxn ang="0">
                  <a:pos x="1" y="15"/>
                </a:cxn>
                <a:cxn ang="0">
                  <a:pos x="2" y="16"/>
                </a:cxn>
                <a:cxn ang="0">
                  <a:pos x="0" y="19"/>
                </a:cxn>
                <a:cxn ang="0">
                  <a:pos x="0" y="20"/>
                </a:cxn>
                <a:cxn ang="0">
                  <a:pos x="2" y="22"/>
                </a:cxn>
                <a:cxn ang="0">
                  <a:pos x="9" y="19"/>
                </a:cxn>
                <a:cxn ang="0">
                  <a:pos x="13" y="18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20" y="11"/>
                </a:cxn>
                <a:cxn ang="0">
                  <a:pos x="23" y="9"/>
                </a:cxn>
                <a:cxn ang="0">
                  <a:pos x="24" y="9"/>
                </a:cxn>
                <a:cxn ang="0">
                  <a:pos x="24" y="8"/>
                </a:cxn>
                <a:cxn ang="0">
                  <a:pos x="23" y="8"/>
                </a:cxn>
              </a:cxnLst>
              <a:rect l="0" t="0" r="r" b="b"/>
              <a:pathLst>
                <a:path w="27" h="22">
                  <a:moveTo>
                    <a:pt x="23" y="8"/>
                  </a:moveTo>
                  <a:lnTo>
                    <a:pt x="22" y="8"/>
                  </a:lnTo>
                  <a:lnTo>
                    <a:pt x="22" y="7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4" y="2"/>
                  </a:lnTo>
                  <a:lnTo>
                    <a:pt x="22" y="3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0" y="2"/>
                  </a:lnTo>
                  <a:lnTo>
                    <a:pt x="20" y="1"/>
                  </a:lnTo>
                  <a:lnTo>
                    <a:pt x="18" y="3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8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1" y="15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9" y="19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20" y="11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3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1" name="Freeform 1645">
              <a:extLst>
                <a:ext uri="{FF2B5EF4-FFF2-40B4-BE49-F238E27FC236}">
                  <a16:creationId xmlns:a16="http://schemas.microsoft.com/office/drawing/2014/main" id="{F28BDE65-15E2-CF46-847E-58C40A2B7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934"/>
              <a:ext cx="8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4" y="5"/>
                </a:cxn>
                <a:cxn ang="0">
                  <a:pos x="4" y="6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6" y="2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4"/>
                </a:cxn>
              </a:cxnLst>
              <a:rect l="0" t="0" r="r" b="b"/>
              <a:pathLst>
                <a:path w="8" h="7">
                  <a:moveTo>
                    <a:pt x="0" y="4"/>
                  </a:moveTo>
                  <a:lnTo>
                    <a:pt x="2" y="4"/>
                  </a:lnTo>
                  <a:lnTo>
                    <a:pt x="3" y="3"/>
                  </a:lnTo>
                  <a:lnTo>
                    <a:pt x="3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2" name="Freeform 1646">
              <a:extLst>
                <a:ext uri="{FF2B5EF4-FFF2-40B4-BE49-F238E27FC236}">
                  <a16:creationId xmlns:a16="http://schemas.microsoft.com/office/drawing/2014/main" id="{5E351855-4F83-0A42-8296-0A8C51797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913"/>
              <a:ext cx="35" cy="24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2" y="3"/>
                </a:cxn>
                <a:cxn ang="0">
                  <a:pos x="31" y="0"/>
                </a:cxn>
                <a:cxn ang="0">
                  <a:pos x="29" y="2"/>
                </a:cxn>
                <a:cxn ang="0">
                  <a:pos x="29" y="4"/>
                </a:cxn>
                <a:cxn ang="0">
                  <a:pos x="25" y="4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7"/>
                </a:cxn>
                <a:cxn ang="0">
                  <a:pos x="18" y="7"/>
                </a:cxn>
                <a:cxn ang="0">
                  <a:pos x="14" y="6"/>
                </a:cxn>
                <a:cxn ang="0">
                  <a:pos x="12" y="7"/>
                </a:cxn>
                <a:cxn ang="0">
                  <a:pos x="10" y="8"/>
                </a:cxn>
                <a:cxn ang="0">
                  <a:pos x="9" y="9"/>
                </a:cxn>
                <a:cxn ang="0">
                  <a:pos x="5" y="10"/>
                </a:cxn>
                <a:cxn ang="0">
                  <a:pos x="1" y="12"/>
                </a:cxn>
                <a:cxn ang="0">
                  <a:pos x="0" y="16"/>
                </a:cxn>
                <a:cxn ang="0">
                  <a:pos x="1" y="17"/>
                </a:cxn>
                <a:cxn ang="0">
                  <a:pos x="2" y="18"/>
                </a:cxn>
                <a:cxn ang="0">
                  <a:pos x="5" y="16"/>
                </a:cxn>
                <a:cxn ang="0">
                  <a:pos x="7" y="16"/>
                </a:cxn>
                <a:cxn ang="0">
                  <a:pos x="7" y="18"/>
                </a:cxn>
                <a:cxn ang="0">
                  <a:pos x="5" y="20"/>
                </a:cxn>
                <a:cxn ang="0">
                  <a:pos x="2" y="20"/>
                </a:cxn>
                <a:cxn ang="0">
                  <a:pos x="2" y="22"/>
                </a:cxn>
                <a:cxn ang="0">
                  <a:pos x="3" y="23"/>
                </a:cxn>
                <a:cxn ang="0">
                  <a:pos x="8" y="22"/>
                </a:cxn>
                <a:cxn ang="0">
                  <a:pos x="15" y="17"/>
                </a:cxn>
                <a:cxn ang="0">
                  <a:pos x="21" y="15"/>
                </a:cxn>
                <a:cxn ang="0">
                  <a:pos x="24" y="12"/>
                </a:cxn>
                <a:cxn ang="0">
                  <a:pos x="28" y="12"/>
                </a:cxn>
                <a:cxn ang="0">
                  <a:pos x="31" y="11"/>
                </a:cxn>
                <a:cxn ang="0">
                  <a:pos x="35" y="8"/>
                </a:cxn>
                <a:cxn ang="0">
                  <a:pos x="35" y="6"/>
                </a:cxn>
              </a:cxnLst>
              <a:rect l="0" t="0" r="r" b="b"/>
              <a:pathLst>
                <a:path w="35" h="24">
                  <a:moveTo>
                    <a:pt x="34" y="6"/>
                  </a:moveTo>
                  <a:lnTo>
                    <a:pt x="33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6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7" y="6"/>
                  </a:lnTo>
                  <a:lnTo>
                    <a:pt x="14" y="6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8" y="10"/>
                  </a:lnTo>
                  <a:lnTo>
                    <a:pt x="5" y="10"/>
                  </a:lnTo>
                  <a:lnTo>
                    <a:pt x="3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1" y="17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5" y="19"/>
                  </a:lnTo>
                  <a:lnTo>
                    <a:pt x="5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1"/>
                  </a:lnTo>
                  <a:lnTo>
                    <a:pt x="2" y="22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8" y="22"/>
                  </a:lnTo>
                  <a:lnTo>
                    <a:pt x="11" y="20"/>
                  </a:lnTo>
                  <a:lnTo>
                    <a:pt x="15" y="17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8" y="12"/>
                  </a:lnTo>
                  <a:lnTo>
                    <a:pt x="29" y="12"/>
                  </a:lnTo>
                  <a:lnTo>
                    <a:pt x="31" y="11"/>
                  </a:lnTo>
                  <a:lnTo>
                    <a:pt x="33" y="9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4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3" name="Freeform 1647">
              <a:extLst>
                <a:ext uri="{FF2B5EF4-FFF2-40B4-BE49-F238E27FC236}">
                  <a16:creationId xmlns:a16="http://schemas.microsoft.com/office/drawing/2014/main" id="{C0583337-9297-E94E-891C-DE68D3E83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" y="2412"/>
              <a:ext cx="102" cy="134"/>
            </a:xfrm>
            <a:custGeom>
              <a:avLst/>
              <a:gdLst/>
              <a:ahLst/>
              <a:cxnLst>
                <a:cxn ang="0">
                  <a:pos x="100" y="115"/>
                </a:cxn>
                <a:cxn ang="0">
                  <a:pos x="95" y="107"/>
                </a:cxn>
                <a:cxn ang="0">
                  <a:pos x="94" y="104"/>
                </a:cxn>
                <a:cxn ang="0">
                  <a:pos x="88" y="97"/>
                </a:cxn>
                <a:cxn ang="0">
                  <a:pos x="81" y="89"/>
                </a:cxn>
                <a:cxn ang="0">
                  <a:pos x="73" y="83"/>
                </a:cxn>
                <a:cxn ang="0">
                  <a:pos x="68" y="73"/>
                </a:cxn>
                <a:cxn ang="0">
                  <a:pos x="64" y="68"/>
                </a:cxn>
                <a:cxn ang="0">
                  <a:pos x="63" y="63"/>
                </a:cxn>
                <a:cxn ang="0">
                  <a:pos x="57" y="58"/>
                </a:cxn>
                <a:cxn ang="0">
                  <a:pos x="49" y="50"/>
                </a:cxn>
                <a:cxn ang="0">
                  <a:pos x="50" y="45"/>
                </a:cxn>
                <a:cxn ang="0">
                  <a:pos x="57" y="41"/>
                </a:cxn>
                <a:cxn ang="0">
                  <a:pos x="59" y="34"/>
                </a:cxn>
                <a:cxn ang="0">
                  <a:pos x="54" y="28"/>
                </a:cxn>
                <a:cxn ang="0">
                  <a:pos x="49" y="25"/>
                </a:cxn>
                <a:cxn ang="0">
                  <a:pos x="46" y="26"/>
                </a:cxn>
                <a:cxn ang="0">
                  <a:pos x="41" y="23"/>
                </a:cxn>
                <a:cxn ang="0">
                  <a:pos x="38" y="16"/>
                </a:cxn>
                <a:cxn ang="0">
                  <a:pos x="37" y="11"/>
                </a:cxn>
                <a:cxn ang="0">
                  <a:pos x="34" y="6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9" y="7"/>
                </a:cxn>
                <a:cxn ang="0">
                  <a:pos x="19" y="12"/>
                </a:cxn>
                <a:cxn ang="0">
                  <a:pos x="20" y="18"/>
                </a:cxn>
                <a:cxn ang="0">
                  <a:pos x="19" y="23"/>
                </a:cxn>
                <a:cxn ang="0">
                  <a:pos x="11" y="21"/>
                </a:cxn>
                <a:cxn ang="0">
                  <a:pos x="6" y="26"/>
                </a:cxn>
                <a:cxn ang="0">
                  <a:pos x="0" y="32"/>
                </a:cxn>
                <a:cxn ang="0">
                  <a:pos x="9" y="46"/>
                </a:cxn>
                <a:cxn ang="0">
                  <a:pos x="10" y="55"/>
                </a:cxn>
                <a:cxn ang="0">
                  <a:pos x="15" y="57"/>
                </a:cxn>
                <a:cxn ang="0">
                  <a:pos x="18" y="61"/>
                </a:cxn>
                <a:cxn ang="0">
                  <a:pos x="18" y="71"/>
                </a:cxn>
                <a:cxn ang="0">
                  <a:pos x="18" y="75"/>
                </a:cxn>
                <a:cxn ang="0">
                  <a:pos x="18" y="80"/>
                </a:cxn>
                <a:cxn ang="0">
                  <a:pos x="24" y="78"/>
                </a:cxn>
                <a:cxn ang="0">
                  <a:pos x="29" y="75"/>
                </a:cxn>
                <a:cxn ang="0">
                  <a:pos x="32" y="79"/>
                </a:cxn>
                <a:cxn ang="0">
                  <a:pos x="37" y="78"/>
                </a:cxn>
                <a:cxn ang="0">
                  <a:pos x="44" y="72"/>
                </a:cxn>
                <a:cxn ang="0">
                  <a:pos x="45" y="66"/>
                </a:cxn>
                <a:cxn ang="0">
                  <a:pos x="52" y="71"/>
                </a:cxn>
                <a:cxn ang="0">
                  <a:pos x="56" y="86"/>
                </a:cxn>
                <a:cxn ang="0">
                  <a:pos x="60" y="90"/>
                </a:cxn>
                <a:cxn ang="0">
                  <a:pos x="64" y="95"/>
                </a:cxn>
                <a:cxn ang="0">
                  <a:pos x="65" y="102"/>
                </a:cxn>
                <a:cxn ang="0">
                  <a:pos x="67" y="108"/>
                </a:cxn>
                <a:cxn ang="0">
                  <a:pos x="72" y="112"/>
                </a:cxn>
                <a:cxn ang="0">
                  <a:pos x="75" y="121"/>
                </a:cxn>
                <a:cxn ang="0">
                  <a:pos x="78" y="128"/>
                </a:cxn>
                <a:cxn ang="0">
                  <a:pos x="83" y="133"/>
                </a:cxn>
                <a:cxn ang="0">
                  <a:pos x="88" y="132"/>
                </a:cxn>
                <a:cxn ang="0">
                  <a:pos x="93" y="133"/>
                </a:cxn>
                <a:cxn ang="0">
                  <a:pos x="97" y="132"/>
                </a:cxn>
                <a:cxn ang="0">
                  <a:pos x="102" y="124"/>
                </a:cxn>
              </a:cxnLst>
              <a:rect l="0" t="0" r="r" b="b"/>
              <a:pathLst>
                <a:path w="102" h="134">
                  <a:moveTo>
                    <a:pt x="102" y="121"/>
                  </a:moveTo>
                  <a:lnTo>
                    <a:pt x="102" y="117"/>
                  </a:lnTo>
                  <a:lnTo>
                    <a:pt x="100" y="115"/>
                  </a:lnTo>
                  <a:lnTo>
                    <a:pt x="99" y="113"/>
                  </a:lnTo>
                  <a:lnTo>
                    <a:pt x="96" y="109"/>
                  </a:lnTo>
                  <a:lnTo>
                    <a:pt x="95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94" y="104"/>
                  </a:lnTo>
                  <a:lnTo>
                    <a:pt x="90" y="101"/>
                  </a:lnTo>
                  <a:lnTo>
                    <a:pt x="89" y="99"/>
                  </a:lnTo>
                  <a:lnTo>
                    <a:pt x="88" y="97"/>
                  </a:lnTo>
                  <a:lnTo>
                    <a:pt x="85" y="91"/>
                  </a:lnTo>
                  <a:lnTo>
                    <a:pt x="83" y="90"/>
                  </a:lnTo>
                  <a:lnTo>
                    <a:pt x="81" y="89"/>
                  </a:lnTo>
                  <a:lnTo>
                    <a:pt x="76" y="87"/>
                  </a:lnTo>
                  <a:lnTo>
                    <a:pt x="74" y="85"/>
                  </a:lnTo>
                  <a:lnTo>
                    <a:pt x="73" y="83"/>
                  </a:lnTo>
                  <a:lnTo>
                    <a:pt x="71" y="78"/>
                  </a:lnTo>
                  <a:lnTo>
                    <a:pt x="70" y="76"/>
                  </a:lnTo>
                  <a:lnTo>
                    <a:pt x="68" y="73"/>
                  </a:lnTo>
                  <a:lnTo>
                    <a:pt x="64" y="70"/>
                  </a:lnTo>
                  <a:lnTo>
                    <a:pt x="64" y="69"/>
                  </a:lnTo>
                  <a:lnTo>
                    <a:pt x="64" y="68"/>
                  </a:lnTo>
                  <a:lnTo>
                    <a:pt x="65" y="65"/>
                  </a:lnTo>
                  <a:lnTo>
                    <a:pt x="64" y="64"/>
                  </a:lnTo>
                  <a:lnTo>
                    <a:pt x="63" y="63"/>
                  </a:lnTo>
                  <a:lnTo>
                    <a:pt x="60" y="61"/>
                  </a:lnTo>
                  <a:lnTo>
                    <a:pt x="57" y="60"/>
                  </a:lnTo>
                  <a:lnTo>
                    <a:pt x="57" y="58"/>
                  </a:lnTo>
                  <a:lnTo>
                    <a:pt x="53" y="55"/>
                  </a:lnTo>
                  <a:lnTo>
                    <a:pt x="51" y="53"/>
                  </a:lnTo>
                  <a:lnTo>
                    <a:pt x="49" y="50"/>
                  </a:lnTo>
                  <a:lnTo>
                    <a:pt x="49" y="48"/>
                  </a:lnTo>
                  <a:lnTo>
                    <a:pt x="49" y="47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7" y="43"/>
                  </a:lnTo>
                  <a:lnTo>
                    <a:pt x="57" y="41"/>
                  </a:lnTo>
                  <a:lnTo>
                    <a:pt x="59" y="39"/>
                  </a:lnTo>
                  <a:lnTo>
                    <a:pt x="59" y="36"/>
                  </a:lnTo>
                  <a:lnTo>
                    <a:pt x="59" y="34"/>
                  </a:lnTo>
                  <a:lnTo>
                    <a:pt x="57" y="31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2" y="28"/>
                  </a:lnTo>
                  <a:lnTo>
                    <a:pt x="51" y="26"/>
                  </a:lnTo>
                  <a:lnTo>
                    <a:pt x="49" y="25"/>
                  </a:lnTo>
                  <a:lnTo>
                    <a:pt x="48" y="25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3" y="25"/>
                  </a:lnTo>
                  <a:lnTo>
                    <a:pt x="41" y="23"/>
                  </a:lnTo>
                  <a:lnTo>
                    <a:pt x="39" y="20"/>
                  </a:lnTo>
                  <a:lnTo>
                    <a:pt x="38" y="18"/>
                  </a:lnTo>
                  <a:lnTo>
                    <a:pt x="38" y="16"/>
                  </a:lnTo>
                  <a:lnTo>
                    <a:pt x="39" y="14"/>
                  </a:lnTo>
                  <a:lnTo>
                    <a:pt x="38" y="13"/>
                  </a:lnTo>
                  <a:lnTo>
                    <a:pt x="37" y="11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2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19" y="23"/>
                  </a:lnTo>
                  <a:lnTo>
                    <a:pt x="18" y="23"/>
                  </a:lnTo>
                  <a:lnTo>
                    <a:pt x="16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8" y="22"/>
                  </a:lnTo>
                  <a:lnTo>
                    <a:pt x="6" y="26"/>
                  </a:lnTo>
                  <a:lnTo>
                    <a:pt x="3" y="28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4" y="37"/>
                  </a:lnTo>
                  <a:lnTo>
                    <a:pt x="7" y="43"/>
                  </a:lnTo>
                  <a:lnTo>
                    <a:pt x="9" y="46"/>
                  </a:lnTo>
                  <a:lnTo>
                    <a:pt x="9" y="50"/>
                  </a:lnTo>
                  <a:lnTo>
                    <a:pt x="9" y="54"/>
                  </a:lnTo>
                  <a:lnTo>
                    <a:pt x="10" y="55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5" y="57"/>
                  </a:lnTo>
                  <a:lnTo>
                    <a:pt x="18" y="59"/>
                  </a:lnTo>
                  <a:lnTo>
                    <a:pt x="19" y="60"/>
                  </a:lnTo>
                  <a:lnTo>
                    <a:pt x="18" y="61"/>
                  </a:lnTo>
                  <a:lnTo>
                    <a:pt x="17" y="64"/>
                  </a:lnTo>
                  <a:lnTo>
                    <a:pt x="17" y="67"/>
                  </a:lnTo>
                  <a:lnTo>
                    <a:pt x="18" y="71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18" y="75"/>
                  </a:lnTo>
                  <a:lnTo>
                    <a:pt x="17" y="76"/>
                  </a:lnTo>
                  <a:lnTo>
                    <a:pt x="17" y="79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2" y="79"/>
                  </a:lnTo>
                  <a:lnTo>
                    <a:pt x="24" y="78"/>
                  </a:lnTo>
                  <a:lnTo>
                    <a:pt x="27" y="76"/>
                  </a:lnTo>
                  <a:lnTo>
                    <a:pt x="28" y="76"/>
                  </a:lnTo>
                  <a:lnTo>
                    <a:pt x="29" y="75"/>
                  </a:lnTo>
                  <a:lnTo>
                    <a:pt x="30" y="76"/>
                  </a:lnTo>
                  <a:lnTo>
                    <a:pt x="31" y="77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4" y="79"/>
                  </a:lnTo>
                  <a:lnTo>
                    <a:pt x="37" y="78"/>
                  </a:lnTo>
                  <a:lnTo>
                    <a:pt x="39" y="75"/>
                  </a:lnTo>
                  <a:lnTo>
                    <a:pt x="41" y="72"/>
                  </a:lnTo>
                  <a:lnTo>
                    <a:pt x="44" y="72"/>
                  </a:lnTo>
                  <a:lnTo>
                    <a:pt x="45" y="71"/>
                  </a:lnTo>
                  <a:lnTo>
                    <a:pt x="45" y="69"/>
                  </a:lnTo>
                  <a:lnTo>
                    <a:pt x="45" y="66"/>
                  </a:lnTo>
                  <a:lnTo>
                    <a:pt x="49" y="68"/>
                  </a:lnTo>
                  <a:lnTo>
                    <a:pt x="51" y="69"/>
                  </a:lnTo>
                  <a:lnTo>
                    <a:pt x="52" y="71"/>
                  </a:lnTo>
                  <a:lnTo>
                    <a:pt x="53" y="76"/>
                  </a:lnTo>
                  <a:lnTo>
                    <a:pt x="55" y="81"/>
                  </a:lnTo>
                  <a:lnTo>
                    <a:pt x="56" y="86"/>
                  </a:lnTo>
                  <a:lnTo>
                    <a:pt x="57" y="87"/>
                  </a:lnTo>
                  <a:lnTo>
                    <a:pt x="59" y="89"/>
                  </a:lnTo>
                  <a:lnTo>
                    <a:pt x="60" y="90"/>
                  </a:lnTo>
                  <a:lnTo>
                    <a:pt x="62" y="92"/>
                  </a:lnTo>
                  <a:lnTo>
                    <a:pt x="63" y="93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4" y="100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6"/>
                  </a:lnTo>
                  <a:lnTo>
                    <a:pt x="67" y="108"/>
                  </a:lnTo>
                  <a:lnTo>
                    <a:pt x="69" y="109"/>
                  </a:lnTo>
                  <a:lnTo>
                    <a:pt x="71" y="110"/>
                  </a:lnTo>
                  <a:lnTo>
                    <a:pt x="72" y="112"/>
                  </a:lnTo>
                  <a:lnTo>
                    <a:pt x="73" y="114"/>
                  </a:lnTo>
                  <a:lnTo>
                    <a:pt x="74" y="120"/>
                  </a:lnTo>
                  <a:lnTo>
                    <a:pt x="75" y="121"/>
                  </a:lnTo>
                  <a:lnTo>
                    <a:pt x="75" y="124"/>
                  </a:lnTo>
                  <a:lnTo>
                    <a:pt x="77" y="126"/>
                  </a:lnTo>
                  <a:lnTo>
                    <a:pt x="78" y="128"/>
                  </a:lnTo>
                  <a:lnTo>
                    <a:pt x="81" y="131"/>
                  </a:lnTo>
                  <a:lnTo>
                    <a:pt x="82" y="134"/>
                  </a:lnTo>
                  <a:lnTo>
                    <a:pt x="83" y="133"/>
                  </a:lnTo>
                  <a:lnTo>
                    <a:pt x="85" y="132"/>
                  </a:lnTo>
                  <a:lnTo>
                    <a:pt x="87" y="131"/>
                  </a:lnTo>
                  <a:lnTo>
                    <a:pt x="88" y="132"/>
                  </a:lnTo>
                  <a:lnTo>
                    <a:pt x="90" y="133"/>
                  </a:lnTo>
                  <a:lnTo>
                    <a:pt x="91" y="133"/>
                  </a:lnTo>
                  <a:lnTo>
                    <a:pt x="93" y="133"/>
                  </a:lnTo>
                  <a:lnTo>
                    <a:pt x="94" y="132"/>
                  </a:lnTo>
                  <a:lnTo>
                    <a:pt x="96" y="132"/>
                  </a:lnTo>
                  <a:lnTo>
                    <a:pt x="97" y="132"/>
                  </a:lnTo>
                  <a:lnTo>
                    <a:pt x="98" y="132"/>
                  </a:lnTo>
                  <a:lnTo>
                    <a:pt x="102" y="128"/>
                  </a:lnTo>
                  <a:lnTo>
                    <a:pt x="102" y="124"/>
                  </a:lnTo>
                  <a:lnTo>
                    <a:pt x="102" y="122"/>
                  </a:lnTo>
                  <a:lnTo>
                    <a:pt x="102" y="12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4" name="Freeform 1648">
              <a:extLst>
                <a:ext uri="{FF2B5EF4-FFF2-40B4-BE49-F238E27FC236}">
                  <a16:creationId xmlns:a16="http://schemas.microsoft.com/office/drawing/2014/main" id="{11316DE7-875A-7342-A186-26C50358D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" y="2399"/>
              <a:ext cx="99" cy="250"/>
            </a:xfrm>
            <a:custGeom>
              <a:avLst/>
              <a:gdLst/>
              <a:ahLst/>
              <a:cxnLst>
                <a:cxn ang="0">
                  <a:pos x="97" y="165"/>
                </a:cxn>
                <a:cxn ang="0">
                  <a:pos x="99" y="157"/>
                </a:cxn>
                <a:cxn ang="0">
                  <a:pos x="91" y="138"/>
                </a:cxn>
                <a:cxn ang="0">
                  <a:pos x="84" y="123"/>
                </a:cxn>
                <a:cxn ang="0">
                  <a:pos x="73" y="111"/>
                </a:cxn>
                <a:cxn ang="0">
                  <a:pos x="61" y="97"/>
                </a:cxn>
                <a:cxn ang="0">
                  <a:pos x="58" y="84"/>
                </a:cxn>
                <a:cxn ang="0">
                  <a:pos x="48" y="75"/>
                </a:cxn>
                <a:cxn ang="0">
                  <a:pos x="53" y="62"/>
                </a:cxn>
                <a:cxn ang="0">
                  <a:pos x="57" y="48"/>
                </a:cxn>
                <a:cxn ang="0">
                  <a:pos x="67" y="39"/>
                </a:cxn>
                <a:cxn ang="0">
                  <a:pos x="71" y="27"/>
                </a:cxn>
                <a:cxn ang="0">
                  <a:pos x="63" y="20"/>
                </a:cxn>
                <a:cxn ang="0">
                  <a:pos x="61" y="14"/>
                </a:cxn>
                <a:cxn ang="0">
                  <a:pos x="55" y="7"/>
                </a:cxn>
                <a:cxn ang="0">
                  <a:pos x="48" y="3"/>
                </a:cxn>
                <a:cxn ang="0">
                  <a:pos x="39" y="1"/>
                </a:cxn>
                <a:cxn ang="0">
                  <a:pos x="32" y="8"/>
                </a:cxn>
                <a:cxn ang="0">
                  <a:pos x="21" y="12"/>
                </a:cxn>
                <a:cxn ang="0">
                  <a:pos x="12" y="13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31"/>
                </a:cxn>
                <a:cxn ang="0">
                  <a:pos x="19" y="39"/>
                </a:cxn>
                <a:cxn ang="0">
                  <a:pos x="25" y="41"/>
                </a:cxn>
                <a:cxn ang="0">
                  <a:pos x="32" y="49"/>
                </a:cxn>
                <a:cxn ang="0">
                  <a:pos x="23" y="58"/>
                </a:cxn>
                <a:cxn ang="0">
                  <a:pos x="26" y="68"/>
                </a:cxn>
                <a:cxn ang="0">
                  <a:pos x="37" y="77"/>
                </a:cxn>
                <a:cxn ang="0">
                  <a:pos x="41" y="86"/>
                </a:cxn>
                <a:cxn ang="0">
                  <a:pos x="49" y="100"/>
                </a:cxn>
                <a:cxn ang="0">
                  <a:pos x="62" y="112"/>
                </a:cxn>
                <a:cxn ang="0">
                  <a:pos x="68" y="120"/>
                </a:cxn>
                <a:cxn ang="0">
                  <a:pos x="75" y="134"/>
                </a:cxn>
                <a:cxn ang="0">
                  <a:pos x="72" y="147"/>
                </a:cxn>
                <a:cxn ang="0">
                  <a:pos x="72" y="159"/>
                </a:cxn>
                <a:cxn ang="0">
                  <a:pos x="72" y="178"/>
                </a:cxn>
                <a:cxn ang="0">
                  <a:pos x="63" y="182"/>
                </a:cxn>
                <a:cxn ang="0">
                  <a:pos x="56" y="184"/>
                </a:cxn>
                <a:cxn ang="0">
                  <a:pos x="48" y="199"/>
                </a:cxn>
                <a:cxn ang="0">
                  <a:pos x="50" y="205"/>
                </a:cxn>
                <a:cxn ang="0">
                  <a:pos x="35" y="212"/>
                </a:cxn>
                <a:cxn ang="0">
                  <a:pos x="37" y="220"/>
                </a:cxn>
                <a:cxn ang="0">
                  <a:pos x="37" y="226"/>
                </a:cxn>
                <a:cxn ang="0">
                  <a:pos x="38" y="245"/>
                </a:cxn>
                <a:cxn ang="0">
                  <a:pos x="49" y="238"/>
                </a:cxn>
                <a:cxn ang="0">
                  <a:pos x="60" y="230"/>
                </a:cxn>
                <a:cxn ang="0">
                  <a:pos x="63" y="216"/>
                </a:cxn>
                <a:cxn ang="0">
                  <a:pos x="78" y="210"/>
                </a:cxn>
                <a:cxn ang="0">
                  <a:pos x="87" y="199"/>
                </a:cxn>
                <a:cxn ang="0">
                  <a:pos x="97" y="193"/>
                </a:cxn>
                <a:cxn ang="0">
                  <a:pos x="95" y="181"/>
                </a:cxn>
              </a:cxnLst>
              <a:rect l="0" t="0" r="r" b="b"/>
              <a:pathLst>
                <a:path w="99" h="250">
                  <a:moveTo>
                    <a:pt x="99" y="174"/>
                  </a:moveTo>
                  <a:lnTo>
                    <a:pt x="99" y="173"/>
                  </a:lnTo>
                  <a:lnTo>
                    <a:pt x="98" y="172"/>
                  </a:lnTo>
                  <a:lnTo>
                    <a:pt x="97" y="168"/>
                  </a:lnTo>
                  <a:lnTo>
                    <a:pt x="97" y="165"/>
                  </a:lnTo>
                  <a:lnTo>
                    <a:pt x="97" y="163"/>
                  </a:lnTo>
                  <a:lnTo>
                    <a:pt x="97" y="161"/>
                  </a:lnTo>
                  <a:lnTo>
                    <a:pt x="94" y="159"/>
                  </a:lnTo>
                  <a:lnTo>
                    <a:pt x="98" y="157"/>
                  </a:lnTo>
                  <a:lnTo>
                    <a:pt x="99" y="157"/>
                  </a:lnTo>
                  <a:lnTo>
                    <a:pt x="99" y="155"/>
                  </a:lnTo>
                  <a:lnTo>
                    <a:pt x="98" y="150"/>
                  </a:lnTo>
                  <a:lnTo>
                    <a:pt x="94" y="146"/>
                  </a:lnTo>
                  <a:lnTo>
                    <a:pt x="93" y="142"/>
                  </a:lnTo>
                  <a:lnTo>
                    <a:pt x="91" y="138"/>
                  </a:lnTo>
                  <a:lnTo>
                    <a:pt x="90" y="134"/>
                  </a:lnTo>
                  <a:lnTo>
                    <a:pt x="87" y="128"/>
                  </a:lnTo>
                  <a:lnTo>
                    <a:pt x="86" y="126"/>
                  </a:lnTo>
                  <a:lnTo>
                    <a:pt x="85" y="125"/>
                  </a:lnTo>
                  <a:lnTo>
                    <a:pt x="84" y="123"/>
                  </a:lnTo>
                  <a:lnTo>
                    <a:pt x="84" y="122"/>
                  </a:lnTo>
                  <a:lnTo>
                    <a:pt x="84" y="120"/>
                  </a:lnTo>
                  <a:lnTo>
                    <a:pt x="83" y="118"/>
                  </a:lnTo>
                  <a:lnTo>
                    <a:pt x="80" y="116"/>
                  </a:lnTo>
                  <a:lnTo>
                    <a:pt x="73" y="111"/>
                  </a:lnTo>
                  <a:lnTo>
                    <a:pt x="69" y="108"/>
                  </a:lnTo>
                  <a:lnTo>
                    <a:pt x="67" y="106"/>
                  </a:lnTo>
                  <a:lnTo>
                    <a:pt x="65" y="105"/>
                  </a:lnTo>
                  <a:lnTo>
                    <a:pt x="63" y="100"/>
                  </a:lnTo>
                  <a:lnTo>
                    <a:pt x="61" y="97"/>
                  </a:lnTo>
                  <a:lnTo>
                    <a:pt x="58" y="94"/>
                  </a:lnTo>
                  <a:lnTo>
                    <a:pt x="54" y="93"/>
                  </a:lnTo>
                  <a:lnTo>
                    <a:pt x="57" y="89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8" y="82"/>
                  </a:lnTo>
                  <a:lnTo>
                    <a:pt x="56" y="80"/>
                  </a:lnTo>
                  <a:lnTo>
                    <a:pt x="53" y="77"/>
                  </a:lnTo>
                  <a:lnTo>
                    <a:pt x="50" y="77"/>
                  </a:lnTo>
                  <a:lnTo>
                    <a:pt x="48" y="75"/>
                  </a:lnTo>
                  <a:lnTo>
                    <a:pt x="47" y="73"/>
                  </a:lnTo>
                  <a:lnTo>
                    <a:pt x="47" y="71"/>
                  </a:lnTo>
                  <a:lnTo>
                    <a:pt x="49" y="67"/>
                  </a:lnTo>
                  <a:lnTo>
                    <a:pt x="51" y="63"/>
                  </a:lnTo>
                  <a:lnTo>
                    <a:pt x="53" y="62"/>
                  </a:lnTo>
                  <a:lnTo>
                    <a:pt x="54" y="60"/>
                  </a:lnTo>
                  <a:lnTo>
                    <a:pt x="54" y="55"/>
                  </a:lnTo>
                  <a:lnTo>
                    <a:pt x="55" y="51"/>
                  </a:lnTo>
                  <a:lnTo>
                    <a:pt x="55" y="49"/>
                  </a:lnTo>
                  <a:lnTo>
                    <a:pt x="57" y="48"/>
                  </a:lnTo>
                  <a:lnTo>
                    <a:pt x="59" y="44"/>
                  </a:lnTo>
                  <a:lnTo>
                    <a:pt x="62" y="41"/>
                  </a:lnTo>
                  <a:lnTo>
                    <a:pt x="63" y="39"/>
                  </a:lnTo>
                  <a:lnTo>
                    <a:pt x="65" y="39"/>
                  </a:lnTo>
                  <a:lnTo>
                    <a:pt x="67" y="39"/>
                  </a:lnTo>
                  <a:lnTo>
                    <a:pt x="68" y="39"/>
                  </a:lnTo>
                  <a:lnTo>
                    <a:pt x="68" y="37"/>
                  </a:lnTo>
                  <a:lnTo>
                    <a:pt x="69" y="33"/>
                  </a:lnTo>
                  <a:lnTo>
                    <a:pt x="70" y="29"/>
                  </a:lnTo>
                  <a:lnTo>
                    <a:pt x="71" y="27"/>
                  </a:lnTo>
                  <a:lnTo>
                    <a:pt x="70" y="26"/>
                  </a:lnTo>
                  <a:lnTo>
                    <a:pt x="69" y="24"/>
                  </a:lnTo>
                  <a:lnTo>
                    <a:pt x="67" y="23"/>
                  </a:lnTo>
                  <a:lnTo>
                    <a:pt x="65" y="23"/>
                  </a:lnTo>
                  <a:lnTo>
                    <a:pt x="63" y="20"/>
                  </a:lnTo>
                  <a:lnTo>
                    <a:pt x="61" y="19"/>
                  </a:lnTo>
                  <a:lnTo>
                    <a:pt x="61" y="18"/>
                  </a:lnTo>
                  <a:lnTo>
                    <a:pt x="61" y="17"/>
                  </a:lnTo>
                  <a:lnTo>
                    <a:pt x="61" y="16"/>
                  </a:lnTo>
                  <a:lnTo>
                    <a:pt x="61" y="14"/>
                  </a:lnTo>
                  <a:lnTo>
                    <a:pt x="60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7" y="9"/>
                  </a:lnTo>
                  <a:lnTo>
                    <a:pt x="55" y="7"/>
                  </a:lnTo>
                  <a:lnTo>
                    <a:pt x="54" y="7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9" y="3"/>
                  </a:lnTo>
                  <a:lnTo>
                    <a:pt x="48" y="3"/>
                  </a:lnTo>
                  <a:lnTo>
                    <a:pt x="47" y="2"/>
                  </a:lnTo>
                  <a:lnTo>
                    <a:pt x="45" y="1"/>
                  </a:lnTo>
                  <a:lnTo>
                    <a:pt x="43" y="0"/>
                  </a:lnTo>
                  <a:lnTo>
                    <a:pt x="42" y="1"/>
                  </a:lnTo>
                  <a:lnTo>
                    <a:pt x="39" y="1"/>
                  </a:lnTo>
                  <a:lnTo>
                    <a:pt x="37" y="3"/>
                  </a:lnTo>
                  <a:lnTo>
                    <a:pt x="35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2" y="8"/>
                  </a:lnTo>
                  <a:lnTo>
                    <a:pt x="29" y="9"/>
                  </a:lnTo>
                  <a:lnTo>
                    <a:pt x="27" y="10"/>
                  </a:lnTo>
                  <a:lnTo>
                    <a:pt x="24" y="10"/>
                  </a:lnTo>
                  <a:lnTo>
                    <a:pt x="23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2" y="13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0" y="13"/>
                  </a:lnTo>
                  <a:lnTo>
                    <a:pt x="3" y="15"/>
                  </a:lnTo>
                  <a:lnTo>
                    <a:pt x="6" y="17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26"/>
                  </a:lnTo>
                  <a:lnTo>
                    <a:pt x="12" y="27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3"/>
                  </a:lnTo>
                  <a:lnTo>
                    <a:pt x="14" y="36"/>
                  </a:lnTo>
                  <a:lnTo>
                    <a:pt x="16" y="38"/>
                  </a:lnTo>
                  <a:lnTo>
                    <a:pt x="17" y="39"/>
                  </a:lnTo>
                  <a:lnTo>
                    <a:pt x="19" y="39"/>
                  </a:lnTo>
                  <a:lnTo>
                    <a:pt x="20" y="39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4" y="39"/>
                  </a:lnTo>
                  <a:lnTo>
                    <a:pt x="25" y="41"/>
                  </a:lnTo>
                  <a:lnTo>
                    <a:pt x="27" y="41"/>
                  </a:lnTo>
                  <a:lnTo>
                    <a:pt x="29" y="41"/>
                  </a:lnTo>
                  <a:lnTo>
                    <a:pt x="30" y="44"/>
                  </a:lnTo>
                  <a:lnTo>
                    <a:pt x="32" y="47"/>
                  </a:lnTo>
                  <a:lnTo>
                    <a:pt x="32" y="49"/>
                  </a:lnTo>
                  <a:lnTo>
                    <a:pt x="32" y="52"/>
                  </a:lnTo>
                  <a:lnTo>
                    <a:pt x="30" y="54"/>
                  </a:lnTo>
                  <a:lnTo>
                    <a:pt x="30" y="56"/>
                  </a:lnTo>
                  <a:lnTo>
                    <a:pt x="25" y="58"/>
                  </a:lnTo>
                  <a:lnTo>
                    <a:pt x="23" y="58"/>
                  </a:lnTo>
                  <a:lnTo>
                    <a:pt x="22" y="60"/>
                  </a:lnTo>
                  <a:lnTo>
                    <a:pt x="22" y="61"/>
                  </a:lnTo>
                  <a:lnTo>
                    <a:pt x="22" y="63"/>
                  </a:lnTo>
                  <a:lnTo>
                    <a:pt x="24" y="66"/>
                  </a:lnTo>
                  <a:lnTo>
                    <a:pt x="26" y="68"/>
                  </a:lnTo>
                  <a:lnTo>
                    <a:pt x="30" y="71"/>
                  </a:lnTo>
                  <a:lnTo>
                    <a:pt x="30" y="73"/>
                  </a:lnTo>
                  <a:lnTo>
                    <a:pt x="33" y="74"/>
                  </a:lnTo>
                  <a:lnTo>
                    <a:pt x="36" y="76"/>
                  </a:lnTo>
                  <a:lnTo>
                    <a:pt x="37" y="77"/>
                  </a:lnTo>
                  <a:lnTo>
                    <a:pt x="38" y="78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3"/>
                  </a:lnTo>
                  <a:lnTo>
                    <a:pt x="41" y="86"/>
                  </a:lnTo>
                  <a:lnTo>
                    <a:pt x="43" y="89"/>
                  </a:lnTo>
                  <a:lnTo>
                    <a:pt x="44" y="91"/>
                  </a:lnTo>
                  <a:lnTo>
                    <a:pt x="46" y="96"/>
                  </a:lnTo>
                  <a:lnTo>
                    <a:pt x="47" y="98"/>
                  </a:lnTo>
                  <a:lnTo>
                    <a:pt x="49" y="100"/>
                  </a:lnTo>
                  <a:lnTo>
                    <a:pt x="54" y="102"/>
                  </a:lnTo>
                  <a:lnTo>
                    <a:pt x="56" y="103"/>
                  </a:lnTo>
                  <a:lnTo>
                    <a:pt x="58" y="104"/>
                  </a:lnTo>
                  <a:lnTo>
                    <a:pt x="61" y="110"/>
                  </a:lnTo>
                  <a:lnTo>
                    <a:pt x="62" y="112"/>
                  </a:lnTo>
                  <a:lnTo>
                    <a:pt x="63" y="114"/>
                  </a:lnTo>
                  <a:lnTo>
                    <a:pt x="67" y="117"/>
                  </a:lnTo>
                  <a:lnTo>
                    <a:pt x="64" y="118"/>
                  </a:lnTo>
                  <a:lnTo>
                    <a:pt x="67" y="118"/>
                  </a:lnTo>
                  <a:lnTo>
                    <a:pt x="68" y="120"/>
                  </a:lnTo>
                  <a:lnTo>
                    <a:pt x="69" y="122"/>
                  </a:lnTo>
                  <a:lnTo>
                    <a:pt x="72" y="126"/>
                  </a:lnTo>
                  <a:lnTo>
                    <a:pt x="73" y="128"/>
                  </a:lnTo>
                  <a:lnTo>
                    <a:pt x="75" y="130"/>
                  </a:lnTo>
                  <a:lnTo>
                    <a:pt x="75" y="134"/>
                  </a:lnTo>
                  <a:lnTo>
                    <a:pt x="75" y="137"/>
                  </a:lnTo>
                  <a:lnTo>
                    <a:pt x="75" y="141"/>
                  </a:lnTo>
                  <a:lnTo>
                    <a:pt x="71" y="145"/>
                  </a:lnTo>
                  <a:lnTo>
                    <a:pt x="72" y="145"/>
                  </a:lnTo>
                  <a:lnTo>
                    <a:pt x="72" y="147"/>
                  </a:lnTo>
                  <a:lnTo>
                    <a:pt x="72" y="148"/>
                  </a:lnTo>
                  <a:lnTo>
                    <a:pt x="72" y="154"/>
                  </a:lnTo>
                  <a:lnTo>
                    <a:pt x="71" y="156"/>
                  </a:lnTo>
                  <a:lnTo>
                    <a:pt x="71" y="158"/>
                  </a:lnTo>
                  <a:lnTo>
                    <a:pt x="72" y="159"/>
                  </a:lnTo>
                  <a:lnTo>
                    <a:pt x="73" y="161"/>
                  </a:lnTo>
                  <a:lnTo>
                    <a:pt x="73" y="166"/>
                  </a:lnTo>
                  <a:lnTo>
                    <a:pt x="73" y="170"/>
                  </a:lnTo>
                  <a:lnTo>
                    <a:pt x="72" y="176"/>
                  </a:lnTo>
                  <a:lnTo>
                    <a:pt x="72" y="178"/>
                  </a:lnTo>
                  <a:lnTo>
                    <a:pt x="70" y="178"/>
                  </a:lnTo>
                  <a:lnTo>
                    <a:pt x="67" y="180"/>
                  </a:lnTo>
                  <a:lnTo>
                    <a:pt x="65" y="181"/>
                  </a:lnTo>
                  <a:lnTo>
                    <a:pt x="64" y="182"/>
                  </a:lnTo>
                  <a:lnTo>
                    <a:pt x="63" y="182"/>
                  </a:lnTo>
                  <a:lnTo>
                    <a:pt x="62" y="184"/>
                  </a:lnTo>
                  <a:lnTo>
                    <a:pt x="61" y="185"/>
                  </a:lnTo>
                  <a:lnTo>
                    <a:pt x="59" y="184"/>
                  </a:lnTo>
                  <a:lnTo>
                    <a:pt x="58" y="184"/>
                  </a:lnTo>
                  <a:lnTo>
                    <a:pt x="56" y="184"/>
                  </a:lnTo>
                  <a:lnTo>
                    <a:pt x="56" y="185"/>
                  </a:lnTo>
                  <a:lnTo>
                    <a:pt x="53" y="187"/>
                  </a:lnTo>
                  <a:lnTo>
                    <a:pt x="50" y="190"/>
                  </a:lnTo>
                  <a:lnTo>
                    <a:pt x="46" y="198"/>
                  </a:lnTo>
                  <a:lnTo>
                    <a:pt x="48" y="199"/>
                  </a:lnTo>
                  <a:lnTo>
                    <a:pt x="49" y="201"/>
                  </a:lnTo>
                  <a:lnTo>
                    <a:pt x="51" y="202"/>
                  </a:lnTo>
                  <a:lnTo>
                    <a:pt x="53" y="203"/>
                  </a:lnTo>
                  <a:lnTo>
                    <a:pt x="51" y="204"/>
                  </a:lnTo>
                  <a:lnTo>
                    <a:pt x="50" y="205"/>
                  </a:lnTo>
                  <a:lnTo>
                    <a:pt x="48" y="207"/>
                  </a:lnTo>
                  <a:lnTo>
                    <a:pt x="44" y="208"/>
                  </a:lnTo>
                  <a:lnTo>
                    <a:pt x="41" y="208"/>
                  </a:lnTo>
                  <a:lnTo>
                    <a:pt x="38" y="210"/>
                  </a:lnTo>
                  <a:lnTo>
                    <a:pt x="35" y="212"/>
                  </a:lnTo>
                  <a:lnTo>
                    <a:pt x="33" y="213"/>
                  </a:lnTo>
                  <a:lnTo>
                    <a:pt x="34" y="214"/>
                  </a:lnTo>
                  <a:lnTo>
                    <a:pt x="35" y="215"/>
                  </a:lnTo>
                  <a:lnTo>
                    <a:pt x="36" y="218"/>
                  </a:lnTo>
                  <a:lnTo>
                    <a:pt x="37" y="220"/>
                  </a:lnTo>
                  <a:lnTo>
                    <a:pt x="39" y="221"/>
                  </a:lnTo>
                  <a:lnTo>
                    <a:pt x="39" y="222"/>
                  </a:lnTo>
                  <a:lnTo>
                    <a:pt x="38" y="223"/>
                  </a:lnTo>
                  <a:lnTo>
                    <a:pt x="37" y="225"/>
                  </a:lnTo>
                  <a:lnTo>
                    <a:pt x="37" y="226"/>
                  </a:lnTo>
                  <a:lnTo>
                    <a:pt x="37" y="230"/>
                  </a:lnTo>
                  <a:lnTo>
                    <a:pt x="37" y="232"/>
                  </a:lnTo>
                  <a:lnTo>
                    <a:pt x="37" y="234"/>
                  </a:lnTo>
                  <a:lnTo>
                    <a:pt x="38" y="239"/>
                  </a:lnTo>
                  <a:lnTo>
                    <a:pt x="38" y="245"/>
                  </a:lnTo>
                  <a:lnTo>
                    <a:pt x="37" y="250"/>
                  </a:lnTo>
                  <a:lnTo>
                    <a:pt x="38" y="247"/>
                  </a:lnTo>
                  <a:lnTo>
                    <a:pt x="39" y="245"/>
                  </a:lnTo>
                  <a:lnTo>
                    <a:pt x="44" y="242"/>
                  </a:lnTo>
                  <a:lnTo>
                    <a:pt x="49" y="238"/>
                  </a:lnTo>
                  <a:lnTo>
                    <a:pt x="51" y="237"/>
                  </a:lnTo>
                  <a:lnTo>
                    <a:pt x="54" y="235"/>
                  </a:lnTo>
                  <a:lnTo>
                    <a:pt x="56" y="232"/>
                  </a:lnTo>
                  <a:lnTo>
                    <a:pt x="57" y="231"/>
                  </a:lnTo>
                  <a:lnTo>
                    <a:pt x="60" y="230"/>
                  </a:lnTo>
                  <a:lnTo>
                    <a:pt x="63" y="228"/>
                  </a:lnTo>
                  <a:lnTo>
                    <a:pt x="63" y="225"/>
                  </a:lnTo>
                  <a:lnTo>
                    <a:pt x="63" y="223"/>
                  </a:lnTo>
                  <a:lnTo>
                    <a:pt x="63" y="220"/>
                  </a:lnTo>
                  <a:lnTo>
                    <a:pt x="63" y="216"/>
                  </a:lnTo>
                  <a:lnTo>
                    <a:pt x="66" y="215"/>
                  </a:lnTo>
                  <a:lnTo>
                    <a:pt x="68" y="214"/>
                  </a:lnTo>
                  <a:lnTo>
                    <a:pt x="71" y="213"/>
                  </a:lnTo>
                  <a:lnTo>
                    <a:pt x="75" y="211"/>
                  </a:lnTo>
                  <a:lnTo>
                    <a:pt x="78" y="210"/>
                  </a:lnTo>
                  <a:lnTo>
                    <a:pt x="81" y="209"/>
                  </a:lnTo>
                  <a:lnTo>
                    <a:pt x="83" y="206"/>
                  </a:lnTo>
                  <a:lnTo>
                    <a:pt x="84" y="203"/>
                  </a:lnTo>
                  <a:lnTo>
                    <a:pt x="86" y="200"/>
                  </a:lnTo>
                  <a:lnTo>
                    <a:pt x="87" y="199"/>
                  </a:lnTo>
                  <a:lnTo>
                    <a:pt x="89" y="199"/>
                  </a:lnTo>
                  <a:lnTo>
                    <a:pt x="92" y="199"/>
                  </a:lnTo>
                  <a:lnTo>
                    <a:pt x="95" y="196"/>
                  </a:lnTo>
                  <a:lnTo>
                    <a:pt x="97" y="195"/>
                  </a:lnTo>
                  <a:lnTo>
                    <a:pt x="97" y="193"/>
                  </a:lnTo>
                  <a:lnTo>
                    <a:pt x="95" y="190"/>
                  </a:lnTo>
                  <a:lnTo>
                    <a:pt x="97" y="187"/>
                  </a:lnTo>
                  <a:lnTo>
                    <a:pt x="95" y="184"/>
                  </a:lnTo>
                  <a:lnTo>
                    <a:pt x="95" y="182"/>
                  </a:lnTo>
                  <a:lnTo>
                    <a:pt x="95" y="181"/>
                  </a:lnTo>
                  <a:lnTo>
                    <a:pt x="98" y="178"/>
                  </a:lnTo>
                  <a:lnTo>
                    <a:pt x="99" y="177"/>
                  </a:lnTo>
                  <a:lnTo>
                    <a:pt x="99" y="176"/>
                  </a:lnTo>
                  <a:lnTo>
                    <a:pt x="99" y="17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5" name="Freeform 1649">
              <a:extLst>
                <a:ext uri="{FF2B5EF4-FFF2-40B4-BE49-F238E27FC236}">
                  <a16:creationId xmlns:a16="http://schemas.microsoft.com/office/drawing/2014/main" id="{2DBE2EA9-A7B4-8941-B2F8-46D4BDE6B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" y="2280"/>
              <a:ext cx="122" cy="65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8" y="9"/>
                </a:cxn>
                <a:cxn ang="0">
                  <a:pos x="3" y="18"/>
                </a:cxn>
                <a:cxn ang="0">
                  <a:pos x="2" y="22"/>
                </a:cxn>
                <a:cxn ang="0">
                  <a:pos x="0" y="25"/>
                </a:cxn>
                <a:cxn ang="0">
                  <a:pos x="8" y="32"/>
                </a:cxn>
                <a:cxn ang="0">
                  <a:pos x="16" y="35"/>
                </a:cxn>
                <a:cxn ang="0">
                  <a:pos x="20" y="38"/>
                </a:cxn>
                <a:cxn ang="0">
                  <a:pos x="25" y="41"/>
                </a:cxn>
                <a:cxn ang="0">
                  <a:pos x="31" y="42"/>
                </a:cxn>
                <a:cxn ang="0">
                  <a:pos x="37" y="45"/>
                </a:cxn>
                <a:cxn ang="0">
                  <a:pos x="41" y="46"/>
                </a:cxn>
                <a:cxn ang="0">
                  <a:pos x="44" y="46"/>
                </a:cxn>
                <a:cxn ang="0">
                  <a:pos x="49" y="49"/>
                </a:cxn>
                <a:cxn ang="0">
                  <a:pos x="55" y="50"/>
                </a:cxn>
                <a:cxn ang="0">
                  <a:pos x="60" y="50"/>
                </a:cxn>
                <a:cxn ang="0">
                  <a:pos x="69" y="56"/>
                </a:cxn>
                <a:cxn ang="0">
                  <a:pos x="81" y="59"/>
                </a:cxn>
                <a:cxn ang="0">
                  <a:pos x="94" y="64"/>
                </a:cxn>
                <a:cxn ang="0">
                  <a:pos x="102" y="65"/>
                </a:cxn>
                <a:cxn ang="0">
                  <a:pos x="106" y="64"/>
                </a:cxn>
                <a:cxn ang="0">
                  <a:pos x="109" y="63"/>
                </a:cxn>
                <a:cxn ang="0">
                  <a:pos x="114" y="63"/>
                </a:cxn>
                <a:cxn ang="0">
                  <a:pos x="116" y="61"/>
                </a:cxn>
                <a:cxn ang="0">
                  <a:pos x="120" y="55"/>
                </a:cxn>
                <a:cxn ang="0">
                  <a:pos x="119" y="52"/>
                </a:cxn>
                <a:cxn ang="0">
                  <a:pos x="120" y="46"/>
                </a:cxn>
                <a:cxn ang="0">
                  <a:pos x="122" y="43"/>
                </a:cxn>
                <a:cxn ang="0">
                  <a:pos x="117" y="40"/>
                </a:cxn>
                <a:cxn ang="0">
                  <a:pos x="116" y="39"/>
                </a:cxn>
                <a:cxn ang="0">
                  <a:pos x="111" y="39"/>
                </a:cxn>
                <a:cxn ang="0">
                  <a:pos x="104" y="39"/>
                </a:cxn>
                <a:cxn ang="0">
                  <a:pos x="98" y="38"/>
                </a:cxn>
                <a:cxn ang="0">
                  <a:pos x="90" y="38"/>
                </a:cxn>
                <a:cxn ang="0">
                  <a:pos x="84" y="36"/>
                </a:cxn>
                <a:cxn ang="0">
                  <a:pos x="79" y="33"/>
                </a:cxn>
                <a:cxn ang="0">
                  <a:pos x="72" y="34"/>
                </a:cxn>
                <a:cxn ang="0">
                  <a:pos x="65" y="25"/>
                </a:cxn>
                <a:cxn ang="0">
                  <a:pos x="58" y="17"/>
                </a:cxn>
                <a:cxn ang="0">
                  <a:pos x="52" y="17"/>
                </a:cxn>
                <a:cxn ang="0">
                  <a:pos x="46" y="15"/>
                </a:cxn>
                <a:cxn ang="0">
                  <a:pos x="36" y="12"/>
                </a:cxn>
                <a:cxn ang="0">
                  <a:pos x="33" y="8"/>
                </a:cxn>
                <a:cxn ang="0">
                  <a:pos x="30" y="6"/>
                </a:cxn>
                <a:cxn ang="0">
                  <a:pos x="19" y="4"/>
                </a:cxn>
                <a:cxn ang="0">
                  <a:pos x="14" y="1"/>
                </a:cxn>
                <a:cxn ang="0">
                  <a:pos x="12" y="1"/>
                </a:cxn>
              </a:cxnLst>
              <a:rect l="0" t="0" r="r" b="b"/>
              <a:pathLst>
                <a:path w="122" h="65">
                  <a:moveTo>
                    <a:pt x="11" y="1"/>
                  </a:moveTo>
                  <a:lnTo>
                    <a:pt x="11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0" y="6"/>
                  </a:lnTo>
                  <a:lnTo>
                    <a:pt x="8" y="9"/>
                  </a:lnTo>
                  <a:lnTo>
                    <a:pt x="5" y="12"/>
                  </a:lnTo>
                  <a:lnTo>
                    <a:pt x="4" y="14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2" y="22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4" y="28"/>
                  </a:lnTo>
                  <a:lnTo>
                    <a:pt x="8" y="32"/>
                  </a:lnTo>
                  <a:lnTo>
                    <a:pt x="12" y="33"/>
                  </a:lnTo>
                  <a:lnTo>
                    <a:pt x="14" y="34"/>
                  </a:lnTo>
                  <a:lnTo>
                    <a:pt x="16" y="35"/>
                  </a:lnTo>
                  <a:lnTo>
                    <a:pt x="17" y="36"/>
                  </a:lnTo>
                  <a:lnTo>
                    <a:pt x="18" y="37"/>
                  </a:lnTo>
                  <a:lnTo>
                    <a:pt x="20" y="38"/>
                  </a:lnTo>
                  <a:lnTo>
                    <a:pt x="21" y="39"/>
                  </a:lnTo>
                  <a:lnTo>
                    <a:pt x="24" y="40"/>
                  </a:lnTo>
                  <a:lnTo>
                    <a:pt x="25" y="41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1" y="42"/>
                  </a:lnTo>
                  <a:lnTo>
                    <a:pt x="32" y="43"/>
                  </a:lnTo>
                  <a:lnTo>
                    <a:pt x="35" y="44"/>
                  </a:lnTo>
                  <a:lnTo>
                    <a:pt x="37" y="45"/>
                  </a:lnTo>
                  <a:lnTo>
                    <a:pt x="39" y="46"/>
                  </a:lnTo>
                  <a:lnTo>
                    <a:pt x="40" y="46"/>
                  </a:lnTo>
                  <a:lnTo>
                    <a:pt x="41" y="46"/>
                  </a:lnTo>
                  <a:lnTo>
                    <a:pt x="43" y="47"/>
                  </a:lnTo>
                  <a:lnTo>
                    <a:pt x="46" y="48"/>
                  </a:lnTo>
                  <a:lnTo>
                    <a:pt x="44" y="46"/>
                  </a:lnTo>
                  <a:lnTo>
                    <a:pt x="47" y="48"/>
                  </a:lnTo>
                  <a:lnTo>
                    <a:pt x="48" y="49"/>
                  </a:lnTo>
                  <a:lnTo>
                    <a:pt x="49" y="49"/>
                  </a:lnTo>
                  <a:lnTo>
                    <a:pt x="50" y="50"/>
                  </a:lnTo>
                  <a:lnTo>
                    <a:pt x="52" y="50"/>
                  </a:lnTo>
                  <a:lnTo>
                    <a:pt x="55" y="50"/>
                  </a:lnTo>
                  <a:lnTo>
                    <a:pt x="57" y="52"/>
                  </a:lnTo>
                  <a:lnTo>
                    <a:pt x="59" y="50"/>
                  </a:lnTo>
                  <a:lnTo>
                    <a:pt x="60" y="50"/>
                  </a:lnTo>
                  <a:lnTo>
                    <a:pt x="62" y="52"/>
                  </a:lnTo>
                  <a:lnTo>
                    <a:pt x="65" y="55"/>
                  </a:lnTo>
                  <a:lnTo>
                    <a:pt x="69" y="56"/>
                  </a:lnTo>
                  <a:lnTo>
                    <a:pt x="73" y="57"/>
                  </a:lnTo>
                  <a:lnTo>
                    <a:pt x="77" y="57"/>
                  </a:lnTo>
                  <a:lnTo>
                    <a:pt x="81" y="59"/>
                  </a:lnTo>
                  <a:lnTo>
                    <a:pt x="84" y="60"/>
                  </a:lnTo>
                  <a:lnTo>
                    <a:pt x="90" y="63"/>
                  </a:lnTo>
                  <a:lnTo>
                    <a:pt x="94" y="64"/>
                  </a:lnTo>
                  <a:lnTo>
                    <a:pt x="98" y="65"/>
                  </a:lnTo>
                  <a:lnTo>
                    <a:pt x="100" y="65"/>
                  </a:lnTo>
                  <a:lnTo>
                    <a:pt x="102" y="65"/>
                  </a:lnTo>
                  <a:lnTo>
                    <a:pt x="103" y="65"/>
                  </a:lnTo>
                  <a:lnTo>
                    <a:pt x="105" y="64"/>
                  </a:lnTo>
                  <a:lnTo>
                    <a:pt x="106" y="64"/>
                  </a:lnTo>
                  <a:lnTo>
                    <a:pt x="107" y="64"/>
                  </a:lnTo>
                  <a:lnTo>
                    <a:pt x="108" y="63"/>
                  </a:lnTo>
                  <a:lnTo>
                    <a:pt x="109" y="63"/>
                  </a:lnTo>
                  <a:lnTo>
                    <a:pt x="111" y="63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14" y="62"/>
                  </a:lnTo>
                  <a:lnTo>
                    <a:pt x="115" y="62"/>
                  </a:lnTo>
                  <a:lnTo>
                    <a:pt x="116" y="61"/>
                  </a:lnTo>
                  <a:lnTo>
                    <a:pt x="117" y="58"/>
                  </a:lnTo>
                  <a:lnTo>
                    <a:pt x="119" y="56"/>
                  </a:lnTo>
                  <a:lnTo>
                    <a:pt x="120" y="55"/>
                  </a:lnTo>
                  <a:lnTo>
                    <a:pt x="119" y="54"/>
                  </a:lnTo>
                  <a:lnTo>
                    <a:pt x="119" y="53"/>
                  </a:lnTo>
                  <a:lnTo>
                    <a:pt x="119" y="52"/>
                  </a:lnTo>
                  <a:lnTo>
                    <a:pt x="119" y="49"/>
                  </a:lnTo>
                  <a:lnTo>
                    <a:pt x="119" y="48"/>
                  </a:lnTo>
                  <a:lnTo>
                    <a:pt x="120" y="46"/>
                  </a:lnTo>
                  <a:lnTo>
                    <a:pt x="121" y="44"/>
                  </a:lnTo>
                  <a:lnTo>
                    <a:pt x="122" y="42"/>
                  </a:lnTo>
                  <a:lnTo>
                    <a:pt x="122" y="43"/>
                  </a:lnTo>
                  <a:lnTo>
                    <a:pt x="119" y="41"/>
                  </a:lnTo>
                  <a:lnTo>
                    <a:pt x="118" y="41"/>
                  </a:lnTo>
                  <a:lnTo>
                    <a:pt x="117" y="40"/>
                  </a:lnTo>
                  <a:lnTo>
                    <a:pt x="118" y="40"/>
                  </a:lnTo>
                  <a:lnTo>
                    <a:pt x="118" y="39"/>
                  </a:lnTo>
                  <a:lnTo>
                    <a:pt x="116" y="39"/>
                  </a:lnTo>
                  <a:lnTo>
                    <a:pt x="113" y="39"/>
                  </a:lnTo>
                  <a:lnTo>
                    <a:pt x="112" y="39"/>
                  </a:lnTo>
                  <a:lnTo>
                    <a:pt x="111" y="39"/>
                  </a:lnTo>
                  <a:lnTo>
                    <a:pt x="107" y="39"/>
                  </a:lnTo>
                  <a:lnTo>
                    <a:pt x="105" y="39"/>
                  </a:lnTo>
                  <a:lnTo>
                    <a:pt x="104" y="39"/>
                  </a:lnTo>
                  <a:lnTo>
                    <a:pt x="103" y="39"/>
                  </a:lnTo>
                  <a:lnTo>
                    <a:pt x="101" y="38"/>
                  </a:lnTo>
                  <a:lnTo>
                    <a:pt x="98" y="38"/>
                  </a:lnTo>
                  <a:lnTo>
                    <a:pt x="95" y="38"/>
                  </a:lnTo>
                  <a:lnTo>
                    <a:pt x="93" y="38"/>
                  </a:lnTo>
                  <a:lnTo>
                    <a:pt x="90" y="38"/>
                  </a:lnTo>
                  <a:lnTo>
                    <a:pt x="87" y="37"/>
                  </a:lnTo>
                  <a:lnTo>
                    <a:pt x="85" y="37"/>
                  </a:lnTo>
                  <a:lnTo>
                    <a:pt x="84" y="36"/>
                  </a:lnTo>
                  <a:lnTo>
                    <a:pt x="83" y="36"/>
                  </a:lnTo>
                  <a:lnTo>
                    <a:pt x="82" y="34"/>
                  </a:lnTo>
                  <a:lnTo>
                    <a:pt x="79" y="33"/>
                  </a:lnTo>
                  <a:lnTo>
                    <a:pt x="76" y="33"/>
                  </a:lnTo>
                  <a:lnTo>
                    <a:pt x="73" y="34"/>
                  </a:lnTo>
                  <a:lnTo>
                    <a:pt x="72" y="34"/>
                  </a:lnTo>
                  <a:lnTo>
                    <a:pt x="71" y="33"/>
                  </a:lnTo>
                  <a:lnTo>
                    <a:pt x="70" y="31"/>
                  </a:lnTo>
                  <a:lnTo>
                    <a:pt x="65" y="25"/>
                  </a:lnTo>
                  <a:lnTo>
                    <a:pt x="62" y="21"/>
                  </a:lnTo>
                  <a:lnTo>
                    <a:pt x="61" y="19"/>
                  </a:lnTo>
                  <a:lnTo>
                    <a:pt x="58" y="17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2" y="17"/>
                  </a:lnTo>
                  <a:lnTo>
                    <a:pt x="49" y="17"/>
                  </a:lnTo>
                  <a:lnTo>
                    <a:pt x="48" y="16"/>
                  </a:lnTo>
                  <a:lnTo>
                    <a:pt x="46" y="15"/>
                  </a:lnTo>
                  <a:lnTo>
                    <a:pt x="42" y="14"/>
                  </a:lnTo>
                  <a:lnTo>
                    <a:pt x="39" y="13"/>
                  </a:lnTo>
                  <a:lnTo>
                    <a:pt x="36" y="12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3" y="8"/>
                  </a:lnTo>
                  <a:lnTo>
                    <a:pt x="32" y="8"/>
                  </a:lnTo>
                  <a:lnTo>
                    <a:pt x="31" y="6"/>
                  </a:lnTo>
                  <a:lnTo>
                    <a:pt x="30" y="6"/>
                  </a:lnTo>
                  <a:lnTo>
                    <a:pt x="28" y="6"/>
                  </a:lnTo>
                  <a:lnTo>
                    <a:pt x="24" y="5"/>
                  </a:lnTo>
                  <a:lnTo>
                    <a:pt x="19" y="4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6" name="Freeform 1650">
              <a:extLst>
                <a:ext uri="{FF2B5EF4-FFF2-40B4-BE49-F238E27FC236}">
                  <a16:creationId xmlns:a16="http://schemas.microsoft.com/office/drawing/2014/main" id="{491F0A31-E152-2C4C-83C1-F9226A8A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" y="2315"/>
              <a:ext cx="48" cy="27"/>
            </a:xfrm>
            <a:custGeom>
              <a:avLst/>
              <a:gdLst/>
              <a:ahLst/>
              <a:cxnLst>
                <a:cxn ang="0">
                  <a:pos x="5" y="26"/>
                </a:cxn>
                <a:cxn ang="0">
                  <a:pos x="10" y="24"/>
                </a:cxn>
                <a:cxn ang="0">
                  <a:pos x="14" y="24"/>
                </a:cxn>
                <a:cxn ang="0">
                  <a:pos x="19" y="25"/>
                </a:cxn>
                <a:cxn ang="0">
                  <a:pos x="23" y="25"/>
                </a:cxn>
                <a:cxn ang="0">
                  <a:pos x="24" y="26"/>
                </a:cxn>
                <a:cxn ang="0">
                  <a:pos x="28" y="25"/>
                </a:cxn>
                <a:cxn ang="0">
                  <a:pos x="32" y="25"/>
                </a:cxn>
                <a:cxn ang="0">
                  <a:pos x="38" y="25"/>
                </a:cxn>
                <a:cxn ang="0">
                  <a:pos x="43" y="23"/>
                </a:cxn>
                <a:cxn ang="0">
                  <a:pos x="46" y="23"/>
                </a:cxn>
                <a:cxn ang="0">
                  <a:pos x="48" y="19"/>
                </a:cxn>
                <a:cxn ang="0">
                  <a:pos x="46" y="15"/>
                </a:cxn>
                <a:cxn ang="0">
                  <a:pos x="43" y="13"/>
                </a:cxn>
                <a:cxn ang="0">
                  <a:pos x="42" y="10"/>
                </a:cxn>
                <a:cxn ang="0">
                  <a:pos x="42" y="6"/>
                </a:cxn>
                <a:cxn ang="0">
                  <a:pos x="43" y="3"/>
                </a:cxn>
                <a:cxn ang="0">
                  <a:pos x="39" y="4"/>
                </a:cxn>
                <a:cxn ang="0">
                  <a:pos x="39" y="2"/>
                </a:cxn>
                <a:cxn ang="0">
                  <a:pos x="34" y="0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4" y="1"/>
                </a:cxn>
                <a:cxn ang="0">
                  <a:pos x="22" y="4"/>
                </a:cxn>
                <a:cxn ang="0">
                  <a:pos x="17" y="3"/>
                </a:cxn>
                <a:cxn ang="0">
                  <a:pos x="12" y="2"/>
                </a:cxn>
                <a:cxn ang="0">
                  <a:pos x="9" y="5"/>
                </a:cxn>
                <a:cxn ang="0">
                  <a:pos x="6" y="7"/>
                </a:cxn>
                <a:cxn ang="0">
                  <a:pos x="4" y="11"/>
                </a:cxn>
                <a:cxn ang="0">
                  <a:pos x="3" y="14"/>
                </a:cxn>
                <a:cxn ang="0">
                  <a:pos x="3" y="18"/>
                </a:cxn>
                <a:cxn ang="0">
                  <a:pos x="4" y="20"/>
                </a:cxn>
                <a:cxn ang="0">
                  <a:pos x="1" y="23"/>
                </a:cxn>
                <a:cxn ang="0">
                  <a:pos x="1" y="26"/>
                </a:cxn>
                <a:cxn ang="0">
                  <a:pos x="3" y="27"/>
                </a:cxn>
              </a:cxnLst>
              <a:rect l="0" t="0" r="r" b="b"/>
              <a:pathLst>
                <a:path w="48" h="27">
                  <a:moveTo>
                    <a:pt x="3" y="27"/>
                  </a:moveTo>
                  <a:lnTo>
                    <a:pt x="5" y="26"/>
                  </a:lnTo>
                  <a:lnTo>
                    <a:pt x="8" y="26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8" y="25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3" y="25"/>
                  </a:lnTo>
                  <a:lnTo>
                    <a:pt x="23" y="26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2" y="25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42" y="24"/>
                  </a:lnTo>
                  <a:lnTo>
                    <a:pt x="43" y="23"/>
                  </a:lnTo>
                  <a:lnTo>
                    <a:pt x="45" y="23"/>
                  </a:lnTo>
                  <a:lnTo>
                    <a:pt x="46" y="23"/>
                  </a:lnTo>
                  <a:lnTo>
                    <a:pt x="47" y="22"/>
                  </a:lnTo>
                  <a:lnTo>
                    <a:pt x="48" y="19"/>
                  </a:lnTo>
                  <a:lnTo>
                    <a:pt x="47" y="17"/>
                  </a:lnTo>
                  <a:lnTo>
                    <a:pt x="46" y="15"/>
                  </a:lnTo>
                  <a:lnTo>
                    <a:pt x="45" y="14"/>
                  </a:lnTo>
                  <a:lnTo>
                    <a:pt x="43" y="13"/>
                  </a:lnTo>
                  <a:lnTo>
                    <a:pt x="42" y="11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39" y="2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1"/>
                  </a:lnTo>
                  <a:lnTo>
                    <a:pt x="23" y="3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7" y="3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3"/>
                  </a:lnTo>
                  <a:lnTo>
                    <a:pt x="9" y="5"/>
                  </a:lnTo>
                  <a:lnTo>
                    <a:pt x="8" y="7"/>
                  </a:lnTo>
                  <a:lnTo>
                    <a:pt x="6" y="7"/>
                  </a:lnTo>
                  <a:lnTo>
                    <a:pt x="5" y="9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4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9"/>
                  </a:lnTo>
                  <a:lnTo>
                    <a:pt x="4" y="20"/>
                  </a:lnTo>
                  <a:lnTo>
                    <a:pt x="3" y="21"/>
                  </a:lnTo>
                  <a:lnTo>
                    <a:pt x="1" y="23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3" y="2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7" name="Freeform 1651">
              <a:extLst>
                <a:ext uri="{FF2B5EF4-FFF2-40B4-BE49-F238E27FC236}">
                  <a16:creationId xmlns:a16="http://schemas.microsoft.com/office/drawing/2014/main" id="{9A1EA421-EF4D-F049-B17D-C943A0E0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3" y="2342"/>
              <a:ext cx="1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8" name="Freeform 1652">
              <a:extLst>
                <a:ext uri="{FF2B5EF4-FFF2-40B4-BE49-F238E27FC236}">
                  <a16:creationId xmlns:a16="http://schemas.microsoft.com/office/drawing/2014/main" id="{0CE14DFC-3825-8344-9B0B-58DA6C84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" y="2343"/>
              <a:ext cx="62" cy="87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2" y="8"/>
                </a:cxn>
                <a:cxn ang="0">
                  <a:pos x="1" y="14"/>
                </a:cxn>
                <a:cxn ang="0">
                  <a:pos x="5" y="19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1" y="29"/>
                </a:cxn>
                <a:cxn ang="0">
                  <a:pos x="1" y="35"/>
                </a:cxn>
                <a:cxn ang="0">
                  <a:pos x="4" y="37"/>
                </a:cxn>
                <a:cxn ang="0">
                  <a:pos x="7" y="45"/>
                </a:cxn>
                <a:cxn ang="0">
                  <a:pos x="9" y="56"/>
                </a:cxn>
                <a:cxn ang="0">
                  <a:pos x="9" y="62"/>
                </a:cxn>
                <a:cxn ang="0">
                  <a:pos x="9" y="67"/>
                </a:cxn>
                <a:cxn ang="0">
                  <a:pos x="13" y="76"/>
                </a:cxn>
                <a:cxn ang="0">
                  <a:pos x="15" y="85"/>
                </a:cxn>
                <a:cxn ang="0">
                  <a:pos x="21" y="83"/>
                </a:cxn>
                <a:cxn ang="0">
                  <a:pos x="26" y="80"/>
                </a:cxn>
                <a:cxn ang="0">
                  <a:pos x="35" y="79"/>
                </a:cxn>
                <a:cxn ang="0">
                  <a:pos x="35" y="74"/>
                </a:cxn>
                <a:cxn ang="0">
                  <a:pos x="39" y="71"/>
                </a:cxn>
                <a:cxn ang="0">
                  <a:pos x="37" y="67"/>
                </a:cxn>
                <a:cxn ang="0">
                  <a:pos x="38" y="65"/>
                </a:cxn>
                <a:cxn ang="0">
                  <a:pos x="43" y="67"/>
                </a:cxn>
                <a:cxn ang="0">
                  <a:pos x="50" y="69"/>
                </a:cxn>
                <a:cxn ang="0">
                  <a:pos x="56" y="68"/>
                </a:cxn>
                <a:cxn ang="0">
                  <a:pos x="58" y="71"/>
                </a:cxn>
                <a:cxn ang="0">
                  <a:pos x="52" y="73"/>
                </a:cxn>
                <a:cxn ang="0">
                  <a:pos x="54" y="81"/>
                </a:cxn>
                <a:cxn ang="0">
                  <a:pos x="58" y="85"/>
                </a:cxn>
                <a:cxn ang="0">
                  <a:pos x="62" y="79"/>
                </a:cxn>
                <a:cxn ang="0">
                  <a:pos x="60" y="75"/>
                </a:cxn>
                <a:cxn ang="0">
                  <a:pos x="60" y="70"/>
                </a:cxn>
                <a:cxn ang="0">
                  <a:pos x="61" y="67"/>
                </a:cxn>
                <a:cxn ang="0">
                  <a:pos x="60" y="62"/>
                </a:cxn>
                <a:cxn ang="0">
                  <a:pos x="58" y="58"/>
                </a:cxn>
                <a:cxn ang="0">
                  <a:pos x="57" y="53"/>
                </a:cxn>
                <a:cxn ang="0">
                  <a:pos x="57" y="49"/>
                </a:cxn>
                <a:cxn ang="0">
                  <a:pos x="54" y="49"/>
                </a:cxn>
                <a:cxn ang="0">
                  <a:pos x="54" y="51"/>
                </a:cxn>
                <a:cxn ang="0">
                  <a:pos x="51" y="56"/>
                </a:cxn>
                <a:cxn ang="0">
                  <a:pos x="49" y="51"/>
                </a:cxn>
                <a:cxn ang="0">
                  <a:pos x="47" y="49"/>
                </a:cxn>
                <a:cxn ang="0">
                  <a:pos x="44" y="51"/>
                </a:cxn>
                <a:cxn ang="0">
                  <a:pos x="43" y="54"/>
                </a:cxn>
                <a:cxn ang="0">
                  <a:pos x="38" y="53"/>
                </a:cxn>
                <a:cxn ang="0">
                  <a:pos x="37" y="48"/>
                </a:cxn>
                <a:cxn ang="0">
                  <a:pos x="36" y="43"/>
                </a:cxn>
                <a:cxn ang="0">
                  <a:pos x="33" y="40"/>
                </a:cxn>
                <a:cxn ang="0">
                  <a:pos x="33" y="35"/>
                </a:cxn>
                <a:cxn ang="0">
                  <a:pos x="29" y="30"/>
                </a:cxn>
                <a:cxn ang="0">
                  <a:pos x="31" y="23"/>
                </a:cxn>
                <a:cxn ang="0">
                  <a:pos x="28" y="16"/>
                </a:cxn>
                <a:cxn ang="0">
                  <a:pos x="28" y="12"/>
                </a:cxn>
                <a:cxn ang="0">
                  <a:pos x="26" y="7"/>
                </a:cxn>
                <a:cxn ang="0">
                  <a:pos x="25" y="4"/>
                </a:cxn>
                <a:cxn ang="0">
                  <a:pos x="23" y="2"/>
                </a:cxn>
                <a:cxn ang="0">
                  <a:pos x="17" y="4"/>
                </a:cxn>
                <a:cxn ang="0">
                  <a:pos x="11" y="4"/>
                </a:cxn>
                <a:cxn ang="0">
                  <a:pos x="6" y="2"/>
                </a:cxn>
                <a:cxn ang="0">
                  <a:pos x="4" y="1"/>
                </a:cxn>
                <a:cxn ang="0">
                  <a:pos x="1" y="1"/>
                </a:cxn>
              </a:cxnLst>
              <a:rect l="0" t="0" r="r" b="b"/>
              <a:pathLst>
                <a:path w="62" h="87">
                  <a:moveTo>
                    <a:pt x="2" y="2"/>
                  </a:moveTo>
                  <a:lnTo>
                    <a:pt x="4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4" y="21"/>
                  </a:lnTo>
                  <a:lnTo>
                    <a:pt x="4" y="22"/>
                  </a:lnTo>
                  <a:lnTo>
                    <a:pt x="5" y="22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2" y="25"/>
                  </a:lnTo>
                  <a:lnTo>
                    <a:pt x="1" y="27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2" y="37"/>
                  </a:lnTo>
                  <a:lnTo>
                    <a:pt x="4" y="37"/>
                  </a:lnTo>
                  <a:lnTo>
                    <a:pt x="5" y="38"/>
                  </a:lnTo>
                  <a:lnTo>
                    <a:pt x="7" y="43"/>
                  </a:lnTo>
                  <a:lnTo>
                    <a:pt x="7" y="45"/>
                  </a:lnTo>
                  <a:lnTo>
                    <a:pt x="7" y="47"/>
                  </a:lnTo>
                  <a:lnTo>
                    <a:pt x="8" y="50"/>
                  </a:lnTo>
                  <a:lnTo>
                    <a:pt x="9" y="56"/>
                  </a:lnTo>
                  <a:lnTo>
                    <a:pt x="10" y="59"/>
                  </a:lnTo>
                  <a:lnTo>
                    <a:pt x="10" y="61"/>
                  </a:lnTo>
                  <a:lnTo>
                    <a:pt x="9" y="62"/>
                  </a:lnTo>
                  <a:lnTo>
                    <a:pt x="8" y="64"/>
                  </a:lnTo>
                  <a:lnTo>
                    <a:pt x="8" y="65"/>
                  </a:lnTo>
                  <a:lnTo>
                    <a:pt x="9" y="67"/>
                  </a:lnTo>
                  <a:lnTo>
                    <a:pt x="11" y="70"/>
                  </a:lnTo>
                  <a:lnTo>
                    <a:pt x="12" y="73"/>
                  </a:lnTo>
                  <a:lnTo>
                    <a:pt x="13" y="76"/>
                  </a:lnTo>
                  <a:lnTo>
                    <a:pt x="12" y="82"/>
                  </a:lnTo>
                  <a:lnTo>
                    <a:pt x="12" y="87"/>
                  </a:lnTo>
                  <a:lnTo>
                    <a:pt x="15" y="85"/>
                  </a:lnTo>
                  <a:lnTo>
                    <a:pt x="18" y="84"/>
                  </a:lnTo>
                  <a:lnTo>
                    <a:pt x="20" y="84"/>
                  </a:lnTo>
                  <a:lnTo>
                    <a:pt x="21" y="83"/>
                  </a:lnTo>
                  <a:lnTo>
                    <a:pt x="21" y="80"/>
                  </a:lnTo>
                  <a:lnTo>
                    <a:pt x="23" y="79"/>
                  </a:lnTo>
                  <a:lnTo>
                    <a:pt x="26" y="80"/>
                  </a:lnTo>
                  <a:lnTo>
                    <a:pt x="29" y="80"/>
                  </a:lnTo>
                  <a:lnTo>
                    <a:pt x="32" y="80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36" y="76"/>
                  </a:lnTo>
                  <a:lnTo>
                    <a:pt x="35" y="74"/>
                  </a:lnTo>
                  <a:lnTo>
                    <a:pt x="36" y="72"/>
                  </a:lnTo>
                  <a:lnTo>
                    <a:pt x="38" y="72"/>
                  </a:lnTo>
                  <a:lnTo>
                    <a:pt x="39" y="71"/>
                  </a:lnTo>
                  <a:lnTo>
                    <a:pt x="40" y="70"/>
                  </a:lnTo>
                  <a:lnTo>
                    <a:pt x="38" y="69"/>
                  </a:lnTo>
                  <a:lnTo>
                    <a:pt x="37" y="67"/>
                  </a:lnTo>
                  <a:lnTo>
                    <a:pt x="35" y="67"/>
                  </a:lnTo>
                  <a:lnTo>
                    <a:pt x="35" y="66"/>
                  </a:lnTo>
                  <a:lnTo>
                    <a:pt x="38" y="65"/>
                  </a:lnTo>
                  <a:lnTo>
                    <a:pt x="40" y="64"/>
                  </a:lnTo>
                  <a:lnTo>
                    <a:pt x="41" y="65"/>
                  </a:lnTo>
                  <a:lnTo>
                    <a:pt x="43" y="67"/>
                  </a:lnTo>
                  <a:lnTo>
                    <a:pt x="45" y="68"/>
                  </a:lnTo>
                  <a:lnTo>
                    <a:pt x="48" y="69"/>
                  </a:lnTo>
                  <a:lnTo>
                    <a:pt x="50" y="69"/>
                  </a:lnTo>
                  <a:lnTo>
                    <a:pt x="52" y="69"/>
                  </a:lnTo>
                  <a:lnTo>
                    <a:pt x="55" y="68"/>
                  </a:lnTo>
                  <a:lnTo>
                    <a:pt x="56" y="68"/>
                  </a:lnTo>
                  <a:lnTo>
                    <a:pt x="57" y="68"/>
                  </a:lnTo>
                  <a:lnTo>
                    <a:pt x="58" y="69"/>
                  </a:lnTo>
                  <a:lnTo>
                    <a:pt x="58" y="71"/>
                  </a:lnTo>
                  <a:lnTo>
                    <a:pt x="56" y="72"/>
                  </a:lnTo>
                  <a:lnTo>
                    <a:pt x="53" y="72"/>
                  </a:lnTo>
                  <a:lnTo>
                    <a:pt x="52" y="73"/>
                  </a:lnTo>
                  <a:lnTo>
                    <a:pt x="51" y="76"/>
                  </a:lnTo>
                  <a:lnTo>
                    <a:pt x="52" y="79"/>
                  </a:lnTo>
                  <a:lnTo>
                    <a:pt x="54" y="81"/>
                  </a:lnTo>
                  <a:lnTo>
                    <a:pt x="56" y="86"/>
                  </a:lnTo>
                  <a:lnTo>
                    <a:pt x="56" y="87"/>
                  </a:lnTo>
                  <a:lnTo>
                    <a:pt x="58" y="85"/>
                  </a:lnTo>
                  <a:lnTo>
                    <a:pt x="61" y="82"/>
                  </a:lnTo>
                  <a:lnTo>
                    <a:pt x="62" y="81"/>
                  </a:lnTo>
                  <a:lnTo>
                    <a:pt x="62" y="79"/>
                  </a:lnTo>
                  <a:lnTo>
                    <a:pt x="61" y="76"/>
                  </a:lnTo>
                  <a:lnTo>
                    <a:pt x="61" y="7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0" y="72"/>
                  </a:lnTo>
                  <a:lnTo>
                    <a:pt x="60" y="70"/>
                  </a:lnTo>
                  <a:lnTo>
                    <a:pt x="60" y="69"/>
                  </a:lnTo>
                  <a:lnTo>
                    <a:pt x="61" y="68"/>
                  </a:lnTo>
                  <a:lnTo>
                    <a:pt x="61" y="67"/>
                  </a:lnTo>
                  <a:lnTo>
                    <a:pt x="61" y="64"/>
                  </a:lnTo>
                  <a:lnTo>
                    <a:pt x="61" y="63"/>
                  </a:lnTo>
                  <a:lnTo>
                    <a:pt x="60" y="62"/>
                  </a:lnTo>
                  <a:lnTo>
                    <a:pt x="59" y="60"/>
                  </a:lnTo>
                  <a:lnTo>
                    <a:pt x="59" y="59"/>
                  </a:lnTo>
                  <a:lnTo>
                    <a:pt x="58" y="58"/>
                  </a:lnTo>
                  <a:lnTo>
                    <a:pt x="57" y="56"/>
                  </a:lnTo>
                  <a:lnTo>
                    <a:pt x="57" y="54"/>
                  </a:lnTo>
                  <a:lnTo>
                    <a:pt x="57" y="53"/>
                  </a:lnTo>
                  <a:lnTo>
                    <a:pt x="57" y="51"/>
                  </a:lnTo>
                  <a:lnTo>
                    <a:pt x="57" y="50"/>
                  </a:lnTo>
                  <a:lnTo>
                    <a:pt x="57" y="49"/>
                  </a:lnTo>
                  <a:lnTo>
                    <a:pt x="56" y="49"/>
                  </a:lnTo>
                  <a:lnTo>
                    <a:pt x="55" y="50"/>
                  </a:lnTo>
                  <a:lnTo>
                    <a:pt x="54" y="49"/>
                  </a:lnTo>
                  <a:lnTo>
                    <a:pt x="55" y="50"/>
                  </a:lnTo>
                  <a:lnTo>
                    <a:pt x="55" y="51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2" y="54"/>
                  </a:lnTo>
                  <a:lnTo>
                    <a:pt x="51" y="56"/>
                  </a:lnTo>
                  <a:lnTo>
                    <a:pt x="51" y="54"/>
                  </a:lnTo>
                  <a:lnTo>
                    <a:pt x="49" y="53"/>
                  </a:lnTo>
                  <a:lnTo>
                    <a:pt x="49" y="51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7" y="49"/>
                  </a:lnTo>
                  <a:lnTo>
                    <a:pt x="47" y="50"/>
                  </a:lnTo>
                  <a:lnTo>
                    <a:pt x="45" y="50"/>
                  </a:lnTo>
                  <a:lnTo>
                    <a:pt x="44" y="51"/>
                  </a:lnTo>
                  <a:lnTo>
                    <a:pt x="44" y="54"/>
                  </a:lnTo>
                  <a:lnTo>
                    <a:pt x="43" y="56"/>
                  </a:lnTo>
                  <a:lnTo>
                    <a:pt x="43" y="54"/>
                  </a:lnTo>
                  <a:lnTo>
                    <a:pt x="42" y="54"/>
                  </a:lnTo>
                  <a:lnTo>
                    <a:pt x="40" y="53"/>
                  </a:lnTo>
                  <a:lnTo>
                    <a:pt x="38" y="53"/>
                  </a:lnTo>
                  <a:lnTo>
                    <a:pt x="38" y="52"/>
                  </a:lnTo>
                  <a:lnTo>
                    <a:pt x="37" y="50"/>
                  </a:lnTo>
                  <a:lnTo>
                    <a:pt x="37" y="48"/>
                  </a:lnTo>
                  <a:lnTo>
                    <a:pt x="37" y="46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34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3" y="37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2" y="33"/>
                  </a:lnTo>
                  <a:lnTo>
                    <a:pt x="30" y="31"/>
                  </a:lnTo>
                  <a:lnTo>
                    <a:pt x="29" y="30"/>
                  </a:lnTo>
                  <a:lnTo>
                    <a:pt x="29" y="28"/>
                  </a:lnTo>
                  <a:lnTo>
                    <a:pt x="30" y="24"/>
                  </a:lnTo>
                  <a:lnTo>
                    <a:pt x="31" y="23"/>
                  </a:lnTo>
                  <a:lnTo>
                    <a:pt x="30" y="21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7" y="11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6" y="5"/>
                  </a:lnTo>
                  <a:lnTo>
                    <a:pt x="25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1" y="4"/>
                  </a:lnTo>
                  <a:lnTo>
                    <a:pt x="9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9" name="Rectangle 1653">
              <a:extLst>
                <a:ext uri="{FF2B5EF4-FFF2-40B4-BE49-F238E27FC236}">
                  <a16:creationId xmlns:a16="http://schemas.microsoft.com/office/drawing/2014/main" id="{2BA65C66-9229-3E49-A164-AA7AAD30F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" y="2139"/>
              <a:ext cx="1" cy="1"/>
            </a:xfrm>
            <a:prstGeom prst="rect">
              <a:avLst/>
            </a:prstGeom>
            <a:grpFill/>
            <a:ln w="317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0" name="Freeform 1654">
              <a:extLst>
                <a:ext uri="{FF2B5EF4-FFF2-40B4-BE49-F238E27FC236}">
                  <a16:creationId xmlns:a16="http://schemas.microsoft.com/office/drawing/2014/main" id="{23BE3796-32DF-5246-BDE2-C4BD7AF49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2283"/>
              <a:ext cx="125" cy="142"/>
            </a:xfrm>
            <a:custGeom>
              <a:avLst/>
              <a:gdLst/>
              <a:ahLst/>
              <a:cxnLst>
                <a:cxn ang="0">
                  <a:pos x="5" y="63"/>
                </a:cxn>
                <a:cxn ang="0">
                  <a:pos x="12" y="63"/>
                </a:cxn>
                <a:cxn ang="0">
                  <a:pos x="21" y="62"/>
                </a:cxn>
                <a:cxn ang="0">
                  <a:pos x="24" y="65"/>
                </a:cxn>
                <a:cxn ang="0">
                  <a:pos x="25" y="71"/>
                </a:cxn>
                <a:cxn ang="0">
                  <a:pos x="26" y="76"/>
                </a:cxn>
                <a:cxn ang="0">
                  <a:pos x="28" y="84"/>
                </a:cxn>
                <a:cxn ang="0">
                  <a:pos x="30" y="93"/>
                </a:cxn>
                <a:cxn ang="0">
                  <a:pos x="31" y="100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41" y="114"/>
                </a:cxn>
                <a:cxn ang="0">
                  <a:pos x="43" y="110"/>
                </a:cxn>
                <a:cxn ang="0">
                  <a:pos x="47" y="110"/>
                </a:cxn>
                <a:cxn ang="0">
                  <a:pos x="49" y="116"/>
                </a:cxn>
                <a:cxn ang="0">
                  <a:pos x="53" y="111"/>
                </a:cxn>
                <a:cxn ang="0">
                  <a:pos x="54" y="109"/>
                </a:cxn>
                <a:cxn ang="0">
                  <a:pos x="55" y="113"/>
                </a:cxn>
                <a:cxn ang="0">
                  <a:pos x="57" y="119"/>
                </a:cxn>
                <a:cxn ang="0">
                  <a:pos x="59" y="124"/>
                </a:cxn>
                <a:cxn ang="0">
                  <a:pos x="58" y="130"/>
                </a:cxn>
                <a:cxn ang="0">
                  <a:pos x="59" y="135"/>
                </a:cxn>
                <a:cxn ang="0">
                  <a:pos x="59" y="142"/>
                </a:cxn>
                <a:cxn ang="0">
                  <a:pos x="61" y="135"/>
                </a:cxn>
                <a:cxn ang="0">
                  <a:pos x="69" y="131"/>
                </a:cxn>
                <a:cxn ang="0">
                  <a:pos x="71" y="116"/>
                </a:cxn>
                <a:cxn ang="0">
                  <a:pos x="74" y="105"/>
                </a:cxn>
                <a:cxn ang="0">
                  <a:pos x="77" y="94"/>
                </a:cxn>
                <a:cxn ang="0">
                  <a:pos x="85" y="90"/>
                </a:cxn>
                <a:cxn ang="0">
                  <a:pos x="86" y="80"/>
                </a:cxn>
                <a:cxn ang="0">
                  <a:pos x="86" y="68"/>
                </a:cxn>
                <a:cxn ang="0">
                  <a:pos x="95" y="61"/>
                </a:cxn>
                <a:cxn ang="0">
                  <a:pos x="98" y="52"/>
                </a:cxn>
                <a:cxn ang="0">
                  <a:pos x="106" y="44"/>
                </a:cxn>
                <a:cxn ang="0">
                  <a:pos x="118" y="36"/>
                </a:cxn>
                <a:cxn ang="0">
                  <a:pos x="123" y="32"/>
                </a:cxn>
                <a:cxn ang="0">
                  <a:pos x="125" y="24"/>
                </a:cxn>
                <a:cxn ang="0">
                  <a:pos x="122" y="22"/>
                </a:cxn>
                <a:cxn ang="0">
                  <a:pos x="118" y="27"/>
                </a:cxn>
                <a:cxn ang="0">
                  <a:pos x="115" y="21"/>
                </a:cxn>
                <a:cxn ang="0">
                  <a:pos x="110" y="15"/>
                </a:cxn>
                <a:cxn ang="0">
                  <a:pos x="99" y="12"/>
                </a:cxn>
                <a:cxn ang="0">
                  <a:pos x="98" y="8"/>
                </a:cxn>
                <a:cxn ang="0">
                  <a:pos x="90" y="6"/>
                </a:cxn>
                <a:cxn ang="0">
                  <a:pos x="91" y="1"/>
                </a:cxn>
                <a:cxn ang="0">
                  <a:pos x="82" y="5"/>
                </a:cxn>
                <a:cxn ang="0">
                  <a:pos x="76" y="11"/>
                </a:cxn>
                <a:cxn ang="0">
                  <a:pos x="73" y="16"/>
                </a:cxn>
                <a:cxn ang="0">
                  <a:pos x="66" y="27"/>
                </a:cxn>
                <a:cxn ang="0">
                  <a:pos x="60" y="30"/>
                </a:cxn>
                <a:cxn ang="0">
                  <a:pos x="55" y="34"/>
                </a:cxn>
                <a:cxn ang="0">
                  <a:pos x="49" y="38"/>
                </a:cxn>
                <a:cxn ang="0">
                  <a:pos x="50" y="45"/>
                </a:cxn>
                <a:cxn ang="0">
                  <a:pos x="55" y="51"/>
                </a:cxn>
                <a:cxn ang="0">
                  <a:pos x="50" y="55"/>
                </a:cxn>
                <a:cxn ang="0">
                  <a:pos x="39" y="57"/>
                </a:cxn>
                <a:cxn ang="0">
                  <a:pos x="31" y="58"/>
                </a:cxn>
                <a:cxn ang="0">
                  <a:pos x="26" y="57"/>
                </a:cxn>
                <a:cxn ang="0">
                  <a:pos x="17" y="56"/>
                </a:cxn>
                <a:cxn ang="0">
                  <a:pos x="8" y="58"/>
                </a:cxn>
                <a:cxn ang="0">
                  <a:pos x="5" y="60"/>
                </a:cxn>
                <a:cxn ang="0">
                  <a:pos x="2" y="61"/>
                </a:cxn>
              </a:cxnLst>
              <a:rect l="0" t="0" r="r" b="b"/>
              <a:pathLst>
                <a:path w="125" h="142">
                  <a:moveTo>
                    <a:pt x="3" y="61"/>
                  </a:moveTo>
                  <a:lnTo>
                    <a:pt x="4" y="61"/>
                  </a:lnTo>
                  <a:lnTo>
                    <a:pt x="4" y="62"/>
                  </a:lnTo>
                  <a:lnTo>
                    <a:pt x="5" y="63"/>
                  </a:lnTo>
                  <a:lnTo>
                    <a:pt x="7" y="64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2" y="63"/>
                  </a:lnTo>
                  <a:lnTo>
                    <a:pt x="15" y="64"/>
                  </a:lnTo>
                  <a:lnTo>
                    <a:pt x="18" y="64"/>
                  </a:lnTo>
                  <a:lnTo>
                    <a:pt x="19" y="63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3" y="62"/>
                  </a:lnTo>
                  <a:lnTo>
                    <a:pt x="23" y="64"/>
                  </a:lnTo>
                  <a:lnTo>
                    <a:pt x="24" y="65"/>
                  </a:lnTo>
                  <a:lnTo>
                    <a:pt x="24" y="66"/>
                  </a:lnTo>
                  <a:lnTo>
                    <a:pt x="24" y="67"/>
                  </a:lnTo>
                  <a:lnTo>
                    <a:pt x="24" y="69"/>
                  </a:lnTo>
                  <a:lnTo>
                    <a:pt x="25" y="71"/>
                  </a:lnTo>
                  <a:lnTo>
                    <a:pt x="26" y="72"/>
                  </a:lnTo>
                  <a:lnTo>
                    <a:pt x="26" y="73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8" y="78"/>
                  </a:lnTo>
                  <a:lnTo>
                    <a:pt x="28" y="81"/>
                  </a:lnTo>
                  <a:lnTo>
                    <a:pt x="29" y="83"/>
                  </a:lnTo>
                  <a:lnTo>
                    <a:pt x="28" y="84"/>
                  </a:lnTo>
                  <a:lnTo>
                    <a:pt x="27" y="88"/>
                  </a:lnTo>
                  <a:lnTo>
                    <a:pt x="27" y="90"/>
                  </a:lnTo>
                  <a:lnTo>
                    <a:pt x="28" y="91"/>
                  </a:lnTo>
                  <a:lnTo>
                    <a:pt x="30" y="93"/>
                  </a:lnTo>
                  <a:lnTo>
                    <a:pt x="31" y="95"/>
                  </a:lnTo>
                  <a:lnTo>
                    <a:pt x="31" y="96"/>
                  </a:lnTo>
                  <a:lnTo>
                    <a:pt x="31" y="97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2" y="102"/>
                  </a:lnTo>
                  <a:lnTo>
                    <a:pt x="34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8"/>
                  </a:lnTo>
                  <a:lnTo>
                    <a:pt x="35" y="110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8" y="113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6"/>
                  </a:lnTo>
                  <a:lnTo>
                    <a:pt x="42" y="114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6" y="110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3"/>
                  </a:lnTo>
                  <a:lnTo>
                    <a:pt x="49" y="114"/>
                  </a:lnTo>
                  <a:lnTo>
                    <a:pt x="49" y="116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2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4" y="109"/>
                  </a:lnTo>
                  <a:lnTo>
                    <a:pt x="55" y="109"/>
                  </a:lnTo>
                  <a:lnTo>
                    <a:pt x="55" y="110"/>
                  </a:lnTo>
                  <a:lnTo>
                    <a:pt x="55" y="111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6"/>
                  </a:lnTo>
                  <a:lnTo>
                    <a:pt x="56" y="118"/>
                  </a:lnTo>
                  <a:lnTo>
                    <a:pt x="57" y="119"/>
                  </a:lnTo>
                  <a:lnTo>
                    <a:pt x="57" y="120"/>
                  </a:lnTo>
                  <a:lnTo>
                    <a:pt x="58" y="122"/>
                  </a:lnTo>
                  <a:lnTo>
                    <a:pt x="59" y="123"/>
                  </a:lnTo>
                  <a:lnTo>
                    <a:pt x="59" y="124"/>
                  </a:lnTo>
                  <a:lnTo>
                    <a:pt x="59" y="127"/>
                  </a:lnTo>
                  <a:lnTo>
                    <a:pt x="59" y="128"/>
                  </a:lnTo>
                  <a:lnTo>
                    <a:pt x="58" y="129"/>
                  </a:lnTo>
                  <a:lnTo>
                    <a:pt x="58" y="130"/>
                  </a:lnTo>
                  <a:lnTo>
                    <a:pt x="58" y="132"/>
                  </a:lnTo>
                  <a:lnTo>
                    <a:pt x="58" y="133"/>
                  </a:lnTo>
                  <a:lnTo>
                    <a:pt x="58" y="135"/>
                  </a:lnTo>
                  <a:lnTo>
                    <a:pt x="59" y="135"/>
                  </a:lnTo>
                  <a:lnTo>
                    <a:pt x="59" y="136"/>
                  </a:lnTo>
                  <a:lnTo>
                    <a:pt x="60" y="139"/>
                  </a:lnTo>
                  <a:lnTo>
                    <a:pt x="60" y="141"/>
                  </a:lnTo>
                  <a:lnTo>
                    <a:pt x="59" y="142"/>
                  </a:lnTo>
                  <a:lnTo>
                    <a:pt x="60" y="140"/>
                  </a:lnTo>
                  <a:lnTo>
                    <a:pt x="60" y="139"/>
                  </a:lnTo>
                  <a:lnTo>
                    <a:pt x="60" y="136"/>
                  </a:lnTo>
                  <a:lnTo>
                    <a:pt x="61" y="135"/>
                  </a:lnTo>
                  <a:lnTo>
                    <a:pt x="63" y="134"/>
                  </a:lnTo>
                  <a:lnTo>
                    <a:pt x="66" y="134"/>
                  </a:lnTo>
                  <a:lnTo>
                    <a:pt x="68" y="134"/>
                  </a:lnTo>
                  <a:lnTo>
                    <a:pt x="69" y="131"/>
                  </a:lnTo>
                  <a:lnTo>
                    <a:pt x="70" y="128"/>
                  </a:lnTo>
                  <a:lnTo>
                    <a:pt x="69" y="124"/>
                  </a:lnTo>
                  <a:lnTo>
                    <a:pt x="70" y="120"/>
                  </a:lnTo>
                  <a:lnTo>
                    <a:pt x="71" y="116"/>
                  </a:lnTo>
                  <a:lnTo>
                    <a:pt x="73" y="111"/>
                  </a:lnTo>
                  <a:lnTo>
                    <a:pt x="73" y="109"/>
                  </a:lnTo>
                  <a:lnTo>
                    <a:pt x="74" y="107"/>
                  </a:lnTo>
                  <a:lnTo>
                    <a:pt x="74" y="105"/>
                  </a:lnTo>
                  <a:lnTo>
                    <a:pt x="74" y="104"/>
                  </a:lnTo>
                  <a:lnTo>
                    <a:pt x="74" y="100"/>
                  </a:lnTo>
                  <a:lnTo>
                    <a:pt x="75" y="97"/>
                  </a:lnTo>
                  <a:lnTo>
                    <a:pt x="77" y="94"/>
                  </a:lnTo>
                  <a:lnTo>
                    <a:pt x="80" y="91"/>
                  </a:lnTo>
                  <a:lnTo>
                    <a:pt x="82" y="91"/>
                  </a:lnTo>
                  <a:lnTo>
                    <a:pt x="83" y="90"/>
                  </a:lnTo>
                  <a:lnTo>
                    <a:pt x="85" y="90"/>
                  </a:lnTo>
                  <a:lnTo>
                    <a:pt x="88" y="89"/>
                  </a:lnTo>
                  <a:lnTo>
                    <a:pt x="88" y="87"/>
                  </a:lnTo>
                  <a:lnTo>
                    <a:pt x="88" y="84"/>
                  </a:lnTo>
                  <a:lnTo>
                    <a:pt x="86" y="80"/>
                  </a:lnTo>
                  <a:lnTo>
                    <a:pt x="88" y="78"/>
                  </a:lnTo>
                  <a:lnTo>
                    <a:pt x="86" y="77"/>
                  </a:lnTo>
                  <a:lnTo>
                    <a:pt x="86" y="73"/>
                  </a:lnTo>
                  <a:lnTo>
                    <a:pt x="86" y="68"/>
                  </a:lnTo>
                  <a:lnTo>
                    <a:pt x="88" y="66"/>
                  </a:lnTo>
                  <a:lnTo>
                    <a:pt x="89" y="65"/>
                  </a:lnTo>
                  <a:lnTo>
                    <a:pt x="92" y="63"/>
                  </a:lnTo>
                  <a:lnTo>
                    <a:pt x="95" y="61"/>
                  </a:lnTo>
                  <a:lnTo>
                    <a:pt x="98" y="58"/>
                  </a:lnTo>
                  <a:lnTo>
                    <a:pt x="98" y="56"/>
                  </a:lnTo>
                  <a:lnTo>
                    <a:pt x="98" y="54"/>
                  </a:lnTo>
                  <a:lnTo>
                    <a:pt x="98" y="52"/>
                  </a:lnTo>
                  <a:lnTo>
                    <a:pt x="98" y="49"/>
                  </a:lnTo>
                  <a:lnTo>
                    <a:pt x="100" y="47"/>
                  </a:lnTo>
                  <a:lnTo>
                    <a:pt x="102" y="46"/>
                  </a:lnTo>
                  <a:lnTo>
                    <a:pt x="106" y="44"/>
                  </a:lnTo>
                  <a:lnTo>
                    <a:pt x="110" y="43"/>
                  </a:lnTo>
                  <a:lnTo>
                    <a:pt x="113" y="41"/>
                  </a:lnTo>
                  <a:lnTo>
                    <a:pt x="116" y="39"/>
                  </a:lnTo>
                  <a:lnTo>
                    <a:pt x="118" y="36"/>
                  </a:lnTo>
                  <a:lnTo>
                    <a:pt x="118" y="34"/>
                  </a:lnTo>
                  <a:lnTo>
                    <a:pt x="119" y="33"/>
                  </a:lnTo>
                  <a:lnTo>
                    <a:pt x="121" y="32"/>
                  </a:lnTo>
                  <a:lnTo>
                    <a:pt x="123" y="32"/>
                  </a:lnTo>
                  <a:lnTo>
                    <a:pt x="124" y="30"/>
                  </a:lnTo>
                  <a:lnTo>
                    <a:pt x="124" y="29"/>
                  </a:lnTo>
                  <a:lnTo>
                    <a:pt x="125" y="27"/>
                  </a:lnTo>
                  <a:lnTo>
                    <a:pt x="125" y="24"/>
                  </a:lnTo>
                  <a:lnTo>
                    <a:pt x="125" y="21"/>
                  </a:lnTo>
                  <a:lnTo>
                    <a:pt x="124" y="21"/>
                  </a:lnTo>
                  <a:lnTo>
                    <a:pt x="123" y="21"/>
                  </a:lnTo>
                  <a:lnTo>
                    <a:pt x="122" y="22"/>
                  </a:lnTo>
                  <a:lnTo>
                    <a:pt x="121" y="23"/>
                  </a:lnTo>
                  <a:lnTo>
                    <a:pt x="121" y="27"/>
                  </a:lnTo>
                  <a:lnTo>
                    <a:pt x="120" y="28"/>
                  </a:lnTo>
                  <a:lnTo>
                    <a:pt x="118" y="27"/>
                  </a:lnTo>
                  <a:lnTo>
                    <a:pt x="116" y="23"/>
                  </a:lnTo>
                  <a:lnTo>
                    <a:pt x="116" y="22"/>
                  </a:lnTo>
                  <a:lnTo>
                    <a:pt x="115" y="22"/>
                  </a:lnTo>
                  <a:lnTo>
                    <a:pt x="115" y="21"/>
                  </a:lnTo>
                  <a:lnTo>
                    <a:pt x="114" y="19"/>
                  </a:lnTo>
                  <a:lnTo>
                    <a:pt x="112" y="19"/>
                  </a:lnTo>
                  <a:lnTo>
                    <a:pt x="111" y="18"/>
                  </a:lnTo>
                  <a:lnTo>
                    <a:pt x="110" y="15"/>
                  </a:lnTo>
                  <a:lnTo>
                    <a:pt x="107" y="12"/>
                  </a:lnTo>
                  <a:lnTo>
                    <a:pt x="105" y="11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8" y="12"/>
                  </a:lnTo>
                  <a:lnTo>
                    <a:pt x="97" y="11"/>
                  </a:lnTo>
                  <a:lnTo>
                    <a:pt x="97" y="9"/>
                  </a:lnTo>
                  <a:lnTo>
                    <a:pt x="98" y="8"/>
                  </a:lnTo>
                  <a:lnTo>
                    <a:pt x="97" y="7"/>
                  </a:lnTo>
                  <a:lnTo>
                    <a:pt x="96" y="7"/>
                  </a:lnTo>
                  <a:lnTo>
                    <a:pt x="94" y="7"/>
                  </a:lnTo>
                  <a:lnTo>
                    <a:pt x="90" y="6"/>
                  </a:lnTo>
                  <a:lnTo>
                    <a:pt x="89" y="6"/>
                  </a:lnTo>
                  <a:lnTo>
                    <a:pt x="89" y="5"/>
                  </a:lnTo>
                  <a:lnTo>
                    <a:pt x="91" y="2"/>
                  </a:lnTo>
                  <a:lnTo>
                    <a:pt x="91" y="1"/>
                  </a:lnTo>
                  <a:lnTo>
                    <a:pt x="90" y="0"/>
                  </a:lnTo>
                  <a:lnTo>
                    <a:pt x="86" y="3"/>
                  </a:lnTo>
                  <a:lnTo>
                    <a:pt x="84" y="5"/>
                  </a:lnTo>
                  <a:lnTo>
                    <a:pt x="82" y="5"/>
                  </a:lnTo>
                  <a:lnTo>
                    <a:pt x="80" y="5"/>
                  </a:lnTo>
                  <a:lnTo>
                    <a:pt x="79" y="6"/>
                  </a:lnTo>
                  <a:lnTo>
                    <a:pt x="77" y="9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5" y="13"/>
                  </a:lnTo>
                  <a:lnTo>
                    <a:pt x="74" y="15"/>
                  </a:lnTo>
                  <a:lnTo>
                    <a:pt x="73" y="16"/>
                  </a:lnTo>
                  <a:lnTo>
                    <a:pt x="72" y="18"/>
                  </a:lnTo>
                  <a:lnTo>
                    <a:pt x="70" y="21"/>
                  </a:lnTo>
                  <a:lnTo>
                    <a:pt x="67" y="24"/>
                  </a:lnTo>
                  <a:lnTo>
                    <a:pt x="66" y="27"/>
                  </a:lnTo>
                  <a:lnTo>
                    <a:pt x="64" y="28"/>
                  </a:lnTo>
                  <a:lnTo>
                    <a:pt x="63" y="28"/>
                  </a:lnTo>
                  <a:lnTo>
                    <a:pt x="62" y="29"/>
                  </a:lnTo>
                  <a:lnTo>
                    <a:pt x="60" y="30"/>
                  </a:lnTo>
                  <a:lnTo>
                    <a:pt x="58" y="31"/>
                  </a:lnTo>
                  <a:lnTo>
                    <a:pt x="58" y="32"/>
                  </a:lnTo>
                  <a:lnTo>
                    <a:pt x="57" y="33"/>
                  </a:lnTo>
                  <a:lnTo>
                    <a:pt x="55" y="34"/>
                  </a:lnTo>
                  <a:lnTo>
                    <a:pt x="53" y="35"/>
                  </a:lnTo>
                  <a:lnTo>
                    <a:pt x="50" y="35"/>
                  </a:lnTo>
                  <a:lnTo>
                    <a:pt x="50" y="36"/>
                  </a:lnTo>
                  <a:lnTo>
                    <a:pt x="49" y="38"/>
                  </a:lnTo>
                  <a:lnTo>
                    <a:pt x="49" y="40"/>
                  </a:lnTo>
                  <a:lnTo>
                    <a:pt x="49" y="42"/>
                  </a:lnTo>
                  <a:lnTo>
                    <a:pt x="49" y="43"/>
                  </a:lnTo>
                  <a:lnTo>
                    <a:pt x="50" y="45"/>
                  </a:lnTo>
                  <a:lnTo>
                    <a:pt x="52" y="46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5" y="51"/>
                  </a:lnTo>
                  <a:lnTo>
                    <a:pt x="54" y="54"/>
                  </a:lnTo>
                  <a:lnTo>
                    <a:pt x="53" y="55"/>
                  </a:lnTo>
                  <a:lnTo>
                    <a:pt x="52" y="55"/>
                  </a:lnTo>
                  <a:lnTo>
                    <a:pt x="50" y="55"/>
                  </a:lnTo>
                  <a:lnTo>
                    <a:pt x="49" y="56"/>
                  </a:lnTo>
                  <a:lnTo>
                    <a:pt x="45" y="57"/>
                  </a:lnTo>
                  <a:lnTo>
                    <a:pt x="41" y="57"/>
                  </a:lnTo>
                  <a:lnTo>
                    <a:pt x="39" y="57"/>
                  </a:lnTo>
                  <a:lnTo>
                    <a:pt x="38" y="57"/>
                  </a:lnTo>
                  <a:lnTo>
                    <a:pt x="35" y="57"/>
                  </a:lnTo>
                  <a:lnTo>
                    <a:pt x="33" y="58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30" y="57"/>
                  </a:lnTo>
                  <a:lnTo>
                    <a:pt x="28" y="57"/>
                  </a:lnTo>
                  <a:lnTo>
                    <a:pt x="26" y="57"/>
                  </a:lnTo>
                  <a:lnTo>
                    <a:pt x="25" y="57"/>
                  </a:lnTo>
                  <a:lnTo>
                    <a:pt x="21" y="56"/>
                  </a:lnTo>
                  <a:lnTo>
                    <a:pt x="19" y="56"/>
                  </a:lnTo>
                  <a:lnTo>
                    <a:pt x="17" y="56"/>
                  </a:lnTo>
                  <a:lnTo>
                    <a:pt x="15" y="58"/>
                  </a:lnTo>
                  <a:lnTo>
                    <a:pt x="12" y="58"/>
                  </a:lnTo>
                  <a:lnTo>
                    <a:pt x="10" y="59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6" y="59"/>
                  </a:lnTo>
                  <a:lnTo>
                    <a:pt x="5" y="59"/>
                  </a:lnTo>
                  <a:lnTo>
                    <a:pt x="5" y="60"/>
                  </a:lnTo>
                  <a:lnTo>
                    <a:pt x="3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3" y="6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1" name="Freeform 1655">
              <a:extLst>
                <a:ext uri="{FF2B5EF4-FFF2-40B4-BE49-F238E27FC236}">
                  <a16:creationId xmlns:a16="http://schemas.microsoft.com/office/drawing/2014/main" id="{FB3E3B5D-A707-FE46-BF02-DFA70E208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" y="2710"/>
              <a:ext cx="40" cy="6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6" y="13"/>
                </a:cxn>
                <a:cxn ang="0">
                  <a:pos x="14" y="11"/>
                </a:cxn>
                <a:cxn ang="0">
                  <a:pos x="28" y="14"/>
                </a:cxn>
                <a:cxn ang="0">
                  <a:pos x="27" y="9"/>
                </a:cxn>
                <a:cxn ang="0">
                  <a:pos x="24" y="9"/>
                </a:cxn>
                <a:cxn ang="0">
                  <a:pos x="21" y="10"/>
                </a:cxn>
                <a:cxn ang="0">
                  <a:pos x="24" y="12"/>
                </a:cxn>
                <a:cxn ang="0">
                  <a:pos x="27" y="14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3" y="2"/>
                </a:cxn>
                <a:cxn ang="0">
                  <a:pos x="33" y="6"/>
                </a:cxn>
                <a:cxn ang="0">
                  <a:pos x="34" y="9"/>
                </a:cxn>
                <a:cxn ang="0">
                  <a:pos x="13" y="13"/>
                </a:cxn>
                <a:cxn ang="0">
                  <a:pos x="8" y="50"/>
                </a:cxn>
                <a:cxn ang="0">
                  <a:pos x="7" y="47"/>
                </a:cxn>
                <a:cxn ang="0">
                  <a:pos x="6" y="44"/>
                </a:cxn>
                <a:cxn ang="0">
                  <a:pos x="4" y="42"/>
                </a:cxn>
                <a:cxn ang="0">
                  <a:pos x="3" y="39"/>
                </a:cxn>
                <a:cxn ang="0">
                  <a:pos x="3" y="36"/>
                </a:cxn>
                <a:cxn ang="0">
                  <a:pos x="4" y="37"/>
                </a:cxn>
                <a:cxn ang="0">
                  <a:pos x="2" y="35"/>
                </a:cxn>
                <a:cxn ang="0">
                  <a:pos x="0" y="37"/>
                </a:cxn>
                <a:cxn ang="0">
                  <a:pos x="3" y="40"/>
                </a:cxn>
                <a:cxn ang="0">
                  <a:pos x="4" y="44"/>
                </a:cxn>
                <a:cxn ang="0">
                  <a:pos x="7" y="50"/>
                </a:cxn>
                <a:cxn ang="0">
                  <a:pos x="9" y="53"/>
                </a:cxn>
                <a:cxn ang="0">
                  <a:pos x="16" y="58"/>
                </a:cxn>
                <a:cxn ang="0">
                  <a:pos x="12" y="55"/>
                </a:cxn>
                <a:cxn ang="0">
                  <a:pos x="13" y="56"/>
                </a:cxn>
                <a:cxn ang="0">
                  <a:pos x="15" y="59"/>
                </a:cxn>
                <a:cxn ang="0">
                  <a:pos x="16" y="59"/>
                </a:cxn>
                <a:cxn ang="0">
                  <a:pos x="19" y="60"/>
                </a:cxn>
                <a:cxn ang="0">
                  <a:pos x="18" y="62"/>
                </a:cxn>
                <a:cxn ang="0">
                  <a:pos x="21" y="64"/>
                </a:cxn>
                <a:cxn ang="0">
                  <a:pos x="24" y="62"/>
                </a:cxn>
                <a:cxn ang="0">
                  <a:pos x="30" y="57"/>
                </a:cxn>
                <a:cxn ang="0">
                  <a:pos x="28" y="60"/>
                </a:cxn>
                <a:cxn ang="0">
                  <a:pos x="29" y="59"/>
                </a:cxn>
                <a:cxn ang="0">
                  <a:pos x="40" y="34"/>
                </a:cxn>
                <a:cxn ang="0">
                  <a:pos x="37" y="36"/>
                </a:cxn>
                <a:cxn ang="0">
                  <a:pos x="36" y="39"/>
                </a:cxn>
                <a:cxn ang="0">
                  <a:pos x="37" y="43"/>
                </a:cxn>
                <a:cxn ang="0">
                  <a:pos x="36" y="50"/>
                </a:cxn>
                <a:cxn ang="0">
                  <a:pos x="36" y="54"/>
                </a:cxn>
                <a:cxn ang="0">
                  <a:pos x="37" y="49"/>
                </a:cxn>
                <a:cxn ang="0">
                  <a:pos x="38" y="46"/>
                </a:cxn>
                <a:cxn ang="0">
                  <a:pos x="37" y="43"/>
                </a:cxn>
                <a:cxn ang="0">
                  <a:pos x="39" y="38"/>
                </a:cxn>
                <a:cxn ang="0">
                  <a:pos x="40" y="34"/>
                </a:cxn>
              </a:cxnLst>
              <a:rect l="0" t="0" r="r" b="b"/>
              <a:pathLst>
                <a:path w="40" h="64">
                  <a:moveTo>
                    <a:pt x="13" y="13"/>
                  </a:moveTo>
                  <a:lnTo>
                    <a:pt x="13" y="14"/>
                  </a:lnTo>
                  <a:lnTo>
                    <a:pt x="14" y="14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3"/>
                  </a:lnTo>
                  <a:lnTo>
                    <a:pt x="15" y="14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14"/>
                  </a:lnTo>
                  <a:lnTo>
                    <a:pt x="28" y="13"/>
                  </a:lnTo>
                  <a:lnTo>
                    <a:pt x="28" y="11"/>
                  </a:lnTo>
                  <a:lnTo>
                    <a:pt x="28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9"/>
                  </a:lnTo>
                  <a:lnTo>
                    <a:pt x="25" y="8"/>
                  </a:lnTo>
                  <a:lnTo>
                    <a:pt x="24" y="9"/>
                  </a:lnTo>
                  <a:lnTo>
                    <a:pt x="23" y="9"/>
                  </a:lnTo>
                  <a:lnTo>
                    <a:pt x="23" y="10"/>
                  </a:lnTo>
                  <a:lnTo>
                    <a:pt x="22" y="10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2" y="12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6" y="14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13" y="13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5" y="3"/>
                  </a:lnTo>
                  <a:lnTo>
                    <a:pt x="34" y="3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3" y="6"/>
                  </a:lnTo>
                  <a:lnTo>
                    <a:pt x="33" y="7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13" y="13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8"/>
                  </a:lnTo>
                  <a:lnTo>
                    <a:pt x="7" y="48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3" y="37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4" y="37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2" y="39"/>
                  </a:lnTo>
                  <a:lnTo>
                    <a:pt x="2" y="40"/>
                  </a:lnTo>
                  <a:lnTo>
                    <a:pt x="3" y="40"/>
                  </a:lnTo>
                  <a:lnTo>
                    <a:pt x="3" y="42"/>
                  </a:lnTo>
                  <a:lnTo>
                    <a:pt x="4" y="42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48"/>
                  </a:lnTo>
                  <a:lnTo>
                    <a:pt x="7" y="50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9" y="52"/>
                  </a:lnTo>
                  <a:lnTo>
                    <a:pt x="9" y="53"/>
                  </a:lnTo>
                  <a:lnTo>
                    <a:pt x="9" y="52"/>
                  </a:lnTo>
                  <a:lnTo>
                    <a:pt x="13" y="13"/>
                  </a:lnTo>
                  <a:lnTo>
                    <a:pt x="16" y="59"/>
                  </a:lnTo>
                  <a:lnTo>
                    <a:pt x="16" y="58"/>
                  </a:lnTo>
                  <a:lnTo>
                    <a:pt x="15" y="58"/>
                  </a:lnTo>
                  <a:lnTo>
                    <a:pt x="14" y="57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9"/>
                  </a:lnTo>
                  <a:lnTo>
                    <a:pt x="16" y="60"/>
                  </a:lnTo>
                  <a:lnTo>
                    <a:pt x="17" y="59"/>
                  </a:lnTo>
                  <a:lnTo>
                    <a:pt x="16" y="59"/>
                  </a:lnTo>
                  <a:lnTo>
                    <a:pt x="13" y="13"/>
                  </a:lnTo>
                  <a:lnTo>
                    <a:pt x="22" y="61"/>
                  </a:lnTo>
                  <a:lnTo>
                    <a:pt x="20" y="60"/>
                  </a:lnTo>
                  <a:lnTo>
                    <a:pt x="19" y="60"/>
                  </a:lnTo>
                  <a:lnTo>
                    <a:pt x="18" y="60"/>
                  </a:lnTo>
                  <a:lnTo>
                    <a:pt x="17" y="60"/>
                  </a:lnTo>
                  <a:lnTo>
                    <a:pt x="18" y="61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19" y="64"/>
                  </a:lnTo>
                  <a:lnTo>
                    <a:pt x="20" y="64"/>
                  </a:lnTo>
                  <a:lnTo>
                    <a:pt x="21" y="64"/>
                  </a:lnTo>
                  <a:lnTo>
                    <a:pt x="22" y="64"/>
                  </a:lnTo>
                  <a:lnTo>
                    <a:pt x="22" y="62"/>
                  </a:lnTo>
                  <a:lnTo>
                    <a:pt x="23" y="62"/>
                  </a:lnTo>
                  <a:lnTo>
                    <a:pt x="24" y="62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3" y="13"/>
                  </a:lnTo>
                  <a:lnTo>
                    <a:pt x="30" y="57"/>
                  </a:lnTo>
                  <a:lnTo>
                    <a:pt x="29" y="56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8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30" y="58"/>
                  </a:lnTo>
                  <a:lnTo>
                    <a:pt x="30" y="57"/>
                  </a:lnTo>
                  <a:lnTo>
                    <a:pt x="13" y="13"/>
                  </a:lnTo>
                  <a:lnTo>
                    <a:pt x="40" y="34"/>
                  </a:lnTo>
                  <a:lnTo>
                    <a:pt x="39" y="34"/>
                  </a:lnTo>
                  <a:lnTo>
                    <a:pt x="37" y="34"/>
                  </a:lnTo>
                  <a:lnTo>
                    <a:pt x="36" y="34"/>
                  </a:lnTo>
                  <a:lnTo>
                    <a:pt x="37" y="36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6" y="39"/>
                  </a:lnTo>
                  <a:lnTo>
                    <a:pt x="36" y="40"/>
                  </a:lnTo>
                  <a:lnTo>
                    <a:pt x="37" y="40"/>
                  </a:lnTo>
                  <a:lnTo>
                    <a:pt x="37" y="42"/>
                  </a:lnTo>
                  <a:lnTo>
                    <a:pt x="37" y="43"/>
                  </a:lnTo>
                  <a:lnTo>
                    <a:pt x="37" y="45"/>
                  </a:lnTo>
                  <a:lnTo>
                    <a:pt x="37" y="46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5" y="54"/>
                  </a:lnTo>
                  <a:lnTo>
                    <a:pt x="36" y="54"/>
                  </a:lnTo>
                  <a:lnTo>
                    <a:pt x="36" y="53"/>
                  </a:lnTo>
                  <a:lnTo>
                    <a:pt x="36" y="52"/>
                  </a:lnTo>
                  <a:lnTo>
                    <a:pt x="36" y="51"/>
                  </a:lnTo>
                  <a:lnTo>
                    <a:pt x="37" y="49"/>
                  </a:lnTo>
                  <a:lnTo>
                    <a:pt x="37" y="48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38" y="46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4"/>
                  </a:lnTo>
                  <a:lnTo>
                    <a:pt x="37" y="43"/>
                  </a:lnTo>
                  <a:lnTo>
                    <a:pt x="37" y="40"/>
                  </a:lnTo>
                  <a:lnTo>
                    <a:pt x="38" y="39"/>
                  </a:lnTo>
                  <a:lnTo>
                    <a:pt x="38" y="38"/>
                  </a:lnTo>
                  <a:lnTo>
                    <a:pt x="39" y="38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4"/>
                  </a:lnTo>
                  <a:lnTo>
                    <a:pt x="13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2" name="Freeform 1656">
              <a:extLst>
                <a:ext uri="{FF2B5EF4-FFF2-40B4-BE49-F238E27FC236}">
                  <a16:creationId xmlns:a16="http://schemas.microsoft.com/office/drawing/2014/main" id="{292D4F19-74F6-7B4B-BEF2-06B97F85C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2027"/>
              <a:ext cx="86" cy="53"/>
            </a:xfrm>
            <a:custGeom>
              <a:avLst/>
              <a:gdLst/>
              <a:ahLst/>
              <a:cxnLst>
                <a:cxn ang="0">
                  <a:pos x="23" y="43"/>
                </a:cxn>
                <a:cxn ang="0">
                  <a:pos x="27" y="43"/>
                </a:cxn>
                <a:cxn ang="0">
                  <a:pos x="29" y="43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39" y="46"/>
                </a:cxn>
                <a:cxn ang="0">
                  <a:pos x="44" y="46"/>
                </a:cxn>
                <a:cxn ang="0">
                  <a:pos x="48" y="48"/>
                </a:cxn>
                <a:cxn ang="0">
                  <a:pos x="49" y="49"/>
                </a:cxn>
                <a:cxn ang="0">
                  <a:pos x="50" y="51"/>
                </a:cxn>
                <a:cxn ang="0">
                  <a:pos x="51" y="53"/>
                </a:cxn>
                <a:cxn ang="0">
                  <a:pos x="56" y="53"/>
                </a:cxn>
                <a:cxn ang="0">
                  <a:pos x="60" y="51"/>
                </a:cxn>
                <a:cxn ang="0">
                  <a:pos x="63" y="50"/>
                </a:cxn>
                <a:cxn ang="0">
                  <a:pos x="66" y="50"/>
                </a:cxn>
                <a:cxn ang="0">
                  <a:pos x="69" y="50"/>
                </a:cxn>
                <a:cxn ang="0">
                  <a:pos x="72" y="49"/>
                </a:cxn>
                <a:cxn ang="0">
                  <a:pos x="74" y="51"/>
                </a:cxn>
                <a:cxn ang="0">
                  <a:pos x="80" y="50"/>
                </a:cxn>
                <a:cxn ang="0">
                  <a:pos x="83" y="48"/>
                </a:cxn>
                <a:cxn ang="0">
                  <a:pos x="86" y="44"/>
                </a:cxn>
                <a:cxn ang="0">
                  <a:pos x="85" y="41"/>
                </a:cxn>
                <a:cxn ang="0">
                  <a:pos x="83" y="35"/>
                </a:cxn>
                <a:cxn ang="0">
                  <a:pos x="81" y="30"/>
                </a:cxn>
                <a:cxn ang="0">
                  <a:pos x="76" y="27"/>
                </a:cxn>
                <a:cxn ang="0">
                  <a:pos x="73" y="25"/>
                </a:cxn>
                <a:cxn ang="0">
                  <a:pos x="68" y="22"/>
                </a:cxn>
                <a:cxn ang="0">
                  <a:pos x="62" y="22"/>
                </a:cxn>
                <a:cxn ang="0">
                  <a:pos x="58" y="19"/>
                </a:cxn>
                <a:cxn ang="0">
                  <a:pos x="49" y="15"/>
                </a:cxn>
                <a:cxn ang="0">
                  <a:pos x="45" y="14"/>
                </a:cxn>
                <a:cxn ang="0">
                  <a:pos x="42" y="11"/>
                </a:cxn>
                <a:cxn ang="0">
                  <a:pos x="37" y="11"/>
                </a:cxn>
                <a:cxn ang="0">
                  <a:pos x="33" y="9"/>
                </a:cxn>
                <a:cxn ang="0">
                  <a:pos x="29" y="6"/>
                </a:cxn>
                <a:cxn ang="0">
                  <a:pos x="22" y="4"/>
                </a:cxn>
                <a:cxn ang="0">
                  <a:pos x="19" y="1"/>
                </a:cxn>
                <a:cxn ang="0">
                  <a:pos x="15" y="1"/>
                </a:cxn>
                <a:cxn ang="0">
                  <a:pos x="8" y="1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1" y="7"/>
                </a:cxn>
                <a:cxn ang="0">
                  <a:pos x="2" y="11"/>
                </a:cxn>
                <a:cxn ang="0">
                  <a:pos x="7" y="11"/>
                </a:cxn>
                <a:cxn ang="0">
                  <a:pos x="17" y="16"/>
                </a:cxn>
                <a:cxn ang="0">
                  <a:pos x="24" y="23"/>
                </a:cxn>
                <a:cxn ang="0">
                  <a:pos x="27" y="26"/>
                </a:cxn>
                <a:cxn ang="0">
                  <a:pos x="26" y="31"/>
                </a:cxn>
                <a:cxn ang="0">
                  <a:pos x="19" y="41"/>
                </a:cxn>
                <a:cxn ang="0">
                  <a:pos x="20" y="42"/>
                </a:cxn>
                <a:cxn ang="0">
                  <a:pos x="22" y="42"/>
                </a:cxn>
              </a:cxnLst>
              <a:rect l="0" t="0" r="r" b="b"/>
              <a:pathLst>
                <a:path w="86" h="53">
                  <a:moveTo>
                    <a:pt x="22" y="42"/>
                  </a:moveTo>
                  <a:lnTo>
                    <a:pt x="23" y="43"/>
                  </a:lnTo>
                  <a:lnTo>
                    <a:pt x="26" y="42"/>
                  </a:lnTo>
                  <a:lnTo>
                    <a:pt x="27" y="43"/>
                  </a:lnTo>
                  <a:lnTo>
                    <a:pt x="28" y="42"/>
                  </a:lnTo>
                  <a:lnTo>
                    <a:pt x="29" y="43"/>
                  </a:lnTo>
                  <a:lnTo>
                    <a:pt x="31" y="44"/>
                  </a:lnTo>
                  <a:lnTo>
                    <a:pt x="33" y="44"/>
                  </a:lnTo>
                  <a:lnTo>
                    <a:pt x="34" y="44"/>
                  </a:lnTo>
                  <a:lnTo>
                    <a:pt x="36" y="45"/>
                  </a:lnTo>
                  <a:lnTo>
                    <a:pt x="38" y="45"/>
                  </a:lnTo>
                  <a:lnTo>
                    <a:pt x="39" y="46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7" y="48"/>
                  </a:lnTo>
                  <a:lnTo>
                    <a:pt x="48" y="48"/>
                  </a:lnTo>
                  <a:lnTo>
                    <a:pt x="48" y="49"/>
                  </a:lnTo>
                  <a:lnTo>
                    <a:pt x="49" y="49"/>
                  </a:lnTo>
                  <a:lnTo>
                    <a:pt x="50" y="49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51" y="53"/>
                  </a:lnTo>
                  <a:lnTo>
                    <a:pt x="53" y="53"/>
                  </a:lnTo>
                  <a:lnTo>
                    <a:pt x="56" y="53"/>
                  </a:lnTo>
                  <a:lnTo>
                    <a:pt x="58" y="52"/>
                  </a:lnTo>
                  <a:lnTo>
                    <a:pt x="60" y="51"/>
                  </a:lnTo>
                  <a:lnTo>
                    <a:pt x="62" y="50"/>
                  </a:lnTo>
                  <a:lnTo>
                    <a:pt x="63" y="50"/>
                  </a:lnTo>
                  <a:lnTo>
                    <a:pt x="65" y="50"/>
                  </a:lnTo>
                  <a:lnTo>
                    <a:pt x="66" y="50"/>
                  </a:lnTo>
                  <a:lnTo>
                    <a:pt x="67" y="50"/>
                  </a:lnTo>
                  <a:lnTo>
                    <a:pt x="69" y="50"/>
                  </a:lnTo>
                  <a:lnTo>
                    <a:pt x="71" y="49"/>
                  </a:lnTo>
                  <a:lnTo>
                    <a:pt x="72" y="49"/>
                  </a:lnTo>
                  <a:lnTo>
                    <a:pt x="73" y="50"/>
                  </a:lnTo>
                  <a:lnTo>
                    <a:pt x="74" y="51"/>
                  </a:lnTo>
                  <a:lnTo>
                    <a:pt x="76" y="51"/>
                  </a:lnTo>
                  <a:lnTo>
                    <a:pt x="80" y="50"/>
                  </a:lnTo>
                  <a:lnTo>
                    <a:pt x="83" y="49"/>
                  </a:lnTo>
                  <a:lnTo>
                    <a:pt x="83" y="48"/>
                  </a:lnTo>
                  <a:lnTo>
                    <a:pt x="86" y="46"/>
                  </a:lnTo>
                  <a:lnTo>
                    <a:pt x="86" y="44"/>
                  </a:lnTo>
                  <a:lnTo>
                    <a:pt x="86" y="42"/>
                  </a:lnTo>
                  <a:lnTo>
                    <a:pt x="85" y="41"/>
                  </a:lnTo>
                  <a:lnTo>
                    <a:pt x="85" y="38"/>
                  </a:lnTo>
                  <a:lnTo>
                    <a:pt x="83" y="35"/>
                  </a:lnTo>
                  <a:lnTo>
                    <a:pt x="82" y="32"/>
                  </a:lnTo>
                  <a:lnTo>
                    <a:pt x="81" y="30"/>
                  </a:lnTo>
                  <a:lnTo>
                    <a:pt x="80" y="29"/>
                  </a:lnTo>
                  <a:lnTo>
                    <a:pt x="76" y="27"/>
                  </a:lnTo>
                  <a:lnTo>
                    <a:pt x="74" y="25"/>
                  </a:lnTo>
                  <a:lnTo>
                    <a:pt x="73" y="25"/>
                  </a:lnTo>
                  <a:lnTo>
                    <a:pt x="69" y="23"/>
                  </a:lnTo>
                  <a:lnTo>
                    <a:pt x="68" y="22"/>
                  </a:lnTo>
                  <a:lnTo>
                    <a:pt x="66" y="22"/>
                  </a:lnTo>
                  <a:lnTo>
                    <a:pt x="62" y="22"/>
                  </a:lnTo>
                  <a:lnTo>
                    <a:pt x="60" y="20"/>
                  </a:lnTo>
                  <a:lnTo>
                    <a:pt x="58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4"/>
                  </a:lnTo>
                  <a:lnTo>
                    <a:pt x="45" y="14"/>
                  </a:lnTo>
                  <a:lnTo>
                    <a:pt x="43" y="12"/>
                  </a:lnTo>
                  <a:lnTo>
                    <a:pt x="42" y="11"/>
                  </a:lnTo>
                  <a:lnTo>
                    <a:pt x="39" y="11"/>
                  </a:lnTo>
                  <a:lnTo>
                    <a:pt x="37" y="11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6"/>
                  </a:lnTo>
                  <a:lnTo>
                    <a:pt x="24" y="5"/>
                  </a:lnTo>
                  <a:lnTo>
                    <a:pt x="22" y="4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7" y="11"/>
                  </a:lnTo>
                  <a:lnTo>
                    <a:pt x="12" y="13"/>
                  </a:lnTo>
                  <a:lnTo>
                    <a:pt x="17" y="16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6" y="24"/>
                  </a:lnTo>
                  <a:lnTo>
                    <a:pt x="27" y="26"/>
                  </a:lnTo>
                  <a:lnTo>
                    <a:pt x="27" y="29"/>
                  </a:lnTo>
                  <a:lnTo>
                    <a:pt x="26" y="31"/>
                  </a:lnTo>
                  <a:lnTo>
                    <a:pt x="23" y="35"/>
                  </a:lnTo>
                  <a:lnTo>
                    <a:pt x="19" y="41"/>
                  </a:lnTo>
                  <a:lnTo>
                    <a:pt x="19" y="42"/>
                  </a:lnTo>
                  <a:lnTo>
                    <a:pt x="20" y="42"/>
                  </a:lnTo>
                  <a:lnTo>
                    <a:pt x="21" y="42"/>
                  </a:lnTo>
                  <a:lnTo>
                    <a:pt x="22" y="4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3" name="Freeform 1657">
              <a:extLst>
                <a:ext uri="{FF2B5EF4-FFF2-40B4-BE49-F238E27FC236}">
                  <a16:creationId xmlns:a16="http://schemas.microsoft.com/office/drawing/2014/main" id="{3F235EDF-7D42-444A-97A4-D57AD294D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" y="2041"/>
              <a:ext cx="144" cy="94"/>
            </a:xfrm>
            <a:custGeom>
              <a:avLst/>
              <a:gdLst/>
              <a:ahLst/>
              <a:cxnLst>
                <a:cxn ang="0">
                  <a:pos x="127" y="8"/>
                </a:cxn>
                <a:cxn ang="0">
                  <a:pos x="113" y="1"/>
                </a:cxn>
                <a:cxn ang="0">
                  <a:pos x="99" y="0"/>
                </a:cxn>
                <a:cxn ang="0">
                  <a:pos x="91" y="0"/>
                </a:cxn>
                <a:cxn ang="0">
                  <a:pos x="85" y="1"/>
                </a:cxn>
                <a:cxn ang="0">
                  <a:pos x="77" y="7"/>
                </a:cxn>
                <a:cxn ang="0">
                  <a:pos x="64" y="13"/>
                </a:cxn>
                <a:cxn ang="0">
                  <a:pos x="58" y="17"/>
                </a:cxn>
                <a:cxn ang="0">
                  <a:pos x="44" y="17"/>
                </a:cxn>
                <a:cxn ang="0">
                  <a:pos x="38" y="21"/>
                </a:cxn>
                <a:cxn ang="0">
                  <a:pos x="34" y="29"/>
                </a:cxn>
                <a:cxn ang="0">
                  <a:pos x="38" y="31"/>
                </a:cxn>
                <a:cxn ang="0">
                  <a:pos x="49" y="35"/>
                </a:cxn>
                <a:cxn ang="0">
                  <a:pos x="54" y="39"/>
                </a:cxn>
                <a:cxn ang="0">
                  <a:pos x="53" y="44"/>
                </a:cxn>
                <a:cxn ang="0">
                  <a:pos x="44" y="51"/>
                </a:cxn>
                <a:cxn ang="0">
                  <a:pos x="28" y="55"/>
                </a:cxn>
                <a:cxn ang="0">
                  <a:pos x="20" y="54"/>
                </a:cxn>
                <a:cxn ang="0">
                  <a:pos x="9" y="54"/>
                </a:cxn>
                <a:cxn ang="0">
                  <a:pos x="1" y="57"/>
                </a:cxn>
                <a:cxn ang="0">
                  <a:pos x="0" y="62"/>
                </a:cxn>
                <a:cxn ang="0">
                  <a:pos x="6" y="66"/>
                </a:cxn>
                <a:cxn ang="0">
                  <a:pos x="15" y="72"/>
                </a:cxn>
                <a:cxn ang="0">
                  <a:pos x="18" y="79"/>
                </a:cxn>
                <a:cxn ang="0">
                  <a:pos x="18" y="82"/>
                </a:cxn>
                <a:cxn ang="0">
                  <a:pos x="19" y="85"/>
                </a:cxn>
                <a:cxn ang="0">
                  <a:pos x="22" y="93"/>
                </a:cxn>
                <a:cxn ang="0">
                  <a:pos x="29" y="94"/>
                </a:cxn>
                <a:cxn ang="0">
                  <a:pos x="27" y="88"/>
                </a:cxn>
                <a:cxn ang="0">
                  <a:pos x="32" y="87"/>
                </a:cxn>
                <a:cxn ang="0">
                  <a:pos x="39" y="84"/>
                </a:cxn>
                <a:cxn ang="0">
                  <a:pos x="41" y="77"/>
                </a:cxn>
                <a:cxn ang="0">
                  <a:pos x="50" y="74"/>
                </a:cxn>
                <a:cxn ang="0">
                  <a:pos x="59" y="68"/>
                </a:cxn>
                <a:cxn ang="0">
                  <a:pos x="58" y="55"/>
                </a:cxn>
                <a:cxn ang="0">
                  <a:pos x="62" y="53"/>
                </a:cxn>
                <a:cxn ang="0">
                  <a:pos x="74" y="49"/>
                </a:cxn>
                <a:cxn ang="0">
                  <a:pos x="84" y="46"/>
                </a:cxn>
                <a:cxn ang="0">
                  <a:pos x="89" y="51"/>
                </a:cxn>
                <a:cxn ang="0">
                  <a:pos x="99" y="54"/>
                </a:cxn>
                <a:cxn ang="0">
                  <a:pos x="99" y="50"/>
                </a:cxn>
                <a:cxn ang="0">
                  <a:pos x="101" y="43"/>
                </a:cxn>
                <a:cxn ang="0">
                  <a:pos x="113" y="39"/>
                </a:cxn>
                <a:cxn ang="0">
                  <a:pos x="118" y="37"/>
                </a:cxn>
                <a:cxn ang="0">
                  <a:pos x="124" y="34"/>
                </a:cxn>
                <a:cxn ang="0">
                  <a:pos x="127" y="30"/>
                </a:cxn>
                <a:cxn ang="0">
                  <a:pos x="136" y="24"/>
                </a:cxn>
                <a:cxn ang="0">
                  <a:pos x="142" y="21"/>
                </a:cxn>
                <a:cxn ang="0">
                  <a:pos x="136" y="16"/>
                </a:cxn>
                <a:cxn ang="0">
                  <a:pos x="130" y="11"/>
                </a:cxn>
              </a:cxnLst>
              <a:rect l="0" t="0" r="r" b="b"/>
              <a:pathLst>
                <a:path w="144" h="94">
                  <a:moveTo>
                    <a:pt x="130" y="11"/>
                  </a:moveTo>
                  <a:lnTo>
                    <a:pt x="129" y="9"/>
                  </a:lnTo>
                  <a:lnTo>
                    <a:pt x="127" y="8"/>
                  </a:lnTo>
                  <a:lnTo>
                    <a:pt x="123" y="5"/>
                  </a:lnTo>
                  <a:lnTo>
                    <a:pt x="118" y="2"/>
                  </a:lnTo>
                  <a:lnTo>
                    <a:pt x="113" y="1"/>
                  </a:lnTo>
                  <a:lnTo>
                    <a:pt x="108" y="1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7" y="1"/>
                  </a:lnTo>
                  <a:lnTo>
                    <a:pt x="94" y="1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8" y="1"/>
                  </a:lnTo>
                  <a:lnTo>
                    <a:pt x="85" y="1"/>
                  </a:lnTo>
                  <a:lnTo>
                    <a:pt x="83" y="2"/>
                  </a:lnTo>
                  <a:lnTo>
                    <a:pt x="82" y="5"/>
                  </a:lnTo>
                  <a:lnTo>
                    <a:pt x="77" y="7"/>
                  </a:lnTo>
                  <a:lnTo>
                    <a:pt x="73" y="9"/>
                  </a:lnTo>
                  <a:lnTo>
                    <a:pt x="68" y="10"/>
                  </a:lnTo>
                  <a:lnTo>
                    <a:pt x="64" y="13"/>
                  </a:lnTo>
                  <a:lnTo>
                    <a:pt x="62" y="14"/>
                  </a:lnTo>
                  <a:lnTo>
                    <a:pt x="60" y="17"/>
                  </a:lnTo>
                  <a:lnTo>
                    <a:pt x="58" y="17"/>
                  </a:lnTo>
                  <a:lnTo>
                    <a:pt x="54" y="17"/>
                  </a:lnTo>
                  <a:lnTo>
                    <a:pt x="49" y="17"/>
                  </a:lnTo>
                  <a:lnTo>
                    <a:pt x="44" y="17"/>
                  </a:lnTo>
                  <a:lnTo>
                    <a:pt x="41" y="18"/>
                  </a:lnTo>
                  <a:lnTo>
                    <a:pt x="39" y="19"/>
                  </a:lnTo>
                  <a:lnTo>
                    <a:pt x="38" y="21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4" y="29"/>
                  </a:lnTo>
                  <a:lnTo>
                    <a:pt x="33" y="29"/>
                  </a:lnTo>
                  <a:lnTo>
                    <a:pt x="34" y="29"/>
                  </a:lnTo>
                  <a:lnTo>
                    <a:pt x="38" y="31"/>
                  </a:lnTo>
                  <a:lnTo>
                    <a:pt x="41" y="33"/>
                  </a:lnTo>
                  <a:lnTo>
                    <a:pt x="45" y="34"/>
                  </a:lnTo>
                  <a:lnTo>
                    <a:pt x="49" y="35"/>
                  </a:lnTo>
                  <a:lnTo>
                    <a:pt x="51" y="36"/>
                  </a:lnTo>
                  <a:lnTo>
                    <a:pt x="53" y="36"/>
                  </a:lnTo>
                  <a:lnTo>
                    <a:pt x="54" y="39"/>
                  </a:lnTo>
                  <a:lnTo>
                    <a:pt x="55" y="40"/>
                  </a:lnTo>
                  <a:lnTo>
                    <a:pt x="54" y="42"/>
                  </a:lnTo>
                  <a:lnTo>
                    <a:pt x="53" y="44"/>
                  </a:lnTo>
                  <a:lnTo>
                    <a:pt x="52" y="46"/>
                  </a:lnTo>
                  <a:lnTo>
                    <a:pt x="48" y="49"/>
                  </a:lnTo>
                  <a:lnTo>
                    <a:pt x="44" y="51"/>
                  </a:lnTo>
                  <a:lnTo>
                    <a:pt x="36" y="53"/>
                  </a:lnTo>
                  <a:lnTo>
                    <a:pt x="32" y="54"/>
                  </a:lnTo>
                  <a:lnTo>
                    <a:pt x="28" y="55"/>
                  </a:lnTo>
                  <a:lnTo>
                    <a:pt x="26" y="56"/>
                  </a:lnTo>
                  <a:lnTo>
                    <a:pt x="25" y="55"/>
                  </a:lnTo>
                  <a:lnTo>
                    <a:pt x="20" y="54"/>
                  </a:lnTo>
                  <a:lnTo>
                    <a:pt x="17" y="53"/>
                  </a:lnTo>
                  <a:lnTo>
                    <a:pt x="12" y="53"/>
                  </a:lnTo>
                  <a:lnTo>
                    <a:pt x="9" y="54"/>
                  </a:lnTo>
                  <a:lnTo>
                    <a:pt x="6" y="55"/>
                  </a:lnTo>
                  <a:lnTo>
                    <a:pt x="2" y="56"/>
                  </a:lnTo>
                  <a:lnTo>
                    <a:pt x="1" y="57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3" y="65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12" y="69"/>
                  </a:lnTo>
                  <a:lnTo>
                    <a:pt x="15" y="72"/>
                  </a:lnTo>
                  <a:lnTo>
                    <a:pt x="17" y="74"/>
                  </a:lnTo>
                  <a:lnTo>
                    <a:pt x="18" y="78"/>
                  </a:lnTo>
                  <a:lnTo>
                    <a:pt x="18" y="79"/>
                  </a:lnTo>
                  <a:lnTo>
                    <a:pt x="17" y="81"/>
                  </a:lnTo>
                  <a:lnTo>
                    <a:pt x="17" y="82"/>
                  </a:lnTo>
                  <a:lnTo>
                    <a:pt x="18" y="82"/>
                  </a:lnTo>
                  <a:lnTo>
                    <a:pt x="19" y="82"/>
                  </a:lnTo>
                  <a:lnTo>
                    <a:pt x="19" y="83"/>
                  </a:lnTo>
                  <a:lnTo>
                    <a:pt x="19" y="85"/>
                  </a:lnTo>
                  <a:lnTo>
                    <a:pt x="20" y="87"/>
                  </a:lnTo>
                  <a:lnTo>
                    <a:pt x="21" y="90"/>
                  </a:lnTo>
                  <a:lnTo>
                    <a:pt x="22" y="93"/>
                  </a:lnTo>
                  <a:lnTo>
                    <a:pt x="24" y="94"/>
                  </a:lnTo>
                  <a:lnTo>
                    <a:pt x="27" y="94"/>
                  </a:lnTo>
                  <a:lnTo>
                    <a:pt x="29" y="94"/>
                  </a:lnTo>
                  <a:lnTo>
                    <a:pt x="29" y="91"/>
                  </a:lnTo>
                  <a:lnTo>
                    <a:pt x="28" y="89"/>
                  </a:lnTo>
                  <a:lnTo>
                    <a:pt x="27" y="88"/>
                  </a:lnTo>
                  <a:lnTo>
                    <a:pt x="29" y="87"/>
                  </a:lnTo>
                  <a:lnTo>
                    <a:pt x="30" y="87"/>
                  </a:lnTo>
                  <a:lnTo>
                    <a:pt x="32" y="87"/>
                  </a:lnTo>
                  <a:lnTo>
                    <a:pt x="34" y="86"/>
                  </a:lnTo>
                  <a:lnTo>
                    <a:pt x="37" y="85"/>
                  </a:lnTo>
                  <a:lnTo>
                    <a:pt x="39" y="84"/>
                  </a:lnTo>
                  <a:lnTo>
                    <a:pt x="41" y="82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6"/>
                  </a:lnTo>
                  <a:lnTo>
                    <a:pt x="45" y="76"/>
                  </a:lnTo>
                  <a:lnTo>
                    <a:pt x="50" y="74"/>
                  </a:lnTo>
                  <a:lnTo>
                    <a:pt x="55" y="73"/>
                  </a:lnTo>
                  <a:lnTo>
                    <a:pt x="58" y="72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8" y="62"/>
                  </a:lnTo>
                  <a:lnTo>
                    <a:pt x="58" y="55"/>
                  </a:lnTo>
                  <a:lnTo>
                    <a:pt x="59" y="54"/>
                  </a:lnTo>
                  <a:lnTo>
                    <a:pt x="59" y="53"/>
                  </a:lnTo>
                  <a:lnTo>
                    <a:pt x="62" y="53"/>
                  </a:lnTo>
                  <a:lnTo>
                    <a:pt x="69" y="52"/>
                  </a:lnTo>
                  <a:lnTo>
                    <a:pt x="71" y="51"/>
                  </a:lnTo>
                  <a:lnTo>
                    <a:pt x="74" y="49"/>
                  </a:lnTo>
                  <a:lnTo>
                    <a:pt x="78" y="45"/>
                  </a:lnTo>
                  <a:lnTo>
                    <a:pt x="82" y="45"/>
                  </a:lnTo>
                  <a:lnTo>
                    <a:pt x="84" y="46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9" y="51"/>
                  </a:lnTo>
                  <a:lnTo>
                    <a:pt x="92" y="52"/>
                  </a:lnTo>
                  <a:lnTo>
                    <a:pt x="97" y="53"/>
                  </a:lnTo>
                  <a:lnTo>
                    <a:pt x="99" y="54"/>
                  </a:lnTo>
                  <a:lnTo>
                    <a:pt x="99" y="52"/>
                  </a:lnTo>
                  <a:lnTo>
                    <a:pt x="99" y="51"/>
                  </a:lnTo>
                  <a:lnTo>
                    <a:pt x="99" y="50"/>
                  </a:lnTo>
                  <a:lnTo>
                    <a:pt x="99" y="46"/>
                  </a:lnTo>
                  <a:lnTo>
                    <a:pt x="101" y="44"/>
                  </a:lnTo>
                  <a:lnTo>
                    <a:pt x="101" y="43"/>
                  </a:lnTo>
                  <a:lnTo>
                    <a:pt x="103" y="42"/>
                  </a:lnTo>
                  <a:lnTo>
                    <a:pt x="109" y="40"/>
                  </a:lnTo>
                  <a:lnTo>
                    <a:pt x="113" y="39"/>
                  </a:lnTo>
                  <a:lnTo>
                    <a:pt x="115" y="38"/>
                  </a:lnTo>
                  <a:lnTo>
                    <a:pt x="116" y="37"/>
                  </a:lnTo>
                  <a:lnTo>
                    <a:pt x="118" y="37"/>
                  </a:lnTo>
                  <a:lnTo>
                    <a:pt x="119" y="36"/>
                  </a:lnTo>
                  <a:lnTo>
                    <a:pt x="120" y="35"/>
                  </a:lnTo>
                  <a:lnTo>
                    <a:pt x="124" y="34"/>
                  </a:lnTo>
                  <a:lnTo>
                    <a:pt x="126" y="33"/>
                  </a:lnTo>
                  <a:lnTo>
                    <a:pt x="127" y="32"/>
                  </a:lnTo>
                  <a:lnTo>
                    <a:pt x="127" y="30"/>
                  </a:lnTo>
                  <a:lnTo>
                    <a:pt x="129" y="28"/>
                  </a:lnTo>
                  <a:lnTo>
                    <a:pt x="131" y="27"/>
                  </a:lnTo>
                  <a:lnTo>
                    <a:pt x="136" y="24"/>
                  </a:lnTo>
                  <a:lnTo>
                    <a:pt x="138" y="23"/>
                  </a:lnTo>
                  <a:lnTo>
                    <a:pt x="140" y="22"/>
                  </a:lnTo>
                  <a:lnTo>
                    <a:pt x="142" y="21"/>
                  </a:lnTo>
                  <a:lnTo>
                    <a:pt x="142" y="20"/>
                  </a:lnTo>
                  <a:lnTo>
                    <a:pt x="144" y="19"/>
                  </a:lnTo>
                  <a:lnTo>
                    <a:pt x="136" y="16"/>
                  </a:lnTo>
                  <a:lnTo>
                    <a:pt x="132" y="14"/>
                  </a:lnTo>
                  <a:lnTo>
                    <a:pt x="131" y="11"/>
                  </a:lnTo>
                  <a:lnTo>
                    <a:pt x="130" y="1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4" name="Freeform 1658">
              <a:extLst>
                <a:ext uri="{FF2B5EF4-FFF2-40B4-BE49-F238E27FC236}">
                  <a16:creationId xmlns:a16="http://schemas.microsoft.com/office/drawing/2014/main" id="{B3EB07CD-224E-6742-A1DF-587386CD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2026"/>
              <a:ext cx="196" cy="127"/>
            </a:xfrm>
            <a:custGeom>
              <a:avLst/>
              <a:gdLst/>
              <a:ahLst/>
              <a:cxnLst>
                <a:cxn ang="0">
                  <a:pos x="190" y="50"/>
                </a:cxn>
                <a:cxn ang="0">
                  <a:pos x="175" y="44"/>
                </a:cxn>
                <a:cxn ang="0">
                  <a:pos x="167" y="48"/>
                </a:cxn>
                <a:cxn ang="0">
                  <a:pos x="151" y="45"/>
                </a:cxn>
                <a:cxn ang="0">
                  <a:pos x="138" y="47"/>
                </a:cxn>
                <a:cxn ang="0">
                  <a:pos x="124" y="47"/>
                </a:cxn>
                <a:cxn ang="0">
                  <a:pos x="109" y="42"/>
                </a:cxn>
                <a:cxn ang="0">
                  <a:pos x="102" y="45"/>
                </a:cxn>
                <a:cxn ang="0">
                  <a:pos x="92" y="43"/>
                </a:cxn>
                <a:cxn ang="0">
                  <a:pos x="83" y="29"/>
                </a:cxn>
                <a:cxn ang="0">
                  <a:pos x="70" y="26"/>
                </a:cxn>
                <a:cxn ang="0">
                  <a:pos x="58" y="19"/>
                </a:cxn>
                <a:cxn ang="0">
                  <a:pos x="48" y="19"/>
                </a:cxn>
                <a:cxn ang="0">
                  <a:pos x="36" y="6"/>
                </a:cxn>
                <a:cxn ang="0">
                  <a:pos x="31" y="0"/>
                </a:cxn>
                <a:cxn ang="0">
                  <a:pos x="23" y="6"/>
                </a:cxn>
                <a:cxn ang="0">
                  <a:pos x="23" y="15"/>
                </a:cxn>
                <a:cxn ang="0">
                  <a:pos x="16" y="28"/>
                </a:cxn>
                <a:cxn ang="0">
                  <a:pos x="5" y="32"/>
                </a:cxn>
                <a:cxn ang="0">
                  <a:pos x="5" y="38"/>
                </a:cxn>
                <a:cxn ang="0">
                  <a:pos x="8" y="37"/>
                </a:cxn>
                <a:cxn ang="0">
                  <a:pos x="12" y="35"/>
                </a:cxn>
                <a:cxn ang="0">
                  <a:pos x="15" y="41"/>
                </a:cxn>
                <a:cxn ang="0">
                  <a:pos x="20" y="45"/>
                </a:cxn>
                <a:cxn ang="0">
                  <a:pos x="24" y="48"/>
                </a:cxn>
                <a:cxn ang="0">
                  <a:pos x="30" y="52"/>
                </a:cxn>
                <a:cxn ang="0">
                  <a:pos x="35" y="60"/>
                </a:cxn>
                <a:cxn ang="0">
                  <a:pos x="45" y="70"/>
                </a:cxn>
                <a:cxn ang="0">
                  <a:pos x="52" y="75"/>
                </a:cxn>
                <a:cxn ang="0">
                  <a:pos x="54" y="81"/>
                </a:cxn>
                <a:cxn ang="0">
                  <a:pos x="61" y="87"/>
                </a:cxn>
                <a:cxn ang="0">
                  <a:pos x="62" y="94"/>
                </a:cxn>
                <a:cxn ang="0">
                  <a:pos x="67" y="98"/>
                </a:cxn>
                <a:cxn ang="0">
                  <a:pos x="79" y="109"/>
                </a:cxn>
                <a:cxn ang="0">
                  <a:pos x="92" y="117"/>
                </a:cxn>
                <a:cxn ang="0">
                  <a:pos x="101" y="120"/>
                </a:cxn>
                <a:cxn ang="0">
                  <a:pos x="122" y="126"/>
                </a:cxn>
                <a:cxn ang="0">
                  <a:pos x="134" y="126"/>
                </a:cxn>
                <a:cxn ang="0">
                  <a:pos x="141" y="122"/>
                </a:cxn>
                <a:cxn ang="0">
                  <a:pos x="146" y="118"/>
                </a:cxn>
                <a:cxn ang="0">
                  <a:pos x="146" y="104"/>
                </a:cxn>
                <a:cxn ang="0">
                  <a:pos x="158" y="97"/>
                </a:cxn>
                <a:cxn ang="0">
                  <a:pos x="158" y="89"/>
                </a:cxn>
                <a:cxn ang="0">
                  <a:pos x="147" y="81"/>
                </a:cxn>
                <a:cxn ang="0">
                  <a:pos x="141" y="75"/>
                </a:cxn>
                <a:cxn ang="0">
                  <a:pos x="147" y="70"/>
                </a:cxn>
                <a:cxn ang="0">
                  <a:pos x="161" y="69"/>
                </a:cxn>
                <a:cxn ang="0">
                  <a:pos x="173" y="69"/>
                </a:cxn>
                <a:cxn ang="0">
                  <a:pos x="193" y="61"/>
                </a:cxn>
                <a:cxn ang="0">
                  <a:pos x="196" y="54"/>
                </a:cxn>
              </a:cxnLst>
              <a:rect l="0" t="0" r="r" b="b"/>
              <a:pathLst>
                <a:path w="196" h="127">
                  <a:moveTo>
                    <a:pt x="195" y="54"/>
                  </a:moveTo>
                  <a:lnTo>
                    <a:pt x="194" y="51"/>
                  </a:lnTo>
                  <a:lnTo>
                    <a:pt x="192" y="51"/>
                  </a:lnTo>
                  <a:lnTo>
                    <a:pt x="190" y="50"/>
                  </a:lnTo>
                  <a:lnTo>
                    <a:pt x="186" y="49"/>
                  </a:lnTo>
                  <a:lnTo>
                    <a:pt x="182" y="48"/>
                  </a:lnTo>
                  <a:lnTo>
                    <a:pt x="179" y="46"/>
                  </a:lnTo>
                  <a:lnTo>
                    <a:pt x="175" y="44"/>
                  </a:lnTo>
                  <a:lnTo>
                    <a:pt x="174" y="44"/>
                  </a:lnTo>
                  <a:lnTo>
                    <a:pt x="171" y="47"/>
                  </a:lnTo>
                  <a:lnTo>
                    <a:pt x="169" y="48"/>
                  </a:lnTo>
                  <a:lnTo>
                    <a:pt x="167" y="48"/>
                  </a:lnTo>
                  <a:lnTo>
                    <a:pt x="162" y="47"/>
                  </a:lnTo>
                  <a:lnTo>
                    <a:pt x="159" y="46"/>
                  </a:lnTo>
                  <a:lnTo>
                    <a:pt x="157" y="45"/>
                  </a:lnTo>
                  <a:lnTo>
                    <a:pt x="151" y="45"/>
                  </a:lnTo>
                  <a:lnTo>
                    <a:pt x="147" y="47"/>
                  </a:lnTo>
                  <a:lnTo>
                    <a:pt x="144" y="47"/>
                  </a:lnTo>
                  <a:lnTo>
                    <a:pt x="141" y="47"/>
                  </a:lnTo>
                  <a:lnTo>
                    <a:pt x="138" y="47"/>
                  </a:lnTo>
                  <a:lnTo>
                    <a:pt x="135" y="48"/>
                  </a:lnTo>
                  <a:lnTo>
                    <a:pt x="129" y="47"/>
                  </a:lnTo>
                  <a:lnTo>
                    <a:pt x="126" y="47"/>
                  </a:lnTo>
                  <a:lnTo>
                    <a:pt x="124" y="47"/>
                  </a:lnTo>
                  <a:lnTo>
                    <a:pt x="121" y="46"/>
                  </a:lnTo>
                  <a:lnTo>
                    <a:pt x="119" y="46"/>
                  </a:lnTo>
                  <a:lnTo>
                    <a:pt x="111" y="43"/>
                  </a:lnTo>
                  <a:lnTo>
                    <a:pt x="109" y="42"/>
                  </a:lnTo>
                  <a:lnTo>
                    <a:pt x="106" y="42"/>
                  </a:lnTo>
                  <a:lnTo>
                    <a:pt x="105" y="43"/>
                  </a:lnTo>
                  <a:lnTo>
                    <a:pt x="105" y="44"/>
                  </a:lnTo>
                  <a:lnTo>
                    <a:pt x="102" y="45"/>
                  </a:lnTo>
                  <a:lnTo>
                    <a:pt x="100" y="46"/>
                  </a:lnTo>
                  <a:lnTo>
                    <a:pt x="97" y="46"/>
                  </a:lnTo>
                  <a:lnTo>
                    <a:pt x="94" y="45"/>
                  </a:lnTo>
                  <a:lnTo>
                    <a:pt x="92" y="43"/>
                  </a:lnTo>
                  <a:lnTo>
                    <a:pt x="89" y="38"/>
                  </a:lnTo>
                  <a:lnTo>
                    <a:pt x="87" y="34"/>
                  </a:lnTo>
                  <a:lnTo>
                    <a:pt x="86" y="30"/>
                  </a:lnTo>
                  <a:lnTo>
                    <a:pt x="83" y="29"/>
                  </a:lnTo>
                  <a:lnTo>
                    <a:pt x="80" y="28"/>
                  </a:lnTo>
                  <a:lnTo>
                    <a:pt x="78" y="28"/>
                  </a:lnTo>
                  <a:lnTo>
                    <a:pt x="75" y="27"/>
                  </a:lnTo>
                  <a:lnTo>
                    <a:pt x="70" y="26"/>
                  </a:lnTo>
                  <a:lnTo>
                    <a:pt x="66" y="26"/>
                  </a:lnTo>
                  <a:lnTo>
                    <a:pt x="64" y="24"/>
                  </a:lnTo>
                  <a:lnTo>
                    <a:pt x="61" y="21"/>
                  </a:lnTo>
                  <a:lnTo>
                    <a:pt x="58" y="19"/>
                  </a:lnTo>
                  <a:lnTo>
                    <a:pt x="55" y="17"/>
                  </a:lnTo>
                  <a:lnTo>
                    <a:pt x="53" y="19"/>
                  </a:lnTo>
                  <a:lnTo>
                    <a:pt x="50" y="19"/>
                  </a:lnTo>
                  <a:lnTo>
                    <a:pt x="48" y="19"/>
                  </a:lnTo>
                  <a:lnTo>
                    <a:pt x="44" y="17"/>
                  </a:lnTo>
                  <a:lnTo>
                    <a:pt x="42" y="16"/>
                  </a:lnTo>
                  <a:lnTo>
                    <a:pt x="38" y="11"/>
                  </a:lnTo>
                  <a:lnTo>
                    <a:pt x="36" y="6"/>
                  </a:lnTo>
                  <a:lnTo>
                    <a:pt x="34" y="2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29" y="1"/>
                  </a:lnTo>
                  <a:lnTo>
                    <a:pt x="27" y="3"/>
                  </a:lnTo>
                  <a:lnTo>
                    <a:pt x="24" y="4"/>
                  </a:lnTo>
                  <a:lnTo>
                    <a:pt x="23" y="6"/>
                  </a:lnTo>
                  <a:lnTo>
                    <a:pt x="24" y="9"/>
                  </a:lnTo>
                  <a:lnTo>
                    <a:pt x="26" y="11"/>
                  </a:lnTo>
                  <a:lnTo>
                    <a:pt x="24" y="13"/>
                  </a:lnTo>
                  <a:lnTo>
                    <a:pt x="23" y="15"/>
                  </a:lnTo>
                  <a:lnTo>
                    <a:pt x="21" y="17"/>
                  </a:lnTo>
                  <a:lnTo>
                    <a:pt x="20" y="20"/>
                  </a:lnTo>
                  <a:lnTo>
                    <a:pt x="19" y="24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5" y="32"/>
                  </a:lnTo>
                  <a:lnTo>
                    <a:pt x="4" y="33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5" y="38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9"/>
                  </a:lnTo>
                  <a:lnTo>
                    <a:pt x="8" y="37"/>
                  </a:lnTo>
                  <a:lnTo>
                    <a:pt x="8" y="35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4" y="37"/>
                  </a:lnTo>
                  <a:lnTo>
                    <a:pt x="14" y="38"/>
                  </a:lnTo>
                  <a:lnTo>
                    <a:pt x="15" y="41"/>
                  </a:lnTo>
                  <a:lnTo>
                    <a:pt x="16" y="41"/>
                  </a:lnTo>
                  <a:lnTo>
                    <a:pt x="17" y="42"/>
                  </a:lnTo>
                  <a:lnTo>
                    <a:pt x="19" y="44"/>
                  </a:lnTo>
                  <a:lnTo>
                    <a:pt x="20" y="45"/>
                  </a:lnTo>
                  <a:lnTo>
                    <a:pt x="21" y="47"/>
                  </a:lnTo>
                  <a:lnTo>
                    <a:pt x="22" y="47"/>
                  </a:lnTo>
                  <a:lnTo>
                    <a:pt x="23" y="47"/>
                  </a:lnTo>
                  <a:lnTo>
                    <a:pt x="24" y="48"/>
                  </a:lnTo>
                  <a:lnTo>
                    <a:pt x="28" y="49"/>
                  </a:lnTo>
                  <a:lnTo>
                    <a:pt x="29" y="49"/>
                  </a:lnTo>
                  <a:lnTo>
                    <a:pt x="30" y="50"/>
                  </a:lnTo>
                  <a:lnTo>
                    <a:pt x="30" y="52"/>
                  </a:lnTo>
                  <a:lnTo>
                    <a:pt x="30" y="54"/>
                  </a:lnTo>
                  <a:lnTo>
                    <a:pt x="31" y="56"/>
                  </a:lnTo>
                  <a:lnTo>
                    <a:pt x="33" y="58"/>
                  </a:lnTo>
                  <a:lnTo>
                    <a:pt x="35" y="60"/>
                  </a:lnTo>
                  <a:lnTo>
                    <a:pt x="38" y="65"/>
                  </a:lnTo>
                  <a:lnTo>
                    <a:pt x="39" y="66"/>
                  </a:lnTo>
                  <a:lnTo>
                    <a:pt x="41" y="68"/>
                  </a:lnTo>
                  <a:lnTo>
                    <a:pt x="45" y="70"/>
                  </a:lnTo>
                  <a:lnTo>
                    <a:pt x="48" y="71"/>
                  </a:lnTo>
                  <a:lnTo>
                    <a:pt x="49" y="72"/>
                  </a:lnTo>
                  <a:lnTo>
                    <a:pt x="51" y="73"/>
                  </a:lnTo>
                  <a:lnTo>
                    <a:pt x="52" y="75"/>
                  </a:lnTo>
                  <a:lnTo>
                    <a:pt x="52" y="76"/>
                  </a:lnTo>
                  <a:lnTo>
                    <a:pt x="52" y="77"/>
                  </a:lnTo>
                  <a:lnTo>
                    <a:pt x="52" y="79"/>
                  </a:lnTo>
                  <a:lnTo>
                    <a:pt x="54" y="81"/>
                  </a:lnTo>
                  <a:lnTo>
                    <a:pt x="57" y="83"/>
                  </a:lnTo>
                  <a:lnTo>
                    <a:pt x="58" y="84"/>
                  </a:lnTo>
                  <a:lnTo>
                    <a:pt x="59" y="86"/>
                  </a:lnTo>
                  <a:lnTo>
                    <a:pt x="61" y="87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3"/>
                  </a:lnTo>
                  <a:lnTo>
                    <a:pt x="62" y="94"/>
                  </a:lnTo>
                  <a:lnTo>
                    <a:pt x="63" y="95"/>
                  </a:lnTo>
                  <a:lnTo>
                    <a:pt x="64" y="96"/>
                  </a:lnTo>
                  <a:lnTo>
                    <a:pt x="65" y="97"/>
                  </a:lnTo>
                  <a:lnTo>
                    <a:pt x="67" y="98"/>
                  </a:lnTo>
                  <a:lnTo>
                    <a:pt x="70" y="100"/>
                  </a:lnTo>
                  <a:lnTo>
                    <a:pt x="71" y="102"/>
                  </a:lnTo>
                  <a:lnTo>
                    <a:pt x="75" y="106"/>
                  </a:lnTo>
                  <a:lnTo>
                    <a:pt x="79" y="109"/>
                  </a:lnTo>
                  <a:lnTo>
                    <a:pt x="82" y="112"/>
                  </a:lnTo>
                  <a:lnTo>
                    <a:pt x="87" y="113"/>
                  </a:lnTo>
                  <a:lnTo>
                    <a:pt x="91" y="114"/>
                  </a:lnTo>
                  <a:lnTo>
                    <a:pt x="92" y="117"/>
                  </a:lnTo>
                  <a:lnTo>
                    <a:pt x="93" y="118"/>
                  </a:lnTo>
                  <a:lnTo>
                    <a:pt x="96" y="119"/>
                  </a:lnTo>
                  <a:lnTo>
                    <a:pt x="98" y="119"/>
                  </a:lnTo>
                  <a:lnTo>
                    <a:pt x="101" y="120"/>
                  </a:lnTo>
                  <a:lnTo>
                    <a:pt x="106" y="122"/>
                  </a:lnTo>
                  <a:lnTo>
                    <a:pt x="113" y="123"/>
                  </a:lnTo>
                  <a:lnTo>
                    <a:pt x="118" y="124"/>
                  </a:lnTo>
                  <a:lnTo>
                    <a:pt x="122" y="126"/>
                  </a:lnTo>
                  <a:lnTo>
                    <a:pt x="125" y="127"/>
                  </a:lnTo>
                  <a:lnTo>
                    <a:pt x="128" y="127"/>
                  </a:lnTo>
                  <a:lnTo>
                    <a:pt x="130" y="127"/>
                  </a:lnTo>
                  <a:lnTo>
                    <a:pt x="134" y="126"/>
                  </a:lnTo>
                  <a:lnTo>
                    <a:pt x="136" y="125"/>
                  </a:lnTo>
                  <a:lnTo>
                    <a:pt x="137" y="123"/>
                  </a:lnTo>
                  <a:lnTo>
                    <a:pt x="139" y="122"/>
                  </a:lnTo>
                  <a:lnTo>
                    <a:pt x="141" y="122"/>
                  </a:lnTo>
                  <a:lnTo>
                    <a:pt x="143" y="122"/>
                  </a:lnTo>
                  <a:lnTo>
                    <a:pt x="144" y="121"/>
                  </a:lnTo>
                  <a:lnTo>
                    <a:pt x="145" y="120"/>
                  </a:lnTo>
                  <a:lnTo>
                    <a:pt x="146" y="118"/>
                  </a:lnTo>
                  <a:lnTo>
                    <a:pt x="143" y="116"/>
                  </a:lnTo>
                  <a:lnTo>
                    <a:pt x="143" y="112"/>
                  </a:lnTo>
                  <a:lnTo>
                    <a:pt x="144" y="108"/>
                  </a:lnTo>
                  <a:lnTo>
                    <a:pt x="146" y="104"/>
                  </a:lnTo>
                  <a:lnTo>
                    <a:pt x="149" y="102"/>
                  </a:lnTo>
                  <a:lnTo>
                    <a:pt x="153" y="98"/>
                  </a:lnTo>
                  <a:lnTo>
                    <a:pt x="158" y="98"/>
                  </a:lnTo>
                  <a:lnTo>
                    <a:pt x="158" y="97"/>
                  </a:lnTo>
                  <a:lnTo>
                    <a:pt x="158" y="96"/>
                  </a:lnTo>
                  <a:lnTo>
                    <a:pt x="159" y="94"/>
                  </a:lnTo>
                  <a:lnTo>
                    <a:pt x="159" y="93"/>
                  </a:lnTo>
                  <a:lnTo>
                    <a:pt x="158" y="89"/>
                  </a:lnTo>
                  <a:lnTo>
                    <a:pt x="156" y="87"/>
                  </a:lnTo>
                  <a:lnTo>
                    <a:pt x="153" y="84"/>
                  </a:lnTo>
                  <a:lnTo>
                    <a:pt x="150" y="82"/>
                  </a:lnTo>
                  <a:lnTo>
                    <a:pt x="147" y="81"/>
                  </a:lnTo>
                  <a:lnTo>
                    <a:pt x="146" y="81"/>
                  </a:lnTo>
                  <a:lnTo>
                    <a:pt x="144" y="80"/>
                  </a:lnTo>
                  <a:lnTo>
                    <a:pt x="141" y="77"/>
                  </a:lnTo>
                  <a:lnTo>
                    <a:pt x="141" y="75"/>
                  </a:lnTo>
                  <a:lnTo>
                    <a:pt x="141" y="73"/>
                  </a:lnTo>
                  <a:lnTo>
                    <a:pt x="142" y="72"/>
                  </a:lnTo>
                  <a:lnTo>
                    <a:pt x="143" y="71"/>
                  </a:lnTo>
                  <a:lnTo>
                    <a:pt x="147" y="70"/>
                  </a:lnTo>
                  <a:lnTo>
                    <a:pt x="150" y="69"/>
                  </a:lnTo>
                  <a:lnTo>
                    <a:pt x="153" y="68"/>
                  </a:lnTo>
                  <a:lnTo>
                    <a:pt x="158" y="68"/>
                  </a:lnTo>
                  <a:lnTo>
                    <a:pt x="161" y="69"/>
                  </a:lnTo>
                  <a:lnTo>
                    <a:pt x="166" y="70"/>
                  </a:lnTo>
                  <a:lnTo>
                    <a:pt x="167" y="71"/>
                  </a:lnTo>
                  <a:lnTo>
                    <a:pt x="169" y="70"/>
                  </a:lnTo>
                  <a:lnTo>
                    <a:pt x="173" y="69"/>
                  </a:lnTo>
                  <a:lnTo>
                    <a:pt x="177" y="68"/>
                  </a:lnTo>
                  <a:lnTo>
                    <a:pt x="185" y="66"/>
                  </a:lnTo>
                  <a:lnTo>
                    <a:pt x="189" y="64"/>
                  </a:lnTo>
                  <a:lnTo>
                    <a:pt x="193" y="61"/>
                  </a:lnTo>
                  <a:lnTo>
                    <a:pt x="194" y="59"/>
                  </a:lnTo>
                  <a:lnTo>
                    <a:pt x="195" y="57"/>
                  </a:lnTo>
                  <a:lnTo>
                    <a:pt x="196" y="55"/>
                  </a:lnTo>
                  <a:lnTo>
                    <a:pt x="196" y="54"/>
                  </a:lnTo>
                  <a:lnTo>
                    <a:pt x="195" y="5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015" name="그룹 2818">
            <a:extLst>
              <a:ext uri="{FF2B5EF4-FFF2-40B4-BE49-F238E27FC236}">
                <a16:creationId xmlns:a16="http://schemas.microsoft.com/office/drawing/2014/main" id="{9F1E5498-8EAD-3847-9551-901819130C5E}"/>
              </a:ext>
            </a:extLst>
          </p:cNvPr>
          <p:cNvGrpSpPr/>
          <p:nvPr/>
        </p:nvGrpSpPr>
        <p:grpSpPr>
          <a:xfrm>
            <a:off x="2282825" y="3014861"/>
            <a:ext cx="6891338" cy="2767013"/>
            <a:chOff x="758825" y="3263901"/>
            <a:chExt cx="6891338" cy="2767013"/>
          </a:xfrm>
          <a:solidFill>
            <a:sysClr val="window" lastClr="FFFFFF">
              <a:lumMod val="50000"/>
            </a:sysClr>
          </a:solidFill>
        </p:grpSpPr>
        <p:sp>
          <p:nvSpPr>
            <p:cNvPr id="1016" name="Freeform 1660">
              <a:extLst>
                <a:ext uri="{FF2B5EF4-FFF2-40B4-BE49-F238E27FC236}">
                  <a16:creationId xmlns:a16="http://schemas.microsoft.com/office/drawing/2014/main" id="{A80E5995-6E01-2A41-95C2-95539D582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5563" y="3311526"/>
              <a:ext cx="153988" cy="120650"/>
            </a:xfrm>
            <a:custGeom>
              <a:avLst/>
              <a:gdLst/>
              <a:ahLst/>
              <a:cxnLst>
                <a:cxn ang="0">
                  <a:pos x="90" y="7"/>
                </a:cxn>
                <a:cxn ang="0">
                  <a:pos x="85" y="4"/>
                </a:cxn>
                <a:cxn ang="0">
                  <a:pos x="82" y="1"/>
                </a:cxn>
                <a:cxn ang="0">
                  <a:pos x="76" y="0"/>
                </a:cxn>
                <a:cxn ang="0">
                  <a:pos x="69" y="6"/>
                </a:cxn>
                <a:cxn ang="0">
                  <a:pos x="60" y="8"/>
                </a:cxn>
                <a:cxn ang="0">
                  <a:pos x="57" y="9"/>
                </a:cxn>
                <a:cxn ang="0">
                  <a:pos x="56" y="17"/>
                </a:cxn>
                <a:cxn ang="0">
                  <a:pos x="57" y="23"/>
                </a:cxn>
                <a:cxn ang="0">
                  <a:pos x="53" y="28"/>
                </a:cxn>
                <a:cxn ang="0">
                  <a:pos x="43" y="31"/>
                </a:cxn>
                <a:cxn ang="0">
                  <a:pos x="39" y="32"/>
                </a:cxn>
                <a:cxn ang="0">
                  <a:pos x="39" y="37"/>
                </a:cxn>
                <a:cxn ang="0">
                  <a:pos x="35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6" y="44"/>
                </a:cxn>
                <a:cxn ang="0">
                  <a:pos x="27" y="49"/>
                </a:cxn>
                <a:cxn ang="0">
                  <a:pos x="22" y="49"/>
                </a:cxn>
                <a:cxn ang="0">
                  <a:pos x="19" y="45"/>
                </a:cxn>
                <a:cxn ang="0">
                  <a:pos x="17" y="40"/>
                </a:cxn>
                <a:cxn ang="0">
                  <a:pos x="17" y="37"/>
                </a:cxn>
                <a:cxn ang="0">
                  <a:pos x="15" y="38"/>
                </a:cxn>
                <a:cxn ang="0">
                  <a:pos x="6" y="42"/>
                </a:cxn>
                <a:cxn ang="0">
                  <a:pos x="1" y="48"/>
                </a:cxn>
                <a:cxn ang="0">
                  <a:pos x="0" y="56"/>
                </a:cxn>
                <a:cxn ang="0">
                  <a:pos x="8" y="61"/>
                </a:cxn>
                <a:cxn ang="0">
                  <a:pos x="15" y="62"/>
                </a:cxn>
                <a:cxn ang="0">
                  <a:pos x="21" y="64"/>
                </a:cxn>
                <a:cxn ang="0">
                  <a:pos x="21" y="67"/>
                </a:cxn>
                <a:cxn ang="0">
                  <a:pos x="26" y="71"/>
                </a:cxn>
                <a:cxn ang="0">
                  <a:pos x="26" y="75"/>
                </a:cxn>
                <a:cxn ang="0">
                  <a:pos x="26" y="76"/>
                </a:cxn>
                <a:cxn ang="0">
                  <a:pos x="31" y="76"/>
                </a:cxn>
                <a:cxn ang="0">
                  <a:pos x="37" y="75"/>
                </a:cxn>
                <a:cxn ang="0">
                  <a:pos x="38" y="73"/>
                </a:cxn>
                <a:cxn ang="0">
                  <a:pos x="37" y="71"/>
                </a:cxn>
                <a:cxn ang="0">
                  <a:pos x="40" y="70"/>
                </a:cxn>
                <a:cxn ang="0">
                  <a:pos x="43" y="68"/>
                </a:cxn>
                <a:cxn ang="0">
                  <a:pos x="46" y="64"/>
                </a:cxn>
                <a:cxn ang="0">
                  <a:pos x="51" y="62"/>
                </a:cxn>
                <a:cxn ang="0">
                  <a:pos x="57" y="60"/>
                </a:cxn>
                <a:cxn ang="0">
                  <a:pos x="62" y="61"/>
                </a:cxn>
                <a:cxn ang="0">
                  <a:pos x="65" y="60"/>
                </a:cxn>
                <a:cxn ang="0">
                  <a:pos x="69" y="59"/>
                </a:cxn>
                <a:cxn ang="0">
                  <a:pos x="79" y="58"/>
                </a:cxn>
                <a:cxn ang="0">
                  <a:pos x="75" y="56"/>
                </a:cxn>
                <a:cxn ang="0">
                  <a:pos x="72" y="55"/>
                </a:cxn>
                <a:cxn ang="0">
                  <a:pos x="70" y="55"/>
                </a:cxn>
                <a:cxn ang="0">
                  <a:pos x="67" y="56"/>
                </a:cxn>
                <a:cxn ang="0">
                  <a:pos x="70" y="51"/>
                </a:cxn>
                <a:cxn ang="0">
                  <a:pos x="78" y="48"/>
                </a:cxn>
                <a:cxn ang="0">
                  <a:pos x="82" y="41"/>
                </a:cxn>
                <a:cxn ang="0">
                  <a:pos x="83" y="33"/>
                </a:cxn>
                <a:cxn ang="0">
                  <a:pos x="82" y="31"/>
                </a:cxn>
                <a:cxn ang="0">
                  <a:pos x="83" y="24"/>
                </a:cxn>
                <a:cxn ang="0">
                  <a:pos x="86" y="20"/>
                </a:cxn>
                <a:cxn ang="0">
                  <a:pos x="87" y="17"/>
                </a:cxn>
                <a:cxn ang="0">
                  <a:pos x="94" y="14"/>
                </a:cxn>
                <a:cxn ang="0">
                  <a:pos x="97" y="9"/>
                </a:cxn>
                <a:cxn ang="0">
                  <a:pos x="95" y="8"/>
                </a:cxn>
              </a:cxnLst>
              <a:rect l="0" t="0" r="r" b="b"/>
              <a:pathLst>
                <a:path w="97" h="76">
                  <a:moveTo>
                    <a:pt x="95" y="8"/>
                  </a:moveTo>
                  <a:lnTo>
                    <a:pt x="90" y="7"/>
                  </a:lnTo>
                  <a:lnTo>
                    <a:pt x="87" y="6"/>
                  </a:lnTo>
                  <a:lnTo>
                    <a:pt x="85" y="4"/>
                  </a:lnTo>
                  <a:lnTo>
                    <a:pt x="84" y="1"/>
                  </a:lnTo>
                  <a:lnTo>
                    <a:pt x="82" y="1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2" y="4"/>
                  </a:lnTo>
                  <a:lnTo>
                    <a:pt x="69" y="6"/>
                  </a:lnTo>
                  <a:lnTo>
                    <a:pt x="67" y="7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7" y="9"/>
                  </a:lnTo>
                  <a:lnTo>
                    <a:pt x="56" y="10"/>
                  </a:lnTo>
                  <a:lnTo>
                    <a:pt x="56" y="17"/>
                  </a:lnTo>
                  <a:lnTo>
                    <a:pt x="57" y="20"/>
                  </a:lnTo>
                  <a:lnTo>
                    <a:pt x="57" y="23"/>
                  </a:lnTo>
                  <a:lnTo>
                    <a:pt x="56" y="27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3" y="31"/>
                  </a:lnTo>
                  <a:lnTo>
                    <a:pt x="39" y="31"/>
                  </a:lnTo>
                  <a:lnTo>
                    <a:pt x="39" y="32"/>
                  </a:lnTo>
                  <a:lnTo>
                    <a:pt x="39" y="34"/>
                  </a:lnTo>
                  <a:lnTo>
                    <a:pt x="39" y="37"/>
                  </a:lnTo>
                  <a:lnTo>
                    <a:pt x="37" y="39"/>
                  </a:lnTo>
                  <a:lnTo>
                    <a:pt x="35" y="40"/>
                  </a:lnTo>
                  <a:lnTo>
                    <a:pt x="32" y="41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7" y="42"/>
                  </a:lnTo>
                  <a:lnTo>
                    <a:pt x="25" y="43"/>
                  </a:lnTo>
                  <a:lnTo>
                    <a:pt x="26" y="44"/>
                  </a:lnTo>
                  <a:lnTo>
                    <a:pt x="27" y="46"/>
                  </a:lnTo>
                  <a:lnTo>
                    <a:pt x="27" y="49"/>
                  </a:lnTo>
                  <a:lnTo>
                    <a:pt x="25" y="49"/>
                  </a:lnTo>
                  <a:lnTo>
                    <a:pt x="22" y="49"/>
                  </a:lnTo>
                  <a:lnTo>
                    <a:pt x="20" y="48"/>
                  </a:lnTo>
                  <a:lnTo>
                    <a:pt x="19" y="45"/>
                  </a:lnTo>
                  <a:lnTo>
                    <a:pt x="18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6" y="37"/>
                  </a:lnTo>
                  <a:lnTo>
                    <a:pt x="15" y="38"/>
                  </a:lnTo>
                  <a:lnTo>
                    <a:pt x="10" y="38"/>
                  </a:lnTo>
                  <a:lnTo>
                    <a:pt x="6" y="42"/>
                  </a:lnTo>
                  <a:lnTo>
                    <a:pt x="3" y="44"/>
                  </a:lnTo>
                  <a:lnTo>
                    <a:pt x="1" y="48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3" y="59"/>
                  </a:lnTo>
                  <a:lnTo>
                    <a:pt x="8" y="61"/>
                  </a:lnTo>
                  <a:lnTo>
                    <a:pt x="11" y="61"/>
                  </a:lnTo>
                  <a:lnTo>
                    <a:pt x="15" y="62"/>
                  </a:lnTo>
                  <a:lnTo>
                    <a:pt x="18" y="63"/>
                  </a:lnTo>
                  <a:lnTo>
                    <a:pt x="21" y="64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4" y="68"/>
                  </a:lnTo>
                  <a:lnTo>
                    <a:pt x="26" y="71"/>
                  </a:lnTo>
                  <a:lnTo>
                    <a:pt x="26" y="73"/>
                  </a:lnTo>
                  <a:lnTo>
                    <a:pt x="26" y="75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31" y="76"/>
                  </a:lnTo>
                  <a:lnTo>
                    <a:pt x="34" y="76"/>
                  </a:lnTo>
                  <a:lnTo>
                    <a:pt x="37" y="75"/>
                  </a:lnTo>
                  <a:lnTo>
                    <a:pt x="40" y="73"/>
                  </a:lnTo>
                  <a:lnTo>
                    <a:pt x="38" y="73"/>
                  </a:lnTo>
                  <a:lnTo>
                    <a:pt x="37" y="72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42" y="70"/>
                  </a:lnTo>
                  <a:lnTo>
                    <a:pt x="43" y="68"/>
                  </a:lnTo>
                  <a:lnTo>
                    <a:pt x="45" y="66"/>
                  </a:lnTo>
                  <a:lnTo>
                    <a:pt x="46" y="64"/>
                  </a:lnTo>
                  <a:lnTo>
                    <a:pt x="49" y="64"/>
                  </a:lnTo>
                  <a:lnTo>
                    <a:pt x="51" y="62"/>
                  </a:lnTo>
                  <a:lnTo>
                    <a:pt x="54" y="61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1"/>
                  </a:lnTo>
                  <a:lnTo>
                    <a:pt x="64" y="61"/>
                  </a:lnTo>
                  <a:lnTo>
                    <a:pt x="65" y="60"/>
                  </a:lnTo>
                  <a:lnTo>
                    <a:pt x="66" y="60"/>
                  </a:lnTo>
                  <a:lnTo>
                    <a:pt x="69" y="59"/>
                  </a:lnTo>
                  <a:lnTo>
                    <a:pt x="73" y="59"/>
                  </a:lnTo>
                  <a:lnTo>
                    <a:pt x="79" y="58"/>
                  </a:lnTo>
                  <a:lnTo>
                    <a:pt x="78" y="56"/>
                  </a:lnTo>
                  <a:lnTo>
                    <a:pt x="75" y="56"/>
                  </a:lnTo>
                  <a:lnTo>
                    <a:pt x="73" y="56"/>
                  </a:lnTo>
                  <a:lnTo>
                    <a:pt x="72" y="55"/>
                  </a:lnTo>
                  <a:lnTo>
                    <a:pt x="71" y="55"/>
                  </a:lnTo>
                  <a:lnTo>
                    <a:pt x="70" y="55"/>
                  </a:lnTo>
                  <a:lnTo>
                    <a:pt x="68" y="56"/>
                  </a:lnTo>
                  <a:lnTo>
                    <a:pt x="67" y="56"/>
                  </a:lnTo>
                  <a:lnTo>
                    <a:pt x="68" y="55"/>
                  </a:lnTo>
                  <a:lnTo>
                    <a:pt x="70" y="51"/>
                  </a:lnTo>
                  <a:lnTo>
                    <a:pt x="73" y="49"/>
                  </a:lnTo>
                  <a:lnTo>
                    <a:pt x="78" y="48"/>
                  </a:lnTo>
                  <a:lnTo>
                    <a:pt x="80" y="44"/>
                  </a:lnTo>
                  <a:lnTo>
                    <a:pt x="82" y="41"/>
                  </a:lnTo>
                  <a:lnTo>
                    <a:pt x="83" y="37"/>
                  </a:lnTo>
                  <a:lnTo>
                    <a:pt x="83" y="33"/>
                  </a:lnTo>
                  <a:lnTo>
                    <a:pt x="83" y="32"/>
                  </a:lnTo>
                  <a:lnTo>
                    <a:pt x="82" y="31"/>
                  </a:lnTo>
                  <a:lnTo>
                    <a:pt x="83" y="30"/>
                  </a:lnTo>
                  <a:lnTo>
                    <a:pt x="83" y="24"/>
                  </a:lnTo>
                  <a:lnTo>
                    <a:pt x="84" y="22"/>
                  </a:lnTo>
                  <a:lnTo>
                    <a:pt x="86" y="20"/>
                  </a:lnTo>
                  <a:lnTo>
                    <a:pt x="87" y="19"/>
                  </a:lnTo>
                  <a:lnTo>
                    <a:pt x="87" y="17"/>
                  </a:lnTo>
                  <a:lnTo>
                    <a:pt x="91" y="16"/>
                  </a:lnTo>
                  <a:lnTo>
                    <a:pt x="94" y="14"/>
                  </a:lnTo>
                  <a:lnTo>
                    <a:pt x="96" y="12"/>
                  </a:lnTo>
                  <a:lnTo>
                    <a:pt x="97" y="9"/>
                  </a:lnTo>
                  <a:lnTo>
                    <a:pt x="96" y="8"/>
                  </a:lnTo>
                  <a:lnTo>
                    <a:pt x="95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7" name="Freeform 1661">
              <a:extLst>
                <a:ext uri="{FF2B5EF4-FFF2-40B4-BE49-F238E27FC236}">
                  <a16:creationId xmlns:a16="http://schemas.microsoft.com/office/drawing/2014/main" id="{050B00DA-38C5-724A-B95F-C3A14801B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13" y="3427413"/>
              <a:ext cx="312738" cy="368300"/>
            </a:xfrm>
            <a:custGeom>
              <a:avLst/>
              <a:gdLst/>
              <a:ahLst/>
              <a:cxnLst>
                <a:cxn ang="0">
                  <a:pos x="140" y="4"/>
                </a:cxn>
                <a:cxn ang="0">
                  <a:pos x="133" y="15"/>
                </a:cxn>
                <a:cxn ang="0">
                  <a:pos x="137" y="27"/>
                </a:cxn>
                <a:cxn ang="0">
                  <a:pos x="131" y="48"/>
                </a:cxn>
                <a:cxn ang="0">
                  <a:pos x="119" y="52"/>
                </a:cxn>
                <a:cxn ang="0">
                  <a:pos x="120" y="65"/>
                </a:cxn>
                <a:cxn ang="0">
                  <a:pos x="112" y="80"/>
                </a:cxn>
                <a:cxn ang="0">
                  <a:pos x="100" y="96"/>
                </a:cxn>
                <a:cxn ang="0">
                  <a:pos x="81" y="104"/>
                </a:cxn>
                <a:cxn ang="0">
                  <a:pos x="76" y="126"/>
                </a:cxn>
                <a:cxn ang="0">
                  <a:pos x="59" y="131"/>
                </a:cxn>
                <a:cxn ang="0">
                  <a:pos x="42" y="133"/>
                </a:cxn>
                <a:cxn ang="0">
                  <a:pos x="25" y="132"/>
                </a:cxn>
                <a:cxn ang="0">
                  <a:pos x="10" y="130"/>
                </a:cxn>
                <a:cxn ang="0">
                  <a:pos x="0" y="126"/>
                </a:cxn>
                <a:cxn ang="0">
                  <a:pos x="6" y="138"/>
                </a:cxn>
                <a:cxn ang="0">
                  <a:pos x="15" y="149"/>
                </a:cxn>
                <a:cxn ang="0">
                  <a:pos x="26" y="157"/>
                </a:cxn>
                <a:cxn ang="0">
                  <a:pos x="30" y="164"/>
                </a:cxn>
                <a:cxn ang="0">
                  <a:pos x="30" y="175"/>
                </a:cxn>
                <a:cxn ang="0">
                  <a:pos x="18" y="185"/>
                </a:cxn>
                <a:cxn ang="0">
                  <a:pos x="13" y="192"/>
                </a:cxn>
                <a:cxn ang="0">
                  <a:pos x="6" y="203"/>
                </a:cxn>
                <a:cxn ang="0">
                  <a:pos x="15" y="212"/>
                </a:cxn>
                <a:cxn ang="0">
                  <a:pos x="44" y="210"/>
                </a:cxn>
                <a:cxn ang="0">
                  <a:pos x="56" y="206"/>
                </a:cxn>
                <a:cxn ang="0">
                  <a:pos x="69" y="207"/>
                </a:cxn>
                <a:cxn ang="0">
                  <a:pos x="86" y="210"/>
                </a:cxn>
                <a:cxn ang="0">
                  <a:pos x="90" y="223"/>
                </a:cxn>
                <a:cxn ang="0">
                  <a:pos x="98" y="232"/>
                </a:cxn>
                <a:cxn ang="0">
                  <a:pos x="108" y="229"/>
                </a:cxn>
                <a:cxn ang="0">
                  <a:pos x="121" y="226"/>
                </a:cxn>
                <a:cxn ang="0">
                  <a:pos x="131" y="225"/>
                </a:cxn>
                <a:cxn ang="0">
                  <a:pos x="134" y="218"/>
                </a:cxn>
                <a:cxn ang="0">
                  <a:pos x="135" y="199"/>
                </a:cxn>
                <a:cxn ang="0">
                  <a:pos x="125" y="185"/>
                </a:cxn>
                <a:cxn ang="0">
                  <a:pos x="117" y="176"/>
                </a:cxn>
                <a:cxn ang="0">
                  <a:pos x="126" y="164"/>
                </a:cxn>
                <a:cxn ang="0">
                  <a:pos x="134" y="157"/>
                </a:cxn>
                <a:cxn ang="0">
                  <a:pos x="142" y="157"/>
                </a:cxn>
                <a:cxn ang="0">
                  <a:pos x="148" y="151"/>
                </a:cxn>
                <a:cxn ang="0">
                  <a:pos x="157" y="144"/>
                </a:cxn>
                <a:cxn ang="0">
                  <a:pos x="169" y="120"/>
                </a:cxn>
                <a:cxn ang="0">
                  <a:pos x="179" y="107"/>
                </a:cxn>
                <a:cxn ang="0">
                  <a:pos x="189" y="93"/>
                </a:cxn>
                <a:cxn ang="0">
                  <a:pos x="191" y="83"/>
                </a:cxn>
                <a:cxn ang="0">
                  <a:pos x="196" y="76"/>
                </a:cxn>
                <a:cxn ang="0">
                  <a:pos x="196" y="70"/>
                </a:cxn>
                <a:cxn ang="0">
                  <a:pos x="183" y="67"/>
                </a:cxn>
                <a:cxn ang="0">
                  <a:pos x="178" y="63"/>
                </a:cxn>
                <a:cxn ang="0">
                  <a:pos x="176" y="55"/>
                </a:cxn>
                <a:cxn ang="0">
                  <a:pos x="175" y="44"/>
                </a:cxn>
                <a:cxn ang="0">
                  <a:pos x="173" y="35"/>
                </a:cxn>
                <a:cxn ang="0">
                  <a:pos x="162" y="28"/>
                </a:cxn>
                <a:cxn ang="0">
                  <a:pos x="160" y="16"/>
                </a:cxn>
                <a:cxn ang="0">
                  <a:pos x="163" y="7"/>
                </a:cxn>
                <a:cxn ang="0">
                  <a:pos x="164" y="0"/>
                </a:cxn>
                <a:cxn ang="0">
                  <a:pos x="156" y="0"/>
                </a:cxn>
              </a:cxnLst>
              <a:rect l="0" t="0" r="r" b="b"/>
              <a:pathLst>
                <a:path w="197" h="232">
                  <a:moveTo>
                    <a:pt x="147" y="3"/>
                  </a:moveTo>
                  <a:lnTo>
                    <a:pt x="144" y="3"/>
                  </a:lnTo>
                  <a:lnTo>
                    <a:pt x="142" y="3"/>
                  </a:lnTo>
                  <a:lnTo>
                    <a:pt x="140" y="3"/>
                  </a:lnTo>
                  <a:lnTo>
                    <a:pt x="140" y="4"/>
                  </a:lnTo>
                  <a:lnTo>
                    <a:pt x="138" y="7"/>
                  </a:lnTo>
                  <a:lnTo>
                    <a:pt x="138" y="9"/>
                  </a:lnTo>
                  <a:lnTo>
                    <a:pt x="137" y="12"/>
                  </a:lnTo>
                  <a:lnTo>
                    <a:pt x="134" y="14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4" y="21"/>
                  </a:lnTo>
                  <a:lnTo>
                    <a:pt x="136" y="23"/>
                  </a:lnTo>
                  <a:lnTo>
                    <a:pt x="137" y="25"/>
                  </a:lnTo>
                  <a:lnTo>
                    <a:pt x="137" y="27"/>
                  </a:lnTo>
                  <a:lnTo>
                    <a:pt x="134" y="30"/>
                  </a:lnTo>
                  <a:lnTo>
                    <a:pt x="133" y="34"/>
                  </a:lnTo>
                  <a:lnTo>
                    <a:pt x="132" y="39"/>
                  </a:lnTo>
                  <a:lnTo>
                    <a:pt x="132" y="44"/>
                  </a:lnTo>
                  <a:lnTo>
                    <a:pt x="131" y="48"/>
                  </a:lnTo>
                  <a:lnTo>
                    <a:pt x="129" y="51"/>
                  </a:lnTo>
                  <a:lnTo>
                    <a:pt x="125" y="53"/>
                  </a:lnTo>
                  <a:lnTo>
                    <a:pt x="123" y="53"/>
                  </a:lnTo>
                  <a:lnTo>
                    <a:pt x="121" y="53"/>
                  </a:lnTo>
                  <a:lnTo>
                    <a:pt x="119" y="52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7" y="57"/>
                  </a:lnTo>
                  <a:lnTo>
                    <a:pt x="119" y="61"/>
                  </a:lnTo>
                  <a:lnTo>
                    <a:pt x="120" y="65"/>
                  </a:lnTo>
                  <a:lnTo>
                    <a:pt x="121" y="67"/>
                  </a:lnTo>
                  <a:lnTo>
                    <a:pt x="120" y="69"/>
                  </a:lnTo>
                  <a:lnTo>
                    <a:pt x="118" y="72"/>
                  </a:lnTo>
                  <a:lnTo>
                    <a:pt x="116" y="76"/>
                  </a:lnTo>
                  <a:lnTo>
                    <a:pt x="112" y="80"/>
                  </a:lnTo>
                  <a:lnTo>
                    <a:pt x="108" y="83"/>
                  </a:lnTo>
                  <a:lnTo>
                    <a:pt x="101" y="90"/>
                  </a:lnTo>
                  <a:lnTo>
                    <a:pt x="100" y="94"/>
                  </a:lnTo>
                  <a:lnTo>
                    <a:pt x="100" y="95"/>
                  </a:lnTo>
                  <a:lnTo>
                    <a:pt x="100" y="96"/>
                  </a:lnTo>
                  <a:lnTo>
                    <a:pt x="97" y="97"/>
                  </a:lnTo>
                  <a:lnTo>
                    <a:pt x="94" y="98"/>
                  </a:lnTo>
                  <a:lnTo>
                    <a:pt x="87" y="100"/>
                  </a:lnTo>
                  <a:lnTo>
                    <a:pt x="83" y="101"/>
                  </a:lnTo>
                  <a:lnTo>
                    <a:pt x="81" y="104"/>
                  </a:lnTo>
                  <a:lnTo>
                    <a:pt x="80" y="109"/>
                  </a:lnTo>
                  <a:lnTo>
                    <a:pt x="79" y="112"/>
                  </a:lnTo>
                  <a:lnTo>
                    <a:pt x="79" y="120"/>
                  </a:lnTo>
                  <a:lnTo>
                    <a:pt x="78" y="123"/>
                  </a:lnTo>
                  <a:lnTo>
                    <a:pt x="76" y="126"/>
                  </a:lnTo>
                  <a:lnTo>
                    <a:pt x="72" y="127"/>
                  </a:lnTo>
                  <a:lnTo>
                    <a:pt x="68" y="129"/>
                  </a:lnTo>
                  <a:lnTo>
                    <a:pt x="64" y="130"/>
                  </a:lnTo>
                  <a:lnTo>
                    <a:pt x="61" y="130"/>
                  </a:lnTo>
                  <a:lnTo>
                    <a:pt x="59" y="131"/>
                  </a:lnTo>
                  <a:lnTo>
                    <a:pt x="55" y="131"/>
                  </a:lnTo>
                  <a:lnTo>
                    <a:pt x="52" y="131"/>
                  </a:lnTo>
                  <a:lnTo>
                    <a:pt x="48" y="131"/>
                  </a:lnTo>
                  <a:lnTo>
                    <a:pt x="44" y="132"/>
                  </a:lnTo>
                  <a:lnTo>
                    <a:pt x="42" y="133"/>
                  </a:lnTo>
                  <a:lnTo>
                    <a:pt x="37" y="133"/>
                  </a:lnTo>
                  <a:lnTo>
                    <a:pt x="32" y="134"/>
                  </a:lnTo>
                  <a:lnTo>
                    <a:pt x="28" y="134"/>
                  </a:lnTo>
                  <a:lnTo>
                    <a:pt x="26" y="133"/>
                  </a:lnTo>
                  <a:lnTo>
                    <a:pt x="25" y="132"/>
                  </a:lnTo>
                  <a:lnTo>
                    <a:pt x="23" y="132"/>
                  </a:lnTo>
                  <a:lnTo>
                    <a:pt x="21" y="131"/>
                  </a:lnTo>
                  <a:lnTo>
                    <a:pt x="17" y="130"/>
                  </a:lnTo>
                  <a:lnTo>
                    <a:pt x="14" y="130"/>
                  </a:lnTo>
                  <a:lnTo>
                    <a:pt x="10" y="130"/>
                  </a:lnTo>
                  <a:lnTo>
                    <a:pt x="6" y="130"/>
                  </a:lnTo>
                  <a:lnTo>
                    <a:pt x="3" y="126"/>
                  </a:lnTo>
                  <a:lnTo>
                    <a:pt x="1" y="125"/>
                  </a:lnTo>
                  <a:lnTo>
                    <a:pt x="0" y="125"/>
                  </a:lnTo>
                  <a:lnTo>
                    <a:pt x="0" y="126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3"/>
                  </a:lnTo>
                  <a:lnTo>
                    <a:pt x="6" y="135"/>
                  </a:lnTo>
                  <a:lnTo>
                    <a:pt x="6" y="138"/>
                  </a:lnTo>
                  <a:lnTo>
                    <a:pt x="8" y="140"/>
                  </a:lnTo>
                  <a:lnTo>
                    <a:pt x="8" y="144"/>
                  </a:lnTo>
                  <a:lnTo>
                    <a:pt x="9" y="147"/>
                  </a:lnTo>
                  <a:lnTo>
                    <a:pt x="12" y="149"/>
                  </a:lnTo>
                  <a:lnTo>
                    <a:pt x="15" y="149"/>
                  </a:lnTo>
                  <a:lnTo>
                    <a:pt x="19" y="149"/>
                  </a:lnTo>
                  <a:lnTo>
                    <a:pt x="23" y="152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57"/>
                  </a:lnTo>
                  <a:lnTo>
                    <a:pt x="25" y="159"/>
                  </a:lnTo>
                  <a:lnTo>
                    <a:pt x="25" y="160"/>
                  </a:lnTo>
                  <a:lnTo>
                    <a:pt x="26" y="162"/>
                  </a:lnTo>
                  <a:lnTo>
                    <a:pt x="28" y="163"/>
                  </a:lnTo>
                  <a:lnTo>
                    <a:pt x="30" y="164"/>
                  </a:lnTo>
                  <a:lnTo>
                    <a:pt x="31" y="166"/>
                  </a:lnTo>
                  <a:lnTo>
                    <a:pt x="33" y="169"/>
                  </a:lnTo>
                  <a:lnTo>
                    <a:pt x="33" y="170"/>
                  </a:lnTo>
                  <a:lnTo>
                    <a:pt x="32" y="173"/>
                  </a:lnTo>
                  <a:lnTo>
                    <a:pt x="30" y="175"/>
                  </a:lnTo>
                  <a:lnTo>
                    <a:pt x="27" y="177"/>
                  </a:lnTo>
                  <a:lnTo>
                    <a:pt x="22" y="181"/>
                  </a:lnTo>
                  <a:lnTo>
                    <a:pt x="19" y="183"/>
                  </a:lnTo>
                  <a:lnTo>
                    <a:pt x="18" y="184"/>
                  </a:lnTo>
                  <a:lnTo>
                    <a:pt x="18" y="185"/>
                  </a:lnTo>
                  <a:lnTo>
                    <a:pt x="19" y="187"/>
                  </a:lnTo>
                  <a:lnTo>
                    <a:pt x="19" y="188"/>
                  </a:lnTo>
                  <a:lnTo>
                    <a:pt x="18" y="190"/>
                  </a:lnTo>
                  <a:lnTo>
                    <a:pt x="15" y="192"/>
                  </a:lnTo>
                  <a:lnTo>
                    <a:pt x="13" y="192"/>
                  </a:lnTo>
                  <a:lnTo>
                    <a:pt x="12" y="192"/>
                  </a:lnTo>
                  <a:lnTo>
                    <a:pt x="10" y="195"/>
                  </a:lnTo>
                  <a:lnTo>
                    <a:pt x="8" y="197"/>
                  </a:lnTo>
                  <a:lnTo>
                    <a:pt x="6" y="199"/>
                  </a:lnTo>
                  <a:lnTo>
                    <a:pt x="6" y="203"/>
                  </a:lnTo>
                  <a:lnTo>
                    <a:pt x="8" y="206"/>
                  </a:lnTo>
                  <a:lnTo>
                    <a:pt x="10" y="207"/>
                  </a:lnTo>
                  <a:lnTo>
                    <a:pt x="11" y="209"/>
                  </a:lnTo>
                  <a:lnTo>
                    <a:pt x="13" y="210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3" y="211"/>
                  </a:lnTo>
                  <a:lnTo>
                    <a:pt x="30" y="210"/>
                  </a:lnTo>
                  <a:lnTo>
                    <a:pt x="38" y="210"/>
                  </a:lnTo>
                  <a:lnTo>
                    <a:pt x="44" y="210"/>
                  </a:lnTo>
                  <a:lnTo>
                    <a:pt x="47" y="210"/>
                  </a:lnTo>
                  <a:lnTo>
                    <a:pt x="50" y="210"/>
                  </a:lnTo>
                  <a:lnTo>
                    <a:pt x="52" y="209"/>
                  </a:lnTo>
                  <a:lnTo>
                    <a:pt x="54" y="207"/>
                  </a:lnTo>
                  <a:lnTo>
                    <a:pt x="56" y="206"/>
                  </a:lnTo>
                  <a:lnTo>
                    <a:pt x="58" y="205"/>
                  </a:lnTo>
                  <a:lnTo>
                    <a:pt x="60" y="206"/>
                  </a:lnTo>
                  <a:lnTo>
                    <a:pt x="64" y="207"/>
                  </a:lnTo>
                  <a:lnTo>
                    <a:pt x="66" y="207"/>
                  </a:lnTo>
                  <a:lnTo>
                    <a:pt x="69" y="207"/>
                  </a:lnTo>
                  <a:lnTo>
                    <a:pt x="74" y="206"/>
                  </a:lnTo>
                  <a:lnTo>
                    <a:pt x="77" y="206"/>
                  </a:lnTo>
                  <a:lnTo>
                    <a:pt x="79" y="207"/>
                  </a:lnTo>
                  <a:lnTo>
                    <a:pt x="83" y="209"/>
                  </a:lnTo>
                  <a:lnTo>
                    <a:pt x="86" y="210"/>
                  </a:lnTo>
                  <a:lnTo>
                    <a:pt x="87" y="213"/>
                  </a:lnTo>
                  <a:lnTo>
                    <a:pt x="87" y="218"/>
                  </a:lnTo>
                  <a:lnTo>
                    <a:pt x="88" y="220"/>
                  </a:lnTo>
                  <a:lnTo>
                    <a:pt x="90" y="221"/>
                  </a:lnTo>
                  <a:lnTo>
                    <a:pt x="90" y="223"/>
                  </a:lnTo>
                  <a:lnTo>
                    <a:pt x="91" y="226"/>
                  </a:lnTo>
                  <a:lnTo>
                    <a:pt x="91" y="228"/>
                  </a:lnTo>
                  <a:lnTo>
                    <a:pt x="92" y="230"/>
                  </a:lnTo>
                  <a:lnTo>
                    <a:pt x="95" y="231"/>
                  </a:lnTo>
                  <a:lnTo>
                    <a:pt x="98" y="232"/>
                  </a:lnTo>
                  <a:lnTo>
                    <a:pt x="100" y="231"/>
                  </a:lnTo>
                  <a:lnTo>
                    <a:pt x="102" y="229"/>
                  </a:lnTo>
                  <a:lnTo>
                    <a:pt x="103" y="230"/>
                  </a:lnTo>
                  <a:lnTo>
                    <a:pt x="105" y="230"/>
                  </a:lnTo>
                  <a:lnTo>
                    <a:pt x="108" y="229"/>
                  </a:lnTo>
                  <a:lnTo>
                    <a:pt x="111" y="228"/>
                  </a:lnTo>
                  <a:lnTo>
                    <a:pt x="113" y="226"/>
                  </a:lnTo>
                  <a:lnTo>
                    <a:pt x="115" y="226"/>
                  </a:lnTo>
                  <a:lnTo>
                    <a:pt x="118" y="226"/>
                  </a:lnTo>
                  <a:lnTo>
                    <a:pt x="121" y="226"/>
                  </a:lnTo>
                  <a:lnTo>
                    <a:pt x="124" y="225"/>
                  </a:lnTo>
                  <a:lnTo>
                    <a:pt x="126" y="224"/>
                  </a:lnTo>
                  <a:lnTo>
                    <a:pt x="127" y="224"/>
                  </a:lnTo>
                  <a:lnTo>
                    <a:pt x="129" y="223"/>
                  </a:lnTo>
                  <a:lnTo>
                    <a:pt x="131" y="225"/>
                  </a:lnTo>
                  <a:lnTo>
                    <a:pt x="132" y="225"/>
                  </a:lnTo>
                  <a:lnTo>
                    <a:pt x="134" y="225"/>
                  </a:lnTo>
                  <a:lnTo>
                    <a:pt x="134" y="223"/>
                  </a:lnTo>
                  <a:lnTo>
                    <a:pt x="135" y="221"/>
                  </a:lnTo>
                  <a:lnTo>
                    <a:pt x="134" y="218"/>
                  </a:lnTo>
                  <a:lnTo>
                    <a:pt x="135" y="214"/>
                  </a:lnTo>
                  <a:lnTo>
                    <a:pt x="136" y="208"/>
                  </a:lnTo>
                  <a:lnTo>
                    <a:pt x="135" y="205"/>
                  </a:lnTo>
                  <a:lnTo>
                    <a:pt x="135" y="202"/>
                  </a:lnTo>
                  <a:lnTo>
                    <a:pt x="135" y="199"/>
                  </a:lnTo>
                  <a:lnTo>
                    <a:pt x="133" y="196"/>
                  </a:lnTo>
                  <a:lnTo>
                    <a:pt x="132" y="192"/>
                  </a:lnTo>
                  <a:lnTo>
                    <a:pt x="131" y="190"/>
                  </a:lnTo>
                  <a:lnTo>
                    <a:pt x="127" y="188"/>
                  </a:lnTo>
                  <a:lnTo>
                    <a:pt x="125" y="185"/>
                  </a:lnTo>
                  <a:lnTo>
                    <a:pt x="123" y="183"/>
                  </a:lnTo>
                  <a:lnTo>
                    <a:pt x="120" y="180"/>
                  </a:lnTo>
                  <a:lnTo>
                    <a:pt x="118" y="178"/>
                  </a:lnTo>
                  <a:lnTo>
                    <a:pt x="117" y="177"/>
                  </a:lnTo>
                  <a:lnTo>
                    <a:pt x="117" y="176"/>
                  </a:lnTo>
                  <a:lnTo>
                    <a:pt x="117" y="175"/>
                  </a:lnTo>
                  <a:lnTo>
                    <a:pt x="118" y="173"/>
                  </a:lnTo>
                  <a:lnTo>
                    <a:pt x="120" y="170"/>
                  </a:lnTo>
                  <a:lnTo>
                    <a:pt x="125" y="166"/>
                  </a:lnTo>
                  <a:lnTo>
                    <a:pt x="126" y="164"/>
                  </a:lnTo>
                  <a:lnTo>
                    <a:pt x="127" y="162"/>
                  </a:lnTo>
                  <a:lnTo>
                    <a:pt x="129" y="159"/>
                  </a:lnTo>
                  <a:lnTo>
                    <a:pt x="130" y="157"/>
                  </a:lnTo>
                  <a:lnTo>
                    <a:pt x="133" y="157"/>
                  </a:lnTo>
                  <a:lnTo>
                    <a:pt x="134" y="157"/>
                  </a:lnTo>
                  <a:lnTo>
                    <a:pt x="135" y="158"/>
                  </a:lnTo>
                  <a:lnTo>
                    <a:pt x="135" y="161"/>
                  </a:lnTo>
                  <a:lnTo>
                    <a:pt x="137" y="161"/>
                  </a:lnTo>
                  <a:lnTo>
                    <a:pt x="140" y="160"/>
                  </a:lnTo>
                  <a:lnTo>
                    <a:pt x="142" y="157"/>
                  </a:lnTo>
                  <a:lnTo>
                    <a:pt x="144" y="155"/>
                  </a:lnTo>
                  <a:lnTo>
                    <a:pt x="145" y="152"/>
                  </a:lnTo>
                  <a:lnTo>
                    <a:pt x="146" y="152"/>
                  </a:lnTo>
                  <a:lnTo>
                    <a:pt x="147" y="151"/>
                  </a:lnTo>
                  <a:lnTo>
                    <a:pt x="148" y="151"/>
                  </a:lnTo>
                  <a:lnTo>
                    <a:pt x="150" y="152"/>
                  </a:lnTo>
                  <a:lnTo>
                    <a:pt x="151" y="151"/>
                  </a:lnTo>
                  <a:lnTo>
                    <a:pt x="153" y="149"/>
                  </a:lnTo>
                  <a:lnTo>
                    <a:pt x="155" y="147"/>
                  </a:lnTo>
                  <a:lnTo>
                    <a:pt x="157" y="144"/>
                  </a:lnTo>
                  <a:lnTo>
                    <a:pt x="159" y="141"/>
                  </a:lnTo>
                  <a:lnTo>
                    <a:pt x="161" y="135"/>
                  </a:lnTo>
                  <a:lnTo>
                    <a:pt x="166" y="124"/>
                  </a:lnTo>
                  <a:lnTo>
                    <a:pt x="167" y="122"/>
                  </a:lnTo>
                  <a:lnTo>
                    <a:pt x="169" y="120"/>
                  </a:lnTo>
                  <a:lnTo>
                    <a:pt x="172" y="117"/>
                  </a:lnTo>
                  <a:lnTo>
                    <a:pt x="173" y="115"/>
                  </a:lnTo>
                  <a:lnTo>
                    <a:pt x="175" y="112"/>
                  </a:lnTo>
                  <a:lnTo>
                    <a:pt x="178" y="110"/>
                  </a:lnTo>
                  <a:lnTo>
                    <a:pt x="179" y="107"/>
                  </a:lnTo>
                  <a:lnTo>
                    <a:pt x="181" y="103"/>
                  </a:lnTo>
                  <a:lnTo>
                    <a:pt x="183" y="101"/>
                  </a:lnTo>
                  <a:lnTo>
                    <a:pt x="185" y="99"/>
                  </a:lnTo>
                  <a:lnTo>
                    <a:pt x="187" y="96"/>
                  </a:lnTo>
                  <a:lnTo>
                    <a:pt x="189" y="93"/>
                  </a:lnTo>
                  <a:lnTo>
                    <a:pt x="190" y="89"/>
                  </a:lnTo>
                  <a:lnTo>
                    <a:pt x="190" y="88"/>
                  </a:lnTo>
                  <a:lnTo>
                    <a:pt x="190" y="86"/>
                  </a:lnTo>
                  <a:lnTo>
                    <a:pt x="190" y="85"/>
                  </a:lnTo>
                  <a:lnTo>
                    <a:pt x="191" y="83"/>
                  </a:lnTo>
                  <a:lnTo>
                    <a:pt x="194" y="81"/>
                  </a:lnTo>
                  <a:lnTo>
                    <a:pt x="194" y="80"/>
                  </a:lnTo>
                  <a:lnTo>
                    <a:pt x="195" y="78"/>
                  </a:lnTo>
                  <a:lnTo>
                    <a:pt x="195" y="77"/>
                  </a:lnTo>
                  <a:lnTo>
                    <a:pt x="196" y="76"/>
                  </a:lnTo>
                  <a:lnTo>
                    <a:pt x="197" y="74"/>
                  </a:lnTo>
                  <a:lnTo>
                    <a:pt x="197" y="72"/>
                  </a:lnTo>
                  <a:lnTo>
                    <a:pt x="197" y="71"/>
                  </a:lnTo>
                  <a:lnTo>
                    <a:pt x="196" y="71"/>
                  </a:lnTo>
                  <a:lnTo>
                    <a:pt x="196" y="70"/>
                  </a:lnTo>
                  <a:lnTo>
                    <a:pt x="189" y="69"/>
                  </a:lnTo>
                  <a:lnTo>
                    <a:pt x="187" y="68"/>
                  </a:lnTo>
                  <a:lnTo>
                    <a:pt x="186" y="67"/>
                  </a:lnTo>
                  <a:lnTo>
                    <a:pt x="184" y="67"/>
                  </a:lnTo>
                  <a:lnTo>
                    <a:pt x="183" y="67"/>
                  </a:lnTo>
                  <a:lnTo>
                    <a:pt x="182" y="66"/>
                  </a:lnTo>
                  <a:lnTo>
                    <a:pt x="181" y="66"/>
                  </a:lnTo>
                  <a:lnTo>
                    <a:pt x="180" y="65"/>
                  </a:lnTo>
                  <a:lnTo>
                    <a:pt x="178" y="64"/>
                  </a:lnTo>
                  <a:lnTo>
                    <a:pt x="178" y="63"/>
                  </a:lnTo>
                  <a:lnTo>
                    <a:pt x="177" y="61"/>
                  </a:lnTo>
                  <a:lnTo>
                    <a:pt x="176" y="59"/>
                  </a:lnTo>
                  <a:lnTo>
                    <a:pt x="176" y="58"/>
                  </a:lnTo>
                  <a:lnTo>
                    <a:pt x="175" y="57"/>
                  </a:lnTo>
                  <a:lnTo>
                    <a:pt x="176" y="55"/>
                  </a:lnTo>
                  <a:lnTo>
                    <a:pt x="176" y="52"/>
                  </a:lnTo>
                  <a:lnTo>
                    <a:pt x="176" y="49"/>
                  </a:lnTo>
                  <a:lnTo>
                    <a:pt x="176" y="48"/>
                  </a:lnTo>
                  <a:lnTo>
                    <a:pt x="176" y="47"/>
                  </a:lnTo>
                  <a:lnTo>
                    <a:pt x="175" y="44"/>
                  </a:lnTo>
                  <a:lnTo>
                    <a:pt x="175" y="43"/>
                  </a:lnTo>
                  <a:lnTo>
                    <a:pt x="175" y="41"/>
                  </a:lnTo>
                  <a:lnTo>
                    <a:pt x="174" y="39"/>
                  </a:lnTo>
                  <a:lnTo>
                    <a:pt x="173" y="36"/>
                  </a:lnTo>
                  <a:lnTo>
                    <a:pt x="173" y="35"/>
                  </a:lnTo>
                  <a:lnTo>
                    <a:pt x="172" y="33"/>
                  </a:lnTo>
                  <a:lnTo>
                    <a:pt x="169" y="31"/>
                  </a:lnTo>
                  <a:lnTo>
                    <a:pt x="166" y="30"/>
                  </a:lnTo>
                  <a:lnTo>
                    <a:pt x="164" y="29"/>
                  </a:lnTo>
                  <a:lnTo>
                    <a:pt x="162" y="28"/>
                  </a:lnTo>
                  <a:lnTo>
                    <a:pt x="161" y="26"/>
                  </a:lnTo>
                  <a:lnTo>
                    <a:pt x="161" y="25"/>
                  </a:lnTo>
                  <a:lnTo>
                    <a:pt x="160" y="22"/>
                  </a:lnTo>
                  <a:lnTo>
                    <a:pt x="159" y="20"/>
                  </a:lnTo>
                  <a:lnTo>
                    <a:pt x="160" y="16"/>
                  </a:lnTo>
                  <a:lnTo>
                    <a:pt x="161" y="14"/>
                  </a:lnTo>
                  <a:lnTo>
                    <a:pt x="163" y="12"/>
                  </a:lnTo>
                  <a:lnTo>
                    <a:pt x="164" y="10"/>
                  </a:lnTo>
                  <a:lnTo>
                    <a:pt x="163" y="9"/>
                  </a:lnTo>
                  <a:lnTo>
                    <a:pt x="163" y="7"/>
                  </a:lnTo>
                  <a:lnTo>
                    <a:pt x="162" y="5"/>
                  </a:lnTo>
                  <a:lnTo>
                    <a:pt x="163" y="3"/>
                  </a:lnTo>
                  <a:lnTo>
                    <a:pt x="164" y="2"/>
                  </a:lnTo>
                  <a:lnTo>
                    <a:pt x="164" y="1"/>
                  </a:lnTo>
                  <a:lnTo>
                    <a:pt x="164" y="0"/>
                  </a:lnTo>
                  <a:lnTo>
                    <a:pt x="162" y="0"/>
                  </a:lnTo>
                  <a:lnTo>
                    <a:pt x="161" y="1"/>
                  </a:lnTo>
                  <a:lnTo>
                    <a:pt x="159" y="1"/>
                  </a:lnTo>
                  <a:lnTo>
                    <a:pt x="157" y="0"/>
                  </a:lnTo>
                  <a:lnTo>
                    <a:pt x="156" y="0"/>
                  </a:lnTo>
                  <a:lnTo>
                    <a:pt x="153" y="2"/>
                  </a:lnTo>
                  <a:lnTo>
                    <a:pt x="150" y="3"/>
                  </a:lnTo>
                  <a:lnTo>
                    <a:pt x="148" y="3"/>
                  </a:lnTo>
                  <a:lnTo>
                    <a:pt x="147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8" name="Freeform 1662">
              <a:extLst>
                <a:ext uri="{FF2B5EF4-FFF2-40B4-BE49-F238E27FC236}">
                  <a16:creationId xmlns:a16="http://schemas.microsoft.com/office/drawing/2014/main" id="{1D4C416B-E313-9446-9FD6-8DC919780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3263901"/>
              <a:ext cx="419100" cy="206375"/>
            </a:xfrm>
            <a:custGeom>
              <a:avLst/>
              <a:gdLst/>
              <a:ahLst/>
              <a:cxnLst>
                <a:cxn ang="0">
                  <a:pos x="6" y="41"/>
                </a:cxn>
                <a:cxn ang="0">
                  <a:pos x="17" y="46"/>
                </a:cxn>
                <a:cxn ang="0">
                  <a:pos x="22" y="53"/>
                </a:cxn>
                <a:cxn ang="0">
                  <a:pos x="28" y="56"/>
                </a:cxn>
                <a:cxn ang="0">
                  <a:pos x="35" y="59"/>
                </a:cxn>
                <a:cxn ang="0">
                  <a:pos x="32" y="70"/>
                </a:cxn>
                <a:cxn ang="0">
                  <a:pos x="36" y="80"/>
                </a:cxn>
                <a:cxn ang="0">
                  <a:pos x="35" y="91"/>
                </a:cxn>
                <a:cxn ang="0">
                  <a:pos x="42" y="98"/>
                </a:cxn>
                <a:cxn ang="0">
                  <a:pos x="51" y="102"/>
                </a:cxn>
                <a:cxn ang="0">
                  <a:pos x="63" y="106"/>
                </a:cxn>
                <a:cxn ang="0">
                  <a:pos x="69" y="106"/>
                </a:cxn>
                <a:cxn ang="0">
                  <a:pos x="79" y="105"/>
                </a:cxn>
                <a:cxn ang="0">
                  <a:pos x="98" y="98"/>
                </a:cxn>
                <a:cxn ang="0">
                  <a:pos x="117" y="86"/>
                </a:cxn>
                <a:cxn ang="0">
                  <a:pos x="134" y="84"/>
                </a:cxn>
                <a:cxn ang="0">
                  <a:pos x="146" y="76"/>
                </a:cxn>
                <a:cxn ang="0">
                  <a:pos x="159" y="79"/>
                </a:cxn>
                <a:cxn ang="0">
                  <a:pos x="171" y="87"/>
                </a:cxn>
                <a:cxn ang="0">
                  <a:pos x="188" y="108"/>
                </a:cxn>
                <a:cxn ang="0">
                  <a:pos x="187" y="120"/>
                </a:cxn>
                <a:cxn ang="0">
                  <a:pos x="197" y="128"/>
                </a:cxn>
                <a:cxn ang="0">
                  <a:pos x="212" y="127"/>
                </a:cxn>
                <a:cxn ang="0">
                  <a:pos x="224" y="128"/>
                </a:cxn>
                <a:cxn ang="0">
                  <a:pos x="236" y="112"/>
                </a:cxn>
                <a:cxn ang="0">
                  <a:pos x="249" y="101"/>
                </a:cxn>
                <a:cxn ang="0">
                  <a:pos x="261" y="87"/>
                </a:cxn>
                <a:cxn ang="0">
                  <a:pos x="248" y="79"/>
                </a:cxn>
                <a:cxn ang="0">
                  <a:pos x="236" y="68"/>
                </a:cxn>
                <a:cxn ang="0">
                  <a:pos x="231" y="64"/>
                </a:cxn>
                <a:cxn ang="0">
                  <a:pos x="230" y="57"/>
                </a:cxn>
                <a:cxn ang="0">
                  <a:pos x="223" y="51"/>
                </a:cxn>
                <a:cxn ang="0">
                  <a:pos x="221" y="45"/>
                </a:cxn>
                <a:cxn ang="0">
                  <a:pos x="214" y="40"/>
                </a:cxn>
                <a:cxn ang="0">
                  <a:pos x="204" y="30"/>
                </a:cxn>
                <a:cxn ang="0">
                  <a:pos x="199" y="22"/>
                </a:cxn>
                <a:cxn ang="0">
                  <a:pos x="193" y="18"/>
                </a:cxn>
                <a:cxn ang="0">
                  <a:pos x="189" y="15"/>
                </a:cxn>
                <a:cxn ang="0">
                  <a:pos x="184" y="11"/>
                </a:cxn>
                <a:cxn ang="0">
                  <a:pos x="181" y="5"/>
                </a:cxn>
                <a:cxn ang="0">
                  <a:pos x="177" y="7"/>
                </a:cxn>
                <a:cxn ang="0">
                  <a:pos x="174" y="8"/>
                </a:cxn>
                <a:cxn ang="0">
                  <a:pos x="166" y="7"/>
                </a:cxn>
                <a:cxn ang="0">
                  <a:pos x="146" y="6"/>
                </a:cxn>
                <a:cxn ang="0">
                  <a:pos x="136" y="18"/>
                </a:cxn>
                <a:cxn ang="0">
                  <a:pos x="132" y="16"/>
                </a:cxn>
                <a:cxn ang="0">
                  <a:pos x="125" y="13"/>
                </a:cxn>
                <a:cxn ang="0">
                  <a:pos x="116" y="1"/>
                </a:cxn>
                <a:cxn ang="0">
                  <a:pos x="107" y="1"/>
                </a:cxn>
                <a:cxn ang="0">
                  <a:pos x="88" y="14"/>
                </a:cxn>
                <a:cxn ang="0">
                  <a:pos x="83" y="23"/>
                </a:cxn>
                <a:cxn ang="0">
                  <a:pos x="71" y="28"/>
                </a:cxn>
                <a:cxn ang="0">
                  <a:pos x="61" y="27"/>
                </a:cxn>
                <a:cxn ang="0">
                  <a:pos x="46" y="28"/>
                </a:cxn>
                <a:cxn ang="0">
                  <a:pos x="34" y="24"/>
                </a:cxn>
                <a:cxn ang="0">
                  <a:pos x="20" y="25"/>
                </a:cxn>
                <a:cxn ang="0">
                  <a:pos x="9" y="22"/>
                </a:cxn>
                <a:cxn ang="0">
                  <a:pos x="3" y="21"/>
                </a:cxn>
                <a:cxn ang="0">
                  <a:pos x="3" y="34"/>
                </a:cxn>
              </a:cxnLst>
              <a:rect l="0" t="0" r="r" b="b"/>
              <a:pathLst>
                <a:path w="264" h="130">
                  <a:moveTo>
                    <a:pt x="4" y="34"/>
                  </a:moveTo>
                  <a:lnTo>
                    <a:pt x="4" y="36"/>
                  </a:lnTo>
                  <a:lnTo>
                    <a:pt x="4" y="39"/>
                  </a:lnTo>
                  <a:lnTo>
                    <a:pt x="6" y="41"/>
                  </a:lnTo>
                  <a:lnTo>
                    <a:pt x="10" y="45"/>
                  </a:lnTo>
                  <a:lnTo>
                    <a:pt x="12" y="46"/>
                  </a:lnTo>
                  <a:lnTo>
                    <a:pt x="15" y="46"/>
                  </a:lnTo>
                  <a:lnTo>
                    <a:pt x="17" y="46"/>
                  </a:lnTo>
                  <a:lnTo>
                    <a:pt x="18" y="47"/>
                  </a:lnTo>
                  <a:lnTo>
                    <a:pt x="18" y="48"/>
                  </a:lnTo>
                  <a:lnTo>
                    <a:pt x="20" y="50"/>
                  </a:lnTo>
                  <a:lnTo>
                    <a:pt x="22" y="53"/>
                  </a:lnTo>
                  <a:lnTo>
                    <a:pt x="22" y="56"/>
                  </a:lnTo>
                  <a:lnTo>
                    <a:pt x="24" y="57"/>
                  </a:lnTo>
                  <a:lnTo>
                    <a:pt x="26" y="57"/>
                  </a:lnTo>
                  <a:lnTo>
                    <a:pt x="28" y="56"/>
                  </a:lnTo>
                  <a:lnTo>
                    <a:pt x="30" y="56"/>
                  </a:lnTo>
                  <a:lnTo>
                    <a:pt x="33" y="56"/>
                  </a:lnTo>
                  <a:lnTo>
                    <a:pt x="34" y="57"/>
                  </a:lnTo>
                  <a:lnTo>
                    <a:pt x="35" y="59"/>
                  </a:lnTo>
                  <a:lnTo>
                    <a:pt x="35" y="61"/>
                  </a:lnTo>
                  <a:lnTo>
                    <a:pt x="34" y="63"/>
                  </a:lnTo>
                  <a:lnTo>
                    <a:pt x="32" y="67"/>
                  </a:lnTo>
                  <a:lnTo>
                    <a:pt x="32" y="70"/>
                  </a:lnTo>
                  <a:lnTo>
                    <a:pt x="33" y="72"/>
                  </a:lnTo>
                  <a:lnTo>
                    <a:pt x="35" y="75"/>
                  </a:lnTo>
                  <a:lnTo>
                    <a:pt x="36" y="78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35" y="86"/>
                  </a:lnTo>
                  <a:lnTo>
                    <a:pt x="34" y="88"/>
                  </a:lnTo>
                  <a:lnTo>
                    <a:pt x="35" y="91"/>
                  </a:lnTo>
                  <a:lnTo>
                    <a:pt x="37" y="93"/>
                  </a:lnTo>
                  <a:lnTo>
                    <a:pt x="39" y="96"/>
                  </a:lnTo>
                  <a:lnTo>
                    <a:pt x="40" y="97"/>
                  </a:lnTo>
                  <a:lnTo>
                    <a:pt x="42" y="98"/>
                  </a:lnTo>
                  <a:lnTo>
                    <a:pt x="45" y="98"/>
                  </a:lnTo>
                  <a:lnTo>
                    <a:pt x="48" y="98"/>
                  </a:lnTo>
                  <a:lnTo>
                    <a:pt x="49" y="100"/>
                  </a:lnTo>
                  <a:lnTo>
                    <a:pt x="51" y="102"/>
                  </a:lnTo>
                  <a:lnTo>
                    <a:pt x="55" y="106"/>
                  </a:lnTo>
                  <a:lnTo>
                    <a:pt x="58" y="107"/>
                  </a:lnTo>
                  <a:lnTo>
                    <a:pt x="60" y="107"/>
                  </a:lnTo>
                  <a:lnTo>
                    <a:pt x="63" y="106"/>
                  </a:lnTo>
                  <a:lnTo>
                    <a:pt x="67" y="105"/>
                  </a:lnTo>
                  <a:lnTo>
                    <a:pt x="63" y="112"/>
                  </a:lnTo>
                  <a:lnTo>
                    <a:pt x="67" y="108"/>
                  </a:lnTo>
                  <a:lnTo>
                    <a:pt x="69" y="106"/>
                  </a:lnTo>
                  <a:lnTo>
                    <a:pt x="71" y="105"/>
                  </a:lnTo>
                  <a:lnTo>
                    <a:pt x="73" y="106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85" y="104"/>
                  </a:lnTo>
                  <a:lnTo>
                    <a:pt x="92" y="102"/>
                  </a:lnTo>
                  <a:lnTo>
                    <a:pt x="97" y="100"/>
                  </a:lnTo>
                  <a:lnTo>
                    <a:pt x="98" y="98"/>
                  </a:lnTo>
                  <a:lnTo>
                    <a:pt x="101" y="97"/>
                  </a:lnTo>
                  <a:lnTo>
                    <a:pt x="112" y="90"/>
                  </a:lnTo>
                  <a:lnTo>
                    <a:pt x="116" y="87"/>
                  </a:lnTo>
                  <a:lnTo>
                    <a:pt x="117" y="86"/>
                  </a:lnTo>
                  <a:lnTo>
                    <a:pt x="118" y="87"/>
                  </a:lnTo>
                  <a:lnTo>
                    <a:pt x="121" y="85"/>
                  </a:lnTo>
                  <a:lnTo>
                    <a:pt x="126" y="85"/>
                  </a:lnTo>
                  <a:lnTo>
                    <a:pt x="134" y="84"/>
                  </a:lnTo>
                  <a:lnTo>
                    <a:pt x="138" y="82"/>
                  </a:lnTo>
                  <a:lnTo>
                    <a:pt x="142" y="80"/>
                  </a:lnTo>
                  <a:lnTo>
                    <a:pt x="144" y="78"/>
                  </a:lnTo>
                  <a:lnTo>
                    <a:pt x="146" y="76"/>
                  </a:lnTo>
                  <a:lnTo>
                    <a:pt x="149" y="76"/>
                  </a:lnTo>
                  <a:lnTo>
                    <a:pt x="150" y="75"/>
                  </a:lnTo>
                  <a:lnTo>
                    <a:pt x="153" y="76"/>
                  </a:lnTo>
                  <a:lnTo>
                    <a:pt x="159" y="79"/>
                  </a:lnTo>
                  <a:lnTo>
                    <a:pt x="164" y="80"/>
                  </a:lnTo>
                  <a:lnTo>
                    <a:pt x="166" y="82"/>
                  </a:lnTo>
                  <a:lnTo>
                    <a:pt x="168" y="84"/>
                  </a:lnTo>
                  <a:lnTo>
                    <a:pt x="171" y="87"/>
                  </a:lnTo>
                  <a:lnTo>
                    <a:pt x="176" y="91"/>
                  </a:lnTo>
                  <a:lnTo>
                    <a:pt x="179" y="95"/>
                  </a:lnTo>
                  <a:lnTo>
                    <a:pt x="187" y="106"/>
                  </a:lnTo>
                  <a:lnTo>
                    <a:pt x="188" y="108"/>
                  </a:lnTo>
                  <a:lnTo>
                    <a:pt x="188" y="111"/>
                  </a:lnTo>
                  <a:lnTo>
                    <a:pt x="187" y="114"/>
                  </a:lnTo>
                  <a:lnTo>
                    <a:pt x="186" y="117"/>
                  </a:lnTo>
                  <a:lnTo>
                    <a:pt x="187" y="120"/>
                  </a:lnTo>
                  <a:lnTo>
                    <a:pt x="189" y="124"/>
                  </a:lnTo>
                  <a:lnTo>
                    <a:pt x="191" y="126"/>
                  </a:lnTo>
                  <a:lnTo>
                    <a:pt x="195" y="128"/>
                  </a:lnTo>
                  <a:lnTo>
                    <a:pt x="197" y="128"/>
                  </a:lnTo>
                  <a:lnTo>
                    <a:pt x="199" y="128"/>
                  </a:lnTo>
                  <a:lnTo>
                    <a:pt x="204" y="127"/>
                  </a:lnTo>
                  <a:lnTo>
                    <a:pt x="209" y="127"/>
                  </a:lnTo>
                  <a:lnTo>
                    <a:pt x="212" y="127"/>
                  </a:lnTo>
                  <a:lnTo>
                    <a:pt x="215" y="129"/>
                  </a:lnTo>
                  <a:lnTo>
                    <a:pt x="219" y="130"/>
                  </a:lnTo>
                  <a:lnTo>
                    <a:pt x="221" y="129"/>
                  </a:lnTo>
                  <a:lnTo>
                    <a:pt x="224" y="128"/>
                  </a:lnTo>
                  <a:lnTo>
                    <a:pt x="226" y="126"/>
                  </a:lnTo>
                  <a:lnTo>
                    <a:pt x="229" y="120"/>
                  </a:lnTo>
                  <a:lnTo>
                    <a:pt x="232" y="116"/>
                  </a:lnTo>
                  <a:lnTo>
                    <a:pt x="236" y="112"/>
                  </a:lnTo>
                  <a:lnTo>
                    <a:pt x="241" y="109"/>
                  </a:lnTo>
                  <a:lnTo>
                    <a:pt x="245" y="106"/>
                  </a:lnTo>
                  <a:lnTo>
                    <a:pt x="247" y="104"/>
                  </a:lnTo>
                  <a:lnTo>
                    <a:pt x="249" y="101"/>
                  </a:lnTo>
                  <a:lnTo>
                    <a:pt x="256" y="94"/>
                  </a:lnTo>
                  <a:lnTo>
                    <a:pt x="264" y="89"/>
                  </a:lnTo>
                  <a:lnTo>
                    <a:pt x="262" y="88"/>
                  </a:lnTo>
                  <a:lnTo>
                    <a:pt x="261" y="87"/>
                  </a:lnTo>
                  <a:lnTo>
                    <a:pt x="260" y="84"/>
                  </a:lnTo>
                  <a:lnTo>
                    <a:pt x="256" y="83"/>
                  </a:lnTo>
                  <a:lnTo>
                    <a:pt x="251" y="82"/>
                  </a:lnTo>
                  <a:lnTo>
                    <a:pt x="248" y="79"/>
                  </a:lnTo>
                  <a:lnTo>
                    <a:pt x="244" y="76"/>
                  </a:lnTo>
                  <a:lnTo>
                    <a:pt x="240" y="72"/>
                  </a:lnTo>
                  <a:lnTo>
                    <a:pt x="239" y="70"/>
                  </a:lnTo>
                  <a:lnTo>
                    <a:pt x="236" y="68"/>
                  </a:lnTo>
                  <a:lnTo>
                    <a:pt x="234" y="67"/>
                  </a:lnTo>
                  <a:lnTo>
                    <a:pt x="233" y="66"/>
                  </a:lnTo>
                  <a:lnTo>
                    <a:pt x="232" y="65"/>
                  </a:lnTo>
                  <a:lnTo>
                    <a:pt x="231" y="64"/>
                  </a:lnTo>
                  <a:lnTo>
                    <a:pt x="231" y="63"/>
                  </a:lnTo>
                  <a:lnTo>
                    <a:pt x="231" y="60"/>
                  </a:lnTo>
                  <a:lnTo>
                    <a:pt x="231" y="58"/>
                  </a:lnTo>
                  <a:lnTo>
                    <a:pt x="230" y="57"/>
                  </a:lnTo>
                  <a:lnTo>
                    <a:pt x="228" y="56"/>
                  </a:lnTo>
                  <a:lnTo>
                    <a:pt x="227" y="54"/>
                  </a:lnTo>
                  <a:lnTo>
                    <a:pt x="226" y="53"/>
                  </a:lnTo>
                  <a:lnTo>
                    <a:pt x="223" y="51"/>
                  </a:lnTo>
                  <a:lnTo>
                    <a:pt x="221" y="49"/>
                  </a:lnTo>
                  <a:lnTo>
                    <a:pt x="221" y="47"/>
                  </a:lnTo>
                  <a:lnTo>
                    <a:pt x="221" y="46"/>
                  </a:lnTo>
                  <a:lnTo>
                    <a:pt x="221" y="45"/>
                  </a:lnTo>
                  <a:lnTo>
                    <a:pt x="220" y="43"/>
                  </a:lnTo>
                  <a:lnTo>
                    <a:pt x="218" y="42"/>
                  </a:lnTo>
                  <a:lnTo>
                    <a:pt x="217" y="41"/>
                  </a:lnTo>
                  <a:lnTo>
                    <a:pt x="214" y="40"/>
                  </a:lnTo>
                  <a:lnTo>
                    <a:pt x="210" y="38"/>
                  </a:lnTo>
                  <a:lnTo>
                    <a:pt x="208" y="36"/>
                  </a:lnTo>
                  <a:lnTo>
                    <a:pt x="207" y="35"/>
                  </a:lnTo>
                  <a:lnTo>
                    <a:pt x="204" y="30"/>
                  </a:lnTo>
                  <a:lnTo>
                    <a:pt x="202" y="28"/>
                  </a:lnTo>
                  <a:lnTo>
                    <a:pt x="200" y="26"/>
                  </a:lnTo>
                  <a:lnTo>
                    <a:pt x="199" y="24"/>
                  </a:lnTo>
                  <a:lnTo>
                    <a:pt x="199" y="22"/>
                  </a:lnTo>
                  <a:lnTo>
                    <a:pt x="199" y="20"/>
                  </a:lnTo>
                  <a:lnTo>
                    <a:pt x="198" y="19"/>
                  </a:lnTo>
                  <a:lnTo>
                    <a:pt x="197" y="19"/>
                  </a:lnTo>
                  <a:lnTo>
                    <a:pt x="193" y="18"/>
                  </a:lnTo>
                  <a:lnTo>
                    <a:pt x="192" y="17"/>
                  </a:lnTo>
                  <a:lnTo>
                    <a:pt x="191" y="17"/>
                  </a:lnTo>
                  <a:lnTo>
                    <a:pt x="190" y="17"/>
                  </a:lnTo>
                  <a:lnTo>
                    <a:pt x="189" y="15"/>
                  </a:lnTo>
                  <a:lnTo>
                    <a:pt x="188" y="14"/>
                  </a:lnTo>
                  <a:lnTo>
                    <a:pt x="186" y="12"/>
                  </a:lnTo>
                  <a:lnTo>
                    <a:pt x="185" y="11"/>
                  </a:lnTo>
                  <a:lnTo>
                    <a:pt x="184" y="11"/>
                  </a:lnTo>
                  <a:lnTo>
                    <a:pt x="183" y="8"/>
                  </a:lnTo>
                  <a:lnTo>
                    <a:pt x="183" y="7"/>
                  </a:lnTo>
                  <a:lnTo>
                    <a:pt x="182" y="5"/>
                  </a:lnTo>
                  <a:lnTo>
                    <a:pt x="181" y="5"/>
                  </a:lnTo>
                  <a:lnTo>
                    <a:pt x="180" y="4"/>
                  </a:lnTo>
                  <a:lnTo>
                    <a:pt x="178" y="4"/>
                  </a:lnTo>
                  <a:lnTo>
                    <a:pt x="177" y="5"/>
                  </a:lnTo>
                  <a:lnTo>
                    <a:pt x="177" y="7"/>
                  </a:lnTo>
                  <a:lnTo>
                    <a:pt x="177" y="9"/>
                  </a:lnTo>
                  <a:lnTo>
                    <a:pt x="176" y="9"/>
                  </a:lnTo>
                  <a:lnTo>
                    <a:pt x="175" y="9"/>
                  </a:lnTo>
                  <a:lnTo>
                    <a:pt x="174" y="8"/>
                  </a:lnTo>
                  <a:lnTo>
                    <a:pt x="171" y="8"/>
                  </a:lnTo>
                  <a:lnTo>
                    <a:pt x="169" y="6"/>
                  </a:lnTo>
                  <a:lnTo>
                    <a:pt x="168" y="6"/>
                  </a:lnTo>
                  <a:lnTo>
                    <a:pt x="166" y="7"/>
                  </a:lnTo>
                  <a:lnTo>
                    <a:pt x="163" y="7"/>
                  </a:lnTo>
                  <a:lnTo>
                    <a:pt x="158" y="6"/>
                  </a:lnTo>
                  <a:lnTo>
                    <a:pt x="153" y="6"/>
                  </a:lnTo>
                  <a:lnTo>
                    <a:pt x="146" y="6"/>
                  </a:lnTo>
                  <a:lnTo>
                    <a:pt x="143" y="8"/>
                  </a:lnTo>
                  <a:lnTo>
                    <a:pt x="139" y="12"/>
                  </a:lnTo>
                  <a:lnTo>
                    <a:pt x="137" y="15"/>
                  </a:lnTo>
                  <a:lnTo>
                    <a:pt x="136" y="18"/>
                  </a:lnTo>
                  <a:lnTo>
                    <a:pt x="136" y="20"/>
                  </a:lnTo>
                  <a:lnTo>
                    <a:pt x="135" y="19"/>
                  </a:lnTo>
                  <a:lnTo>
                    <a:pt x="133" y="18"/>
                  </a:lnTo>
                  <a:lnTo>
                    <a:pt x="132" y="16"/>
                  </a:lnTo>
                  <a:lnTo>
                    <a:pt x="131" y="16"/>
                  </a:lnTo>
                  <a:lnTo>
                    <a:pt x="130" y="16"/>
                  </a:lnTo>
                  <a:lnTo>
                    <a:pt x="126" y="15"/>
                  </a:lnTo>
                  <a:lnTo>
                    <a:pt x="125" y="13"/>
                  </a:lnTo>
                  <a:lnTo>
                    <a:pt x="122" y="9"/>
                  </a:lnTo>
                  <a:lnTo>
                    <a:pt x="118" y="5"/>
                  </a:lnTo>
                  <a:lnTo>
                    <a:pt x="117" y="3"/>
                  </a:lnTo>
                  <a:lnTo>
                    <a:pt x="116" y="1"/>
                  </a:lnTo>
                  <a:lnTo>
                    <a:pt x="113" y="0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7" y="1"/>
                  </a:lnTo>
                  <a:lnTo>
                    <a:pt x="99" y="5"/>
                  </a:lnTo>
                  <a:lnTo>
                    <a:pt x="92" y="9"/>
                  </a:lnTo>
                  <a:lnTo>
                    <a:pt x="89" y="12"/>
                  </a:lnTo>
                  <a:lnTo>
                    <a:pt x="88" y="14"/>
                  </a:lnTo>
                  <a:lnTo>
                    <a:pt x="87" y="18"/>
                  </a:lnTo>
                  <a:lnTo>
                    <a:pt x="87" y="20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4" y="28"/>
                  </a:lnTo>
                  <a:lnTo>
                    <a:pt x="71" y="28"/>
                  </a:lnTo>
                  <a:lnTo>
                    <a:pt x="69" y="28"/>
                  </a:lnTo>
                  <a:lnTo>
                    <a:pt x="66" y="27"/>
                  </a:lnTo>
                  <a:lnTo>
                    <a:pt x="63" y="27"/>
                  </a:lnTo>
                  <a:lnTo>
                    <a:pt x="61" y="27"/>
                  </a:lnTo>
                  <a:lnTo>
                    <a:pt x="59" y="26"/>
                  </a:lnTo>
                  <a:lnTo>
                    <a:pt x="56" y="26"/>
                  </a:lnTo>
                  <a:lnTo>
                    <a:pt x="50" y="27"/>
                  </a:lnTo>
                  <a:lnTo>
                    <a:pt x="46" y="28"/>
                  </a:lnTo>
                  <a:lnTo>
                    <a:pt x="41" y="27"/>
                  </a:lnTo>
                  <a:lnTo>
                    <a:pt x="39" y="26"/>
                  </a:lnTo>
                  <a:lnTo>
                    <a:pt x="37" y="24"/>
                  </a:lnTo>
                  <a:lnTo>
                    <a:pt x="34" y="24"/>
                  </a:lnTo>
                  <a:lnTo>
                    <a:pt x="31" y="24"/>
                  </a:lnTo>
                  <a:lnTo>
                    <a:pt x="29" y="25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6" y="24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9" y="22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2" y="21"/>
                  </a:lnTo>
                  <a:lnTo>
                    <a:pt x="3" y="21"/>
                  </a:lnTo>
                  <a:lnTo>
                    <a:pt x="4" y="20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3" y="34"/>
                  </a:lnTo>
                  <a:lnTo>
                    <a:pt x="4" y="3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19" name="Freeform 1663">
              <a:extLst>
                <a:ext uri="{FF2B5EF4-FFF2-40B4-BE49-F238E27FC236}">
                  <a16:creationId xmlns:a16="http://schemas.microsoft.com/office/drawing/2014/main" id="{8879A0BB-BE12-B94C-9560-DEAC61D25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3403601"/>
              <a:ext cx="234950" cy="236538"/>
            </a:xfrm>
            <a:custGeom>
              <a:avLst/>
              <a:gdLst/>
              <a:ahLst/>
              <a:cxnLst>
                <a:cxn ang="0">
                  <a:pos x="143" y="8"/>
                </a:cxn>
                <a:cxn ang="0">
                  <a:pos x="137" y="4"/>
                </a:cxn>
                <a:cxn ang="0">
                  <a:pos x="125" y="0"/>
                </a:cxn>
                <a:cxn ang="0">
                  <a:pos x="122" y="4"/>
                </a:cxn>
                <a:cxn ang="0">
                  <a:pos x="116" y="5"/>
                </a:cxn>
                <a:cxn ang="0">
                  <a:pos x="109" y="9"/>
                </a:cxn>
                <a:cxn ang="0">
                  <a:pos x="101" y="8"/>
                </a:cxn>
                <a:cxn ang="0">
                  <a:pos x="85" y="4"/>
                </a:cxn>
                <a:cxn ang="0">
                  <a:pos x="75" y="1"/>
                </a:cxn>
                <a:cxn ang="0">
                  <a:pos x="59" y="13"/>
                </a:cxn>
                <a:cxn ang="0">
                  <a:pos x="51" y="21"/>
                </a:cxn>
                <a:cxn ang="0">
                  <a:pos x="39" y="32"/>
                </a:cxn>
                <a:cxn ang="0">
                  <a:pos x="31" y="41"/>
                </a:cxn>
                <a:cxn ang="0">
                  <a:pos x="22" y="39"/>
                </a:cxn>
                <a:cxn ang="0">
                  <a:pos x="9" y="40"/>
                </a:cxn>
                <a:cxn ang="0">
                  <a:pos x="6" y="47"/>
                </a:cxn>
                <a:cxn ang="0">
                  <a:pos x="2" y="60"/>
                </a:cxn>
                <a:cxn ang="0">
                  <a:pos x="0" y="73"/>
                </a:cxn>
                <a:cxn ang="0">
                  <a:pos x="5" y="84"/>
                </a:cxn>
                <a:cxn ang="0">
                  <a:pos x="6" y="92"/>
                </a:cxn>
                <a:cxn ang="0">
                  <a:pos x="9" y="105"/>
                </a:cxn>
                <a:cxn ang="0">
                  <a:pos x="14" y="119"/>
                </a:cxn>
                <a:cxn ang="0">
                  <a:pos x="15" y="130"/>
                </a:cxn>
                <a:cxn ang="0">
                  <a:pos x="12" y="138"/>
                </a:cxn>
                <a:cxn ang="0">
                  <a:pos x="16" y="145"/>
                </a:cxn>
                <a:cxn ang="0">
                  <a:pos x="27" y="146"/>
                </a:cxn>
                <a:cxn ang="0">
                  <a:pos x="32" y="148"/>
                </a:cxn>
                <a:cxn ang="0">
                  <a:pos x="43" y="148"/>
                </a:cxn>
                <a:cxn ang="0">
                  <a:pos x="54" y="146"/>
                </a:cxn>
                <a:cxn ang="0">
                  <a:pos x="65" y="146"/>
                </a:cxn>
                <a:cxn ang="0">
                  <a:pos x="74" y="144"/>
                </a:cxn>
                <a:cxn ang="0">
                  <a:pos x="84" y="138"/>
                </a:cxn>
                <a:cxn ang="0">
                  <a:pos x="86" y="124"/>
                </a:cxn>
                <a:cxn ang="0">
                  <a:pos x="93" y="115"/>
                </a:cxn>
                <a:cxn ang="0">
                  <a:pos x="106" y="111"/>
                </a:cxn>
                <a:cxn ang="0">
                  <a:pos x="107" y="105"/>
                </a:cxn>
                <a:cxn ang="0">
                  <a:pos x="122" y="91"/>
                </a:cxn>
                <a:cxn ang="0">
                  <a:pos x="127" y="82"/>
                </a:cxn>
                <a:cxn ang="0">
                  <a:pos x="123" y="72"/>
                </a:cxn>
                <a:cxn ang="0">
                  <a:pos x="125" y="67"/>
                </a:cxn>
                <a:cxn ang="0">
                  <a:pos x="131" y="68"/>
                </a:cxn>
                <a:cxn ang="0">
                  <a:pos x="138" y="59"/>
                </a:cxn>
                <a:cxn ang="0">
                  <a:pos x="140" y="45"/>
                </a:cxn>
                <a:cxn ang="0">
                  <a:pos x="142" y="38"/>
                </a:cxn>
                <a:cxn ang="0">
                  <a:pos x="139" y="30"/>
                </a:cxn>
                <a:cxn ang="0">
                  <a:pos x="144" y="24"/>
                </a:cxn>
                <a:cxn ang="0">
                  <a:pos x="147" y="17"/>
                </a:cxn>
                <a:cxn ang="0">
                  <a:pos x="147" y="10"/>
                </a:cxn>
              </a:cxnLst>
              <a:rect l="0" t="0" r="r" b="b"/>
              <a:pathLst>
                <a:path w="148" h="149">
                  <a:moveTo>
                    <a:pt x="146" y="10"/>
                  </a:moveTo>
                  <a:lnTo>
                    <a:pt x="143" y="9"/>
                  </a:lnTo>
                  <a:lnTo>
                    <a:pt x="143" y="8"/>
                  </a:lnTo>
                  <a:lnTo>
                    <a:pt x="143" y="6"/>
                  </a:lnTo>
                  <a:lnTo>
                    <a:pt x="140" y="5"/>
                  </a:lnTo>
                  <a:lnTo>
                    <a:pt x="137" y="4"/>
                  </a:lnTo>
                  <a:lnTo>
                    <a:pt x="133" y="3"/>
                  </a:lnTo>
                  <a:lnTo>
                    <a:pt x="130" y="3"/>
                  </a:lnTo>
                  <a:lnTo>
                    <a:pt x="125" y="0"/>
                  </a:lnTo>
                  <a:lnTo>
                    <a:pt x="124" y="2"/>
                  </a:lnTo>
                  <a:lnTo>
                    <a:pt x="123" y="3"/>
                  </a:lnTo>
                  <a:lnTo>
                    <a:pt x="122" y="4"/>
                  </a:lnTo>
                  <a:lnTo>
                    <a:pt x="120" y="4"/>
                  </a:lnTo>
                  <a:lnTo>
                    <a:pt x="118" y="4"/>
                  </a:lnTo>
                  <a:lnTo>
                    <a:pt x="116" y="5"/>
                  </a:lnTo>
                  <a:lnTo>
                    <a:pt x="115" y="7"/>
                  </a:lnTo>
                  <a:lnTo>
                    <a:pt x="113" y="8"/>
                  </a:lnTo>
                  <a:lnTo>
                    <a:pt x="109" y="9"/>
                  </a:lnTo>
                  <a:lnTo>
                    <a:pt x="107" y="9"/>
                  </a:lnTo>
                  <a:lnTo>
                    <a:pt x="104" y="9"/>
                  </a:lnTo>
                  <a:lnTo>
                    <a:pt x="101" y="8"/>
                  </a:lnTo>
                  <a:lnTo>
                    <a:pt x="97" y="6"/>
                  </a:lnTo>
                  <a:lnTo>
                    <a:pt x="92" y="5"/>
                  </a:lnTo>
                  <a:lnTo>
                    <a:pt x="85" y="4"/>
                  </a:lnTo>
                  <a:lnTo>
                    <a:pt x="80" y="2"/>
                  </a:lnTo>
                  <a:lnTo>
                    <a:pt x="77" y="1"/>
                  </a:lnTo>
                  <a:lnTo>
                    <a:pt x="75" y="1"/>
                  </a:lnTo>
                  <a:lnTo>
                    <a:pt x="74" y="1"/>
                  </a:lnTo>
                  <a:lnTo>
                    <a:pt x="66" y="6"/>
                  </a:lnTo>
                  <a:lnTo>
                    <a:pt x="59" y="13"/>
                  </a:lnTo>
                  <a:lnTo>
                    <a:pt x="57" y="16"/>
                  </a:lnTo>
                  <a:lnTo>
                    <a:pt x="55" y="18"/>
                  </a:lnTo>
                  <a:lnTo>
                    <a:pt x="51" y="21"/>
                  </a:lnTo>
                  <a:lnTo>
                    <a:pt x="46" y="24"/>
                  </a:lnTo>
                  <a:lnTo>
                    <a:pt x="42" y="28"/>
                  </a:lnTo>
                  <a:lnTo>
                    <a:pt x="39" y="32"/>
                  </a:lnTo>
                  <a:lnTo>
                    <a:pt x="36" y="38"/>
                  </a:lnTo>
                  <a:lnTo>
                    <a:pt x="34" y="40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5" y="41"/>
                  </a:lnTo>
                  <a:lnTo>
                    <a:pt x="22" y="39"/>
                  </a:lnTo>
                  <a:lnTo>
                    <a:pt x="19" y="39"/>
                  </a:lnTo>
                  <a:lnTo>
                    <a:pt x="14" y="39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6" y="43"/>
                  </a:lnTo>
                  <a:lnTo>
                    <a:pt x="6" y="47"/>
                  </a:lnTo>
                  <a:lnTo>
                    <a:pt x="3" y="51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3"/>
                  </a:lnTo>
                  <a:lnTo>
                    <a:pt x="5" y="84"/>
                  </a:lnTo>
                  <a:lnTo>
                    <a:pt x="6" y="86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8"/>
                  </a:lnTo>
                  <a:lnTo>
                    <a:pt x="9" y="105"/>
                  </a:lnTo>
                  <a:lnTo>
                    <a:pt x="13" y="112"/>
                  </a:lnTo>
                  <a:lnTo>
                    <a:pt x="14" y="117"/>
                  </a:lnTo>
                  <a:lnTo>
                    <a:pt x="14" y="119"/>
                  </a:lnTo>
                  <a:lnTo>
                    <a:pt x="15" y="120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4"/>
                  </a:lnTo>
                  <a:lnTo>
                    <a:pt x="13" y="136"/>
                  </a:lnTo>
                  <a:lnTo>
                    <a:pt x="12" y="138"/>
                  </a:lnTo>
                  <a:lnTo>
                    <a:pt x="11" y="141"/>
                  </a:lnTo>
                  <a:lnTo>
                    <a:pt x="12" y="145"/>
                  </a:lnTo>
                  <a:lnTo>
                    <a:pt x="16" y="145"/>
                  </a:lnTo>
                  <a:lnTo>
                    <a:pt x="20" y="145"/>
                  </a:lnTo>
                  <a:lnTo>
                    <a:pt x="23" y="145"/>
                  </a:lnTo>
                  <a:lnTo>
                    <a:pt x="27" y="146"/>
                  </a:lnTo>
                  <a:lnTo>
                    <a:pt x="29" y="147"/>
                  </a:lnTo>
                  <a:lnTo>
                    <a:pt x="31" y="147"/>
                  </a:lnTo>
                  <a:lnTo>
                    <a:pt x="32" y="148"/>
                  </a:lnTo>
                  <a:lnTo>
                    <a:pt x="34" y="149"/>
                  </a:lnTo>
                  <a:lnTo>
                    <a:pt x="38" y="149"/>
                  </a:lnTo>
                  <a:lnTo>
                    <a:pt x="43" y="148"/>
                  </a:lnTo>
                  <a:lnTo>
                    <a:pt x="48" y="148"/>
                  </a:lnTo>
                  <a:lnTo>
                    <a:pt x="50" y="147"/>
                  </a:lnTo>
                  <a:lnTo>
                    <a:pt x="54" y="146"/>
                  </a:lnTo>
                  <a:lnTo>
                    <a:pt x="58" y="146"/>
                  </a:lnTo>
                  <a:lnTo>
                    <a:pt x="61" y="146"/>
                  </a:lnTo>
                  <a:lnTo>
                    <a:pt x="65" y="146"/>
                  </a:lnTo>
                  <a:lnTo>
                    <a:pt x="67" y="145"/>
                  </a:lnTo>
                  <a:lnTo>
                    <a:pt x="70" y="145"/>
                  </a:lnTo>
                  <a:lnTo>
                    <a:pt x="74" y="144"/>
                  </a:lnTo>
                  <a:lnTo>
                    <a:pt x="78" y="142"/>
                  </a:lnTo>
                  <a:lnTo>
                    <a:pt x="82" y="141"/>
                  </a:lnTo>
                  <a:lnTo>
                    <a:pt x="84" y="138"/>
                  </a:lnTo>
                  <a:lnTo>
                    <a:pt x="85" y="135"/>
                  </a:lnTo>
                  <a:lnTo>
                    <a:pt x="85" y="127"/>
                  </a:lnTo>
                  <a:lnTo>
                    <a:pt x="86" y="124"/>
                  </a:lnTo>
                  <a:lnTo>
                    <a:pt x="87" y="119"/>
                  </a:lnTo>
                  <a:lnTo>
                    <a:pt x="89" y="116"/>
                  </a:lnTo>
                  <a:lnTo>
                    <a:pt x="93" y="115"/>
                  </a:lnTo>
                  <a:lnTo>
                    <a:pt x="100" y="113"/>
                  </a:lnTo>
                  <a:lnTo>
                    <a:pt x="103" y="112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6" y="109"/>
                  </a:lnTo>
                  <a:lnTo>
                    <a:pt x="107" y="105"/>
                  </a:lnTo>
                  <a:lnTo>
                    <a:pt x="114" y="98"/>
                  </a:lnTo>
                  <a:lnTo>
                    <a:pt x="118" y="95"/>
                  </a:lnTo>
                  <a:lnTo>
                    <a:pt x="122" y="91"/>
                  </a:lnTo>
                  <a:lnTo>
                    <a:pt x="124" y="87"/>
                  </a:lnTo>
                  <a:lnTo>
                    <a:pt x="126" y="84"/>
                  </a:lnTo>
                  <a:lnTo>
                    <a:pt x="127" y="82"/>
                  </a:lnTo>
                  <a:lnTo>
                    <a:pt x="126" y="80"/>
                  </a:lnTo>
                  <a:lnTo>
                    <a:pt x="125" y="76"/>
                  </a:lnTo>
                  <a:lnTo>
                    <a:pt x="123" y="72"/>
                  </a:lnTo>
                  <a:lnTo>
                    <a:pt x="123" y="70"/>
                  </a:lnTo>
                  <a:lnTo>
                    <a:pt x="123" y="69"/>
                  </a:lnTo>
                  <a:lnTo>
                    <a:pt x="125" y="67"/>
                  </a:lnTo>
                  <a:lnTo>
                    <a:pt x="127" y="68"/>
                  </a:lnTo>
                  <a:lnTo>
                    <a:pt x="129" y="68"/>
                  </a:lnTo>
                  <a:lnTo>
                    <a:pt x="131" y="68"/>
                  </a:lnTo>
                  <a:lnTo>
                    <a:pt x="135" y="66"/>
                  </a:lnTo>
                  <a:lnTo>
                    <a:pt x="137" y="63"/>
                  </a:lnTo>
                  <a:lnTo>
                    <a:pt x="138" y="59"/>
                  </a:lnTo>
                  <a:lnTo>
                    <a:pt x="138" y="54"/>
                  </a:lnTo>
                  <a:lnTo>
                    <a:pt x="139" y="49"/>
                  </a:lnTo>
                  <a:lnTo>
                    <a:pt x="140" y="45"/>
                  </a:lnTo>
                  <a:lnTo>
                    <a:pt x="143" y="42"/>
                  </a:lnTo>
                  <a:lnTo>
                    <a:pt x="143" y="40"/>
                  </a:lnTo>
                  <a:lnTo>
                    <a:pt x="142" y="38"/>
                  </a:lnTo>
                  <a:lnTo>
                    <a:pt x="140" y="36"/>
                  </a:lnTo>
                  <a:lnTo>
                    <a:pt x="138" y="32"/>
                  </a:lnTo>
                  <a:lnTo>
                    <a:pt x="139" y="30"/>
                  </a:lnTo>
                  <a:lnTo>
                    <a:pt x="140" y="29"/>
                  </a:lnTo>
                  <a:lnTo>
                    <a:pt x="143" y="27"/>
                  </a:lnTo>
                  <a:lnTo>
                    <a:pt x="144" y="24"/>
                  </a:lnTo>
                  <a:lnTo>
                    <a:pt x="144" y="22"/>
                  </a:lnTo>
                  <a:lnTo>
                    <a:pt x="146" y="19"/>
                  </a:lnTo>
                  <a:lnTo>
                    <a:pt x="147" y="17"/>
                  </a:lnTo>
                  <a:lnTo>
                    <a:pt x="148" y="15"/>
                  </a:lnTo>
                  <a:lnTo>
                    <a:pt x="148" y="13"/>
                  </a:lnTo>
                  <a:lnTo>
                    <a:pt x="147" y="10"/>
                  </a:lnTo>
                  <a:lnTo>
                    <a:pt x="146" y="1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0" name="Freeform 1664">
              <a:extLst>
                <a:ext uri="{FF2B5EF4-FFF2-40B4-BE49-F238E27FC236}">
                  <a16:creationId xmlns:a16="http://schemas.microsoft.com/office/drawing/2014/main" id="{0D9B5C87-064C-C540-B0D7-5F68D04F7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1" name="Freeform 1665">
              <a:extLst>
                <a:ext uri="{FF2B5EF4-FFF2-40B4-BE49-F238E27FC236}">
                  <a16:creationId xmlns:a16="http://schemas.microsoft.com/office/drawing/2014/main" id="{AC046D6A-E33B-674E-B552-FC85EE8FE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2" name="Freeform 1666">
              <a:extLst>
                <a:ext uri="{FF2B5EF4-FFF2-40B4-BE49-F238E27FC236}">
                  <a16:creationId xmlns:a16="http://schemas.microsoft.com/office/drawing/2014/main" id="{7E31990E-5D41-9046-BF2E-02D1F3B1E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3" name="Freeform 1667">
              <a:extLst>
                <a:ext uri="{FF2B5EF4-FFF2-40B4-BE49-F238E27FC236}">
                  <a16:creationId xmlns:a16="http://schemas.microsoft.com/office/drawing/2014/main" id="{C39F89C4-C8B5-2249-93BB-4F95FEBAF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4" name="Freeform 1668">
              <a:extLst>
                <a:ext uri="{FF2B5EF4-FFF2-40B4-BE49-F238E27FC236}">
                  <a16:creationId xmlns:a16="http://schemas.microsoft.com/office/drawing/2014/main" id="{B04625EC-0123-3641-8139-48330A12D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5" name="Freeform 1669">
              <a:extLst>
                <a:ext uri="{FF2B5EF4-FFF2-40B4-BE49-F238E27FC236}">
                  <a16:creationId xmlns:a16="http://schemas.microsoft.com/office/drawing/2014/main" id="{D3E6A32C-32ED-C54C-8E10-49A6CD8AD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6" name="Freeform 1670">
              <a:extLst>
                <a:ext uri="{FF2B5EF4-FFF2-40B4-BE49-F238E27FC236}">
                  <a16:creationId xmlns:a16="http://schemas.microsoft.com/office/drawing/2014/main" id="{471241D0-E31D-974E-9EDB-157643852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7" name="Freeform 1671">
              <a:extLst>
                <a:ext uri="{FF2B5EF4-FFF2-40B4-BE49-F238E27FC236}">
                  <a16:creationId xmlns:a16="http://schemas.microsoft.com/office/drawing/2014/main" id="{72087D26-0E37-C648-B774-7D8A4A01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8" name="Freeform 1672">
              <a:extLst>
                <a:ext uri="{FF2B5EF4-FFF2-40B4-BE49-F238E27FC236}">
                  <a16:creationId xmlns:a16="http://schemas.microsoft.com/office/drawing/2014/main" id="{513884D8-03CA-D845-98CE-7B80BB6E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29" name="Freeform 1673">
              <a:extLst>
                <a:ext uri="{FF2B5EF4-FFF2-40B4-BE49-F238E27FC236}">
                  <a16:creationId xmlns:a16="http://schemas.microsoft.com/office/drawing/2014/main" id="{41DEFA2F-267C-8142-A392-3B0D1DC75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0" name="Freeform 1674">
              <a:extLst>
                <a:ext uri="{FF2B5EF4-FFF2-40B4-BE49-F238E27FC236}">
                  <a16:creationId xmlns:a16="http://schemas.microsoft.com/office/drawing/2014/main" id="{78C3EE7E-F012-8C4C-9652-3B15CE822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1" name="Freeform 1675">
              <a:extLst>
                <a:ext uri="{FF2B5EF4-FFF2-40B4-BE49-F238E27FC236}">
                  <a16:creationId xmlns:a16="http://schemas.microsoft.com/office/drawing/2014/main" id="{B745F09F-2754-ED40-9480-630BDD60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2" name="Freeform 1676">
              <a:extLst>
                <a:ext uri="{FF2B5EF4-FFF2-40B4-BE49-F238E27FC236}">
                  <a16:creationId xmlns:a16="http://schemas.microsoft.com/office/drawing/2014/main" id="{E1729B2D-D458-E84B-BC6D-E3AF9ADE3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3" name="Freeform 1677">
              <a:extLst>
                <a:ext uri="{FF2B5EF4-FFF2-40B4-BE49-F238E27FC236}">
                  <a16:creationId xmlns:a16="http://schemas.microsoft.com/office/drawing/2014/main" id="{0E4479DC-7C8E-5046-A74C-0993B54CC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4" name="Freeform 1678">
              <a:extLst>
                <a:ext uri="{FF2B5EF4-FFF2-40B4-BE49-F238E27FC236}">
                  <a16:creationId xmlns:a16="http://schemas.microsoft.com/office/drawing/2014/main" id="{3C1D565C-568E-A148-A0AC-99AAF1BA9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5" name="Freeform 1679">
              <a:extLst>
                <a:ext uri="{FF2B5EF4-FFF2-40B4-BE49-F238E27FC236}">
                  <a16:creationId xmlns:a16="http://schemas.microsoft.com/office/drawing/2014/main" id="{410B7B15-FAE0-FB40-8D18-5A5C32A03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6" name="Freeform 1680">
              <a:extLst>
                <a:ext uri="{FF2B5EF4-FFF2-40B4-BE49-F238E27FC236}">
                  <a16:creationId xmlns:a16="http://schemas.microsoft.com/office/drawing/2014/main" id="{81DEACAE-5FD8-FB41-A6B8-B3241A87C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7" name="Freeform 1681">
              <a:extLst>
                <a:ext uri="{FF2B5EF4-FFF2-40B4-BE49-F238E27FC236}">
                  <a16:creationId xmlns:a16="http://schemas.microsoft.com/office/drawing/2014/main" id="{04015A0A-6890-4E44-AA27-CF3F48DDE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11113" cy="1111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6" y="5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7" h="7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7" y="7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2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8" name="Freeform 1682">
              <a:extLst>
                <a:ext uri="{FF2B5EF4-FFF2-40B4-BE49-F238E27FC236}">
                  <a16:creationId xmlns:a16="http://schemas.microsoft.com/office/drawing/2014/main" id="{9499CC55-A674-8642-9664-CCE60EDA6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3997326"/>
              <a:ext cx="12700" cy="69850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13"/>
                </a:cxn>
                <a:cxn ang="0">
                  <a:pos x="2" y="19"/>
                </a:cxn>
                <a:cxn ang="0">
                  <a:pos x="1" y="25"/>
                </a:cxn>
                <a:cxn ang="0">
                  <a:pos x="2" y="32"/>
                </a:cxn>
                <a:cxn ang="0">
                  <a:pos x="3" y="33"/>
                </a:cxn>
                <a:cxn ang="0">
                  <a:pos x="3" y="37"/>
                </a:cxn>
                <a:cxn ang="0">
                  <a:pos x="5" y="41"/>
                </a:cxn>
                <a:cxn ang="0">
                  <a:pos x="8" y="44"/>
                </a:cxn>
                <a:cxn ang="0">
                  <a:pos x="8" y="41"/>
                </a:cxn>
                <a:cxn ang="0">
                  <a:pos x="7" y="32"/>
                </a:cxn>
                <a:cxn ang="0">
                  <a:pos x="3" y="26"/>
                </a:cxn>
                <a:cxn ang="0">
                  <a:pos x="3" y="24"/>
                </a:cxn>
                <a:cxn ang="0">
                  <a:pos x="3" y="22"/>
                </a:cxn>
                <a:cxn ang="0">
                  <a:pos x="4" y="18"/>
                </a:cxn>
                <a:cxn ang="0">
                  <a:pos x="7" y="15"/>
                </a:cxn>
                <a:cxn ang="0">
                  <a:pos x="8" y="10"/>
                </a:cxn>
                <a:cxn ang="0">
                  <a:pos x="7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7"/>
                </a:cxn>
              </a:cxnLst>
              <a:rect l="0" t="0" r="r" b="b"/>
              <a:pathLst>
                <a:path w="8" h="44">
                  <a:moveTo>
                    <a:pt x="1" y="7"/>
                  </a:moveTo>
                  <a:lnTo>
                    <a:pt x="1" y="13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2" y="32"/>
                  </a:lnTo>
                  <a:lnTo>
                    <a:pt x="3" y="33"/>
                  </a:lnTo>
                  <a:lnTo>
                    <a:pt x="3" y="37"/>
                  </a:lnTo>
                  <a:lnTo>
                    <a:pt x="5" y="41"/>
                  </a:lnTo>
                  <a:lnTo>
                    <a:pt x="8" y="44"/>
                  </a:lnTo>
                  <a:lnTo>
                    <a:pt x="8" y="41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3" y="24"/>
                  </a:lnTo>
                  <a:lnTo>
                    <a:pt x="3" y="22"/>
                  </a:lnTo>
                  <a:lnTo>
                    <a:pt x="4" y="18"/>
                  </a:lnTo>
                  <a:lnTo>
                    <a:pt x="7" y="15"/>
                  </a:lnTo>
                  <a:lnTo>
                    <a:pt x="8" y="10"/>
                  </a:lnTo>
                  <a:lnTo>
                    <a:pt x="7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39" name="Freeform 1683">
              <a:extLst>
                <a:ext uri="{FF2B5EF4-FFF2-40B4-BE49-F238E27FC236}">
                  <a16:creationId xmlns:a16="http://schemas.microsoft.com/office/drawing/2014/main" id="{64A913D3-116E-EB43-805F-F2D897B17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081463"/>
              <a:ext cx="9525" cy="111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4" y="6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5" y="5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6" h="7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4" y="6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2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0" name="Freeform 1684">
              <a:extLst>
                <a:ext uri="{FF2B5EF4-FFF2-40B4-BE49-F238E27FC236}">
                  <a16:creationId xmlns:a16="http://schemas.microsoft.com/office/drawing/2014/main" id="{D2EDB315-9ACD-4948-9F12-A4CB228A7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650" y="3919538"/>
              <a:ext cx="219075" cy="173038"/>
            </a:xfrm>
            <a:custGeom>
              <a:avLst/>
              <a:gdLst/>
              <a:ahLst/>
              <a:cxnLst>
                <a:cxn ang="0">
                  <a:pos x="134" y="14"/>
                </a:cxn>
                <a:cxn ang="0">
                  <a:pos x="131" y="5"/>
                </a:cxn>
                <a:cxn ang="0">
                  <a:pos x="131" y="1"/>
                </a:cxn>
                <a:cxn ang="0">
                  <a:pos x="129" y="0"/>
                </a:cxn>
                <a:cxn ang="0">
                  <a:pos x="124" y="0"/>
                </a:cxn>
                <a:cxn ang="0">
                  <a:pos x="118" y="1"/>
                </a:cxn>
                <a:cxn ang="0">
                  <a:pos x="109" y="4"/>
                </a:cxn>
                <a:cxn ang="0">
                  <a:pos x="101" y="7"/>
                </a:cxn>
                <a:cxn ang="0">
                  <a:pos x="89" y="11"/>
                </a:cxn>
                <a:cxn ang="0">
                  <a:pos x="83" y="16"/>
                </a:cxn>
                <a:cxn ang="0">
                  <a:pos x="74" y="29"/>
                </a:cxn>
                <a:cxn ang="0">
                  <a:pos x="66" y="36"/>
                </a:cxn>
                <a:cxn ang="0">
                  <a:pos x="62" y="38"/>
                </a:cxn>
                <a:cxn ang="0">
                  <a:pos x="57" y="37"/>
                </a:cxn>
                <a:cxn ang="0">
                  <a:pos x="45" y="35"/>
                </a:cxn>
                <a:cxn ang="0">
                  <a:pos x="41" y="33"/>
                </a:cxn>
                <a:cxn ang="0">
                  <a:pos x="32" y="31"/>
                </a:cxn>
                <a:cxn ang="0">
                  <a:pos x="26" y="30"/>
                </a:cxn>
                <a:cxn ang="0">
                  <a:pos x="20" y="30"/>
                </a:cxn>
                <a:cxn ang="0">
                  <a:pos x="15" y="33"/>
                </a:cxn>
                <a:cxn ang="0">
                  <a:pos x="11" y="37"/>
                </a:cxn>
                <a:cxn ang="0">
                  <a:pos x="6" y="46"/>
                </a:cxn>
                <a:cxn ang="0">
                  <a:pos x="2" y="51"/>
                </a:cxn>
                <a:cxn ang="0">
                  <a:pos x="5" y="59"/>
                </a:cxn>
                <a:cxn ang="0">
                  <a:pos x="1" y="67"/>
                </a:cxn>
                <a:cxn ang="0">
                  <a:pos x="0" y="73"/>
                </a:cxn>
                <a:cxn ang="0">
                  <a:pos x="4" y="81"/>
                </a:cxn>
                <a:cxn ang="0">
                  <a:pos x="5" y="93"/>
                </a:cxn>
                <a:cxn ang="0">
                  <a:pos x="8" y="101"/>
                </a:cxn>
                <a:cxn ang="0">
                  <a:pos x="12" y="109"/>
                </a:cxn>
                <a:cxn ang="0">
                  <a:pos x="19" y="106"/>
                </a:cxn>
                <a:cxn ang="0">
                  <a:pos x="27" y="106"/>
                </a:cxn>
                <a:cxn ang="0">
                  <a:pos x="31" y="102"/>
                </a:cxn>
                <a:cxn ang="0">
                  <a:pos x="33" y="101"/>
                </a:cxn>
                <a:cxn ang="0">
                  <a:pos x="39" y="103"/>
                </a:cxn>
                <a:cxn ang="0">
                  <a:pos x="51" y="102"/>
                </a:cxn>
                <a:cxn ang="0">
                  <a:pos x="55" y="99"/>
                </a:cxn>
                <a:cxn ang="0">
                  <a:pos x="56" y="93"/>
                </a:cxn>
                <a:cxn ang="0">
                  <a:pos x="57" y="90"/>
                </a:cxn>
                <a:cxn ang="0">
                  <a:pos x="65" y="88"/>
                </a:cxn>
                <a:cxn ang="0">
                  <a:pos x="74" y="85"/>
                </a:cxn>
                <a:cxn ang="0">
                  <a:pos x="86" y="76"/>
                </a:cxn>
                <a:cxn ang="0">
                  <a:pos x="100" y="71"/>
                </a:cxn>
                <a:cxn ang="0">
                  <a:pos x="112" y="68"/>
                </a:cxn>
                <a:cxn ang="0">
                  <a:pos x="118" y="65"/>
                </a:cxn>
                <a:cxn ang="0">
                  <a:pos x="125" y="63"/>
                </a:cxn>
                <a:cxn ang="0">
                  <a:pos x="129" y="58"/>
                </a:cxn>
                <a:cxn ang="0">
                  <a:pos x="129" y="53"/>
                </a:cxn>
                <a:cxn ang="0">
                  <a:pos x="130" y="50"/>
                </a:cxn>
                <a:cxn ang="0">
                  <a:pos x="138" y="47"/>
                </a:cxn>
                <a:cxn ang="0">
                  <a:pos x="132" y="29"/>
                </a:cxn>
                <a:cxn ang="0">
                  <a:pos x="131" y="19"/>
                </a:cxn>
              </a:cxnLst>
              <a:rect l="0" t="0" r="r" b="b"/>
              <a:pathLst>
                <a:path w="138" h="109">
                  <a:moveTo>
                    <a:pt x="132" y="19"/>
                  </a:moveTo>
                  <a:lnTo>
                    <a:pt x="134" y="14"/>
                  </a:lnTo>
                  <a:lnTo>
                    <a:pt x="132" y="9"/>
                  </a:lnTo>
                  <a:lnTo>
                    <a:pt x="131" y="5"/>
                  </a:lnTo>
                  <a:lnTo>
                    <a:pt x="131" y="3"/>
                  </a:lnTo>
                  <a:lnTo>
                    <a:pt x="131" y="1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3" y="1"/>
                  </a:lnTo>
                  <a:lnTo>
                    <a:pt x="118" y="1"/>
                  </a:lnTo>
                  <a:lnTo>
                    <a:pt x="115" y="3"/>
                  </a:lnTo>
                  <a:lnTo>
                    <a:pt x="109" y="4"/>
                  </a:lnTo>
                  <a:lnTo>
                    <a:pt x="105" y="5"/>
                  </a:lnTo>
                  <a:lnTo>
                    <a:pt x="101" y="7"/>
                  </a:lnTo>
                  <a:lnTo>
                    <a:pt x="97" y="8"/>
                  </a:lnTo>
                  <a:lnTo>
                    <a:pt x="89" y="11"/>
                  </a:lnTo>
                  <a:lnTo>
                    <a:pt x="85" y="13"/>
                  </a:lnTo>
                  <a:lnTo>
                    <a:pt x="83" y="16"/>
                  </a:lnTo>
                  <a:lnTo>
                    <a:pt x="79" y="23"/>
                  </a:lnTo>
                  <a:lnTo>
                    <a:pt x="74" y="29"/>
                  </a:lnTo>
                  <a:lnTo>
                    <a:pt x="70" y="32"/>
                  </a:lnTo>
                  <a:lnTo>
                    <a:pt x="66" y="36"/>
                  </a:lnTo>
                  <a:lnTo>
                    <a:pt x="65" y="38"/>
                  </a:lnTo>
                  <a:lnTo>
                    <a:pt x="62" y="38"/>
                  </a:lnTo>
                  <a:lnTo>
                    <a:pt x="59" y="38"/>
                  </a:lnTo>
                  <a:lnTo>
                    <a:pt x="57" y="37"/>
                  </a:lnTo>
                  <a:lnTo>
                    <a:pt x="51" y="36"/>
                  </a:lnTo>
                  <a:lnTo>
                    <a:pt x="45" y="35"/>
                  </a:lnTo>
                  <a:lnTo>
                    <a:pt x="42" y="34"/>
                  </a:lnTo>
                  <a:lnTo>
                    <a:pt x="41" y="33"/>
                  </a:lnTo>
                  <a:lnTo>
                    <a:pt x="35" y="31"/>
                  </a:lnTo>
                  <a:lnTo>
                    <a:pt x="32" y="31"/>
                  </a:lnTo>
                  <a:lnTo>
                    <a:pt x="28" y="31"/>
                  </a:lnTo>
                  <a:lnTo>
                    <a:pt x="26" y="30"/>
                  </a:lnTo>
                  <a:lnTo>
                    <a:pt x="23" y="30"/>
                  </a:lnTo>
                  <a:lnTo>
                    <a:pt x="20" y="30"/>
                  </a:lnTo>
                  <a:lnTo>
                    <a:pt x="18" y="31"/>
                  </a:lnTo>
                  <a:lnTo>
                    <a:pt x="15" y="33"/>
                  </a:lnTo>
                  <a:lnTo>
                    <a:pt x="12" y="35"/>
                  </a:lnTo>
                  <a:lnTo>
                    <a:pt x="11" y="37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2" y="49"/>
                  </a:lnTo>
                  <a:lnTo>
                    <a:pt x="2" y="51"/>
                  </a:lnTo>
                  <a:lnTo>
                    <a:pt x="4" y="55"/>
                  </a:lnTo>
                  <a:lnTo>
                    <a:pt x="5" y="59"/>
                  </a:lnTo>
                  <a:lnTo>
                    <a:pt x="4" y="64"/>
                  </a:lnTo>
                  <a:lnTo>
                    <a:pt x="1" y="67"/>
                  </a:lnTo>
                  <a:lnTo>
                    <a:pt x="0" y="71"/>
                  </a:lnTo>
                  <a:lnTo>
                    <a:pt x="0" y="73"/>
                  </a:lnTo>
                  <a:lnTo>
                    <a:pt x="0" y="75"/>
                  </a:lnTo>
                  <a:lnTo>
                    <a:pt x="4" y="81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6" y="96"/>
                  </a:lnTo>
                  <a:lnTo>
                    <a:pt x="8" y="101"/>
                  </a:lnTo>
                  <a:lnTo>
                    <a:pt x="10" y="104"/>
                  </a:lnTo>
                  <a:lnTo>
                    <a:pt x="12" y="109"/>
                  </a:lnTo>
                  <a:lnTo>
                    <a:pt x="16" y="107"/>
                  </a:lnTo>
                  <a:lnTo>
                    <a:pt x="19" y="106"/>
                  </a:lnTo>
                  <a:lnTo>
                    <a:pt x="22" y="106"/>
                  </a:lnTo>
                  <a:lnTo>
                    <a:pt x="27" y="106"/>
                  </a:lnTo>
                  <a:lnTo>
                    <a:pt x="29" y="104"/>
                  </a:lnTo>
                  <a:lnTo>
                    <a:pt x="31" y="102"/>
                  </a:lnTo>
                  <a:lnTo>
                    <a:pt x="32" y="101"/>
                  </a:lnTo>
                  <a:lnTo>
                    <a:pt x="33" y="101"/>
                  </a:lnTo>
                  <a:lnTo>
                    <a:pt x="35" y="102"/>
                  </a:lnTo>
                  <a:lnTo>
                    <a:pt x="39" y="103"/>
                  </a:lnTo>
                  <a:lnTo>
                    <a:pt x="45" y="103"/>
                  </a:lnTo>
                  <a:lnTo>
                    <a:pt x="51" y="102"/>
                  </a:lnTo>
                  <a:lnTo>
                    <a:pt x="54" y="100"/>
                  </a:lnTo>
                  <a:lnTo>
                    <a:pt x="55" y="99"/>
                  </a:lnTo>
                  <a:lnTo>
                    <a:pt x="55" y="97"/>
                  </a:lnTo>
                  <a:lnTo>
                    <a:pt x="56" y="93"/>
                  </a:lnTo>
                  <a:lnTo>
                    <a:pt x="56" y="91"/>
                  </a:lnTo>
                  <a:lnTo>
                    <a:pt x="57" y="90"/>
                  </a:lnTo>
                  <a:lnTo>
                    <a:pt x="61" y="88"/>
                  </a:lnTo>
                  <a:lnTo>
                    <a:pt x="65" y="88"/>
                  </a:lnTo>
                  <a:lnTo>
                    <a:pt x="70" y="86"/>
                  </a:lnTo>
                  <a:lnTo>
                    <a:pt x="74" y="85"/>
                  </a:lnTo>
                  <a:lnTo>
                    <a:pt x="81" y="80"/>
                  </a:lnTo>
                  <a:lnTo>
                    <a:pt x="86" y="76"/>
                  </a:lnTo>
                  <a:lnTo>
                    <a:pt x="93" y="74"/>
                  </a:lnTo>
                  <a:lnTo>
                    <a:pt x="100" y="71"/>
                  </a:lnTo>
                  <a:lnTo>
                    <a:pt x="107" y="69"/>
                  </a:lnTo>
                  <a:lnTo>
                    <a:pt x="112" y="68"/>
                  </a:lnTo>
                  <a:lnTo>
                    <a:pt x="115" y="66"/>
                  </a:lnTo>
                  <a:lnTo>
                    <a:pt x="118" y="65"/>
                  </a:lnTo>
                  <a:lnTo>
                    <a:pt x="121" y="64"/>
                  </a:lnTo>
                  <a:lnTo>
                    <a:pt x="125" y="63"/>
                  </a:lnTo>
                  <a:lnTo>
                    <a:pt x="128" y="60"/>
                  </a:lnTo>
                  <a:lnTo>
                    <a:pt x="129" y="58"/>
                  </a:lnTo>
                  <a:lnTo>
                    <a:pt x="130" y="55"/>
                  </a:lnTo>
                  <a:lnTo>
                    <a:pt x="129" y="53"/>
                  </a:lnTo>
                  <a:lnTo>
                    <a:pt x="130" y="51"/>
                  </a:lnTo>
                  <a:lnTo>
                    <a:pt x="130" y="50"/>
                  </a:lnTo>
                  <a:lnTo>
                    <a:pt x="134" y="49"/>
                  </a:lnTo>
                  <a:lnTo>
                    <a:pt x="138" y="47"/>
                  </a:lnTo>
                  <a:lnTo>
                    <a:pt x="134" y="38"/>
                  </a:lnTo>
                  <a:lnTo>
                    <a:pt x="132" y="29"/>
                  </a:lnTo>
                  <a:lnTo>
                    <a:pt x="131" y="24"/>
                  </a:lnTo>
                  <a:lnTo>
                    <a:pt x="131" y="19"/>
                  </a:lnTo>
                  <a:lnTo>
                    <a:pt x="132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1" name="Freeform 1685">
              <a:extLst>
                <a:ext uri="{FF2B5EF4-FFF2-40B4-BE49-F238E27FC236}">
                  <a16:creationId xmlns:a16="http://schemas.microsoft.com/office/drawing/2014/main" id="{C731889C-F28A-2248-8806-E5922E8ED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81463"/>
              <a:ext cx="3175" cy="158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1" y="0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2" name="Freeform 1686">
              <a:extLst>
                <a:ext uri="{FF2B5EF4-FFF2-40B4-BE49-F238E27FC236}">
                  <a16:creationId xmlns:a16="http://schemas.microsoft.com/office/drawing/2014/main" id="{2F12BF11-EA05-1142-AED7-3B5C76F17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0" y="4067176"/>
              <a:ext cx="12700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" y="3"/>
                </a:cxn>
                <a:cxn ang="0">
                  <a:pos x="1" y="0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9"/>
                </a:cxn>
                <a:cxn ang="0">
                  <a:pos x="5" y="11"/>
                </a:cxn>
                <a:cxn ang="0">
                  <a:pos x="6" y="14"/>
                </a:cxn>
                <a:cxn ang="0">
                  <a:pos x="7" y="15"/>
                </a:cxn>
                <a:cxn ang="0">
                  <a:pos x="7" y="16"/>
                </a:cxn>
                <a:cxn ang="0">
                  <a:pos x="8" y="16"/>
                </a:cxn>
                <a:cxn ang="0">
                  <a:pos x="6" y="11"/>
                </a:cxn>
                <a:cxn ang="0">
                  <a:pos x="5" y="8"/>
                </a:cxn>
                <a:cxn ang="0">
                  <a:pos x="4" y="8"/>
                </a:cxn>
              </a:cxnLst>
              <a:rect l="0" t="0" r="r" b="b"/>
              <a:pathLst>
                <a:path w="8" h="16">
                  <a:moveTo>
                    <a:pt x="4" y="8"/>
                  </a:moveTo>
                  <a:lnTo>
                    <a:pt x="2" y="3"/>
                  </a:lnTo>
                  <a:lnTo>
                    <a:pt x="1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9"/>
                  </a:lnTo>
                  <a:lnTo>
                    <a:pt x="5" y="11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7" y="16"/>
                  </a:lnTo>
                  <a:lnTo>
                    <a:pt x="8" y="16"/>
                  </a:lnTo>
                  <a:lnTo>
                    <a:pt x="6" y="11"/>
                  </a:lnTo>
                  <a:lnTo>
                    <a:pt x="5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3" name="Freeform 1687">
              <a:extLst>
                <a:ext uri="{FF2B5EF4-FFF2-40B4-BE49-F238E27FC236}">
                  <a16:creationId xmlns:a16="http://schemas.microsoft.com/office/drawing/2014/main" id="{1078CBC8-499B-8E4B-A612-0483A2F0D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850" y="3757613"/>
              <a:ext cx="161925" cy="236538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8" y="23"/>
                </a:cxn>
                <a:cxn ang="0">
                  <a:pos x="37" y="29"/>
                </a:cxn>
                <a:cxn ang="0">
                  <a:pos x="38" y="37"/>
                </a:cxn>
                <a:cxn ang="0">
                  <a:pos x="37" y="47"/>
                </a:cxn>
                <a:cxn ang="0">
                  <a:pos x="37" y="51"/>
                </a:cxn>
                <a:cxn ang="0">
                  <a:pos x="39" y="60"/>
                </a:cxn>
                <a:cxn ang="0">
                  <a:pos x="40" y="65"/>
                </a:cxn>
                <a:cxn ang="0">
                  <a:pos x="41" y="73"/>
                </a:cxn>
                <a:cxn ang="0">
                  <a:pos x="40" y="78"/>
                </a:cxn>
                <a:cxn ang="0">
                  <a:pos x="34" y="84"/>
                </a:cxn>
                <a:cxn ang="0">
                  <a:pos x="24" y="92"/>
                </a:cxn>
                <a:cxn ang="0">
                  <a:pos x="17" y="96"/>
                </a:cxn>
                <a:cxn ang="0">
                  <a:pos x="10" y="101"/>
                </a:cxn>
                <a:cxn ang="0">
                  <a:pos x="6" y="103"/>
                </a:cxn>
                <a:cxn ang="0">
                  <a:pos x="2" y="101"/>
                </a:cxn>
                <a:cxn ang="0">
                  <a:pos x="2" y="102"/>
                </a:cxn>
                <a:cxn ang="0">
                  <a:pos x="3" y="105"/>
                </a:cxn>
                <a:cxn ang="0">
                  <a:pos x="4" y="111"/>
                </a:cxn>
                <a:cxn ang="0">
                  <a:pos x="4" y="121"/>
                </a:cxn>
                <a:cxn ang="0">
                  <a:pos x="4" y="131"/>
                </a:cxn>
                <a:cxn ang="0">
                  <a:pos x="10" y="149"/>
                </a:cxn>
                <a:cxn ang="0">
                  <a:pos x="25" y="143"/>
                </a:cxn>
                <a:cxn ang="0">
                  <a:pos x="32" y="138"/>
                </a:cxn>
                <a:cxn ang="0">
                  <a:pos x="37" y="137"/>
                </a:cxn>
                <a:cxn ang="0">
                  <a:pos x="42" y="137"/>
                </a:cxn>
                <a:cxn ang="0">
                  <a:pos x="46" y="132"/>
                </a:cxn>
                <a:cxn ang="0">
                  <a:pos x="50" y="125"/>
                </a:cxn>
                <a:cxn ang="0">
                  <a:pos x="56" y="123"/>
                </a:cxn>
                <a:cxn ang="0">
                  <a:pos x="60" y="120"/>
                </a:cxn>
                <a:cxn ang="0">
                  <a:pos x="65" y="111"/>
                </a:cxn>
                <a:cxn ang="0">
                  <a:pos x="71" y="109"/>
                </a:cxn>
                <a:cxn ang="0">
                  <a:pos x="76" y="107"/>
                </a:cxn>
                <a:cxn ang="0">
                  <a:pos x="79" y="102"/>
                </a:cxn>
                <a:cxn ang="0">
                  <a:pos x="77" y="95"/>
                </a:cxn>
                <a:cxn ang="0">
                  <a:pos x="77" y="89"/>
                </a:cxn>
                <a:cxn ang="0">
                  <a:pos x="82" y="80"/>
                </a:cxn>
                <a:cxn ang="0">
                  <a:pos x="87" y="77"/>
                </a:cxn>
                <a:cxn ang="0">
                  <a:pos x="94" y="77"/>
                </a:cxn>
                <a:cxn ang="0">
                  <a:pos x="94" y="73"/>
                </a:cxn>
                <a:cxn ang="0">
                  <a:pos x="93" y="70"/>
                </a:cxn>
                <a:cxn ang="0">
                  <a:pos x="98" y="61"/>
                </a:cxn>
                <a:cxn ang="0">
                  <a:pos x="102" y="52"/>
                </a:cxn>
                <a:cxn ang="0">
                  <a:pos x="102" y="46"/>
                </a:cxn>
                <a:cxn ang="0">
                  <a:pos x="97" y="37"/>
                </a:cxn>
                <a:cxn ang="0">
                  <a:pos x="94" y="30"/>
                </a:cxn>
                <a:cxn ang="0">
                  <a:pos x="87" y="27"/>
                </a:cxn>
                <a:cxn ang="0">
                  <a:pos x="80" y="24"/>
                </a:cxn>
                <a:cxn ang="0">
                  <a:pos x="72" y="16"/>
                </a:cxn>
                <a:cxn ang="0">
                  <a:pos x="65" y="13"/>
                </a:cxn>
                <a:cxn ang="0">
                  <a:pos x="60" y="7"/>
                </a:cxn>
                <a:cxn ang="0">
                  <a:pos x="57" y="0"/>
                </a:cxn>
                <a:cxn ang="0">
                  <a:pos x="51" y="7"/>
                </a:cxn>
              </a:cxnLst>
              <a:rect l="0" t="0" r="r" b="b"/>
              <a:pathLst>
                <a:path w="102" h="149">
                  <a:moveTo>
                    <a:pt x="50" y="7"/>
                  </a:moveTo>
                  <a:lnTo>
                    <a:pt x="42" y="15"/>
                  </a:lnTo>
                  <a:lnTo>
                    <a:pt x="40" y="19"/>
                  </a:lnTo>
                  <a:lnTo>
                    <a:pt x="38" y="23"/>
                  </a:lnTo>
                  <a:lnTo>
                    <a:pt x="37" y="27"/>
                  </a:lnTo>
                  <a:lnTo>
                    <a:pt x="37" y="29"/>
                  </a:lnTo>
                  <a:lnTo>
                    <a:pt x="38" y="32"/>
                  </a:lnTo>
                  <a:lnTo>
                    <a:pt x="38" y="37"/>
                  </a:lnTo>
                  <a:lnTo>
                    <a:pt x="37" y="42"/>
                  </a:lnTo>
                  <a:lnTo>
                    <a:pt x="37" y="47"/>
                  </a:lnTo>
                  <a:lnTo>
                    <a:pt x="37" y="49"/>
                  </a:lnTo>
                  <a:lnTo>
                    <a:pt x="37" y="51"/>
                  </a:lnTo>
                  <a:lnTo>
                    <a:pt x="39" y="56"/>
                  </a:lnTo>
                  <a:lnTo>
                    <a:pt x="39" y="60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70"/>
                  </a:lnTo>
                  <a:lnTo>
                    <a:pt x="41" y="73"/>
                  </a:lnTo>
                  <a:lnTo>
                    <a:pt x="41" y="76"/>
                  </a:lnTo>
                  <a:lnTo>
                    <a:pt x="40" y="78"/>
                  </a:lnTo>
                  <a:lnTo>
                    <a:pt x="38" y="81"/>
                  </a:lnTo>
                  <a:lnTo>
                    <a:pt x="34" y="84"/>
                  </a:lnTo>
                  <a:lnTo>
                    <a:pt x="28" y="90"/>
                  </a:lnTo>
                  <a:lnTo>
                    <a:pt x="24" y="92"/>
                  </a:lnTo>
                  <a:lnTo>
                    <a:pt x="21" y="94"/>
                  </a:lnTo>
                  <a:lnTo>
                    <a:pt x="17" y="96"/>
                  </a:lnTo>
                  <a:lnTo>
                    <a:pt x="13" y="99"/>
                  </a:lnTo>
                  <a:lnTo>
                    <a:pt x="10" y="101"/>
                  </a:lnTo>
                  <a:lnTo>
                    <a:pt x="7" y="102"/>
                  </a:lnTo>
                  <a:lnTo>
                    <a:pt x="6" y="103"/>
                  </a:lnTo>
                  <a:lnTo>
                    <a:pt x="4" y="101"/>
                  </a:lnTo>
                  <a:lnTo>
                    <a:pt x="2" y="101"/>
                  </a:lnTo>
                  <a:lnTo>
                    <a:pt x="0" y="102"/>
                  </a:lnTo>
                  <a:lnTo>
                    <a:pt x="2" y="102"/>
                  </a:lnTo>
                  <a:lnTo>
                    <a:pt x="3" y="103"/>
                  </a:lnTo>
                  <a:lnTo>
                    <a:pt x="3" y="105"/>
                  </a:lnTo>
                  <a:lnTo>
                    <a:pt x="3" y="107"/>
                  </a:lnTo>
                  <a:lnTo>
                    <a:pt x="4" y="111"/>
                  </a:lnTo>
                  <a:lnTo>
                    <a:pt x="6" y="116"/>
                  </a:lnTo>
                  <a:lnTo>
                    <a:pt x="4" y="121"/>
                  </a:lnTo>
                  <a:lnTo>
                    <a:pt x="3" y="126"/>
                  </a:lnTo>
                  <a:lnTo>
                    <a:pt x="4" y="131"/>
                  </a:lnTo>
                  <a:lnTo>
                    <a:pt x="6" y="140"/>
                  </a:lnTo>
                  <a:lnTo>
                    <a:pt x="10" y="149"/>
                  </a:lnTo>
                  <a:lnTo>
                    <a:pt x="18" y="146"/>
                  </a:lnTo>
                  <a:lnTo>
                    <a:pt x="25" y="143"/>
                  </a:lnTo>
                  <a:lnTo>
                    <a:pt x="29" y="140"/>
                  </a:lnTo>
                  <a:lnTo>
                    <a:pt x="32" y="138"/>
                  </a:lnTo>
                  <a:lnTo>
                    <a:pt x="34" y="137"/>
                  </a:lnTo>
                  <a:lnTo>
                    <a:pt x="37" y="137"/>
                  </a:lnTo>
                  <a:lnTo>
                    <a:pt x="39" y="137"/>
                  </a:lnTo>
                  <a:lnTo>
                    <a:pt x="42" y="137"/>
                  </a:lnTo>
                  <a:lnTo>
                    <a:pt x="44" y="135"/>
                  </a:lnTo>
                  <a:lnTo>
                    <a:pt x="46" y="132"/>
                  </a:lnTo>
                  <a:lnTo>
                    <a:pt x="47" y="127"/>
                  </a:lnTo>
                  <a:lnTo>
                    <a:pt x="50" y="125"/>
                  </a:lnTo>
                  <a:lnTo>
                    <a:pt x="53" y="123"/>
                  </a:lnTo>
                  <a:lnTo>
                    <a:pt x="56" y="123"/>
                  </a:lnTo>
                  <a:lnTo>
                    <a:pt x="58" y="122"/>
                  </a:lnTo>
                  <a:lnTo>
                    <a:pt x="60" y="120"/>
                  </a:lnTo>
                  <a:lnTo>
                    <a:pt x="62" y="116"/>
                  </a:lnTo>
                  <a:lnTo>
                    <a:pt x="65" y="111"/>
                  </a:lnTo>
                  <a:lnTo>
                    <a:pt x="67" y="110"/>
                  </a:lnTo>
                  <a:lnTo>
                    <a:pt x="71" y="109"/>
                  </a:lnTo>
                  <a:lnTo>
                    <a:pt x="73" y="108"/>
                  </a:lnTo>
                  <a:lnTo>
                    <a:pt x="76" y="107"/>
                  </a:lnTo>
                  <a:lnTo>
                    <a:pt x="78" y="105"/>
                  </a:lnTo>
                  <a:lnTo>
                    <a:pt x="79" y="102"/>
                  </a:lnTo>
                  <a:lnTo>
                    <a:pt x="78" y="99"/>
                  </a:lnTo>
                  <a:lnTo>
                    <a:pt x="77" y="95"/>
                  </a:lnTo>
                  <a:lnTo>
                    <a:pt x="77" y="92"/>
                  </a:lnTo>
                  <a:lnTo>
                    <a:pt x="77" y="89"/>
                  </a:lnTo>
                  <a:lnTo>
                    <a:pt x="81" y="82"/>
                  </a:lnTo>
                  <a:lnTo>
                    <a:pt x="82" y="80"/>
                  </a:lnTo>
                  <a:lnTo>
                    <a:pt x="84" y="78"/>
                  </a:lnTo>
                  <a:lnTo>
                    <a:pt x="87" y="77"/>
                  </a:lnTo>
                  <a:lnTo>
                    <a:pt x="92" y="77"/>
                  </a:lnTo>
                  <a:lnTo>
                    <a:pt x="94" y="77"/>
                  </a:lnTo>
                  <a:lnTo>
                    <a:pt x="97" y="74"/>
                  </a:lnTo>
                  <a:lnTo>
                    <a:pt x="94" y="73"/>
                  </a:lnTo>
                  <a:lnTo>
                    <a:pt x="93" y="72"/>
                  </a:lnTo>
                  <a:lnTo>
                    <a:pt x="93" y="70"/>
                  </a:lnTo>
                  <a:lnTo>
                    <a:pt x="96" y="67"/>
                  </a:lnTo>
                  <a:lnTo>
                    <a:pt x="98" y="61"/>
                  </a:lnTo>
                  <a:lnTo>
                    <a:pt x="100" y="56"/>
                  </a:lnTo>
                  <a:lnTo>
                    <a:pt x="102" y="52"/>
                  </a:lnTo>
                  <a:lnTo>
                    <a:pt x="102" y="49"/>
                  </a:lnTo>
                  <a:lnTo>
                    <a:pt x="102" y="46"/>
                  </a:lnTo>
                  <a:lnTo>
                    <a:pt x="101" y="43"/>
                  </a:lnTo>
                  <a:lnTo>
                    <a:pt x="97" y="37"/>
                  </a:lnTo>
                  <a:lnTo>
                    <a:pt x="96" y="33"/>
                  </a:lnTo>
                  <a:lnTo>
                    <a:pt x="94" y="30"/>
                  </a:lnTo>
                  <a:lnTo>
                    <a:pt x="90" y="28"/>
                  </a:lnTo>
                  <a:lnTo>
                    <a:pt x="87" y="27"/>
                  </a:lnTo>
                  <a:lnTo>
                    <a:pt x="83" y="25"/>
                  </a:lnTo>
                  <a:lnTo>
                    <a:pt x="80" y="24"/>
                  </a:lnTo>
                  <a:lnTo>
                    <a:pt x="75" y="19"/>
                  </a:lnTo>
                  <a:lnTo>
                    <a:pt x="72" y="16"/>
                  </a:lnTo>
                  <a:lnTo>
                    <a:pt x="68" y="14"/>
                  </a:lnTo>
                  <a:lnTo>
                    <a:pt x="65" y="13"/>
                  </a:lnTo>
                  <a:lnTo>
                    <a:pt x="62" y="11"/>
                  </a:lnTo>
                  <a:lnTo>
                    <a:pt x="60" y="7"/>
                  </a:lnTo>
                  <a:lnTo>
                    <a:pt x="59" y="4"/>
                  </a:lnTo>
                  <a:lnTo>
                    <a:pt x="57" y="0"/>
                  </a:lnTo>
                  <a:lnTo>
                    <a:pt x="56" y="2"/>
                  </a:lnTo>
                  <a:lnTo>
                    <a:pt x="51" y="7"/>
                  </a:lnTo>
                  <a:lnTo>
                    <a:pt x="50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4" name="Freeform 1688">
              <a:extLst>
                <a:ext uri="{FF2B5EF4-FFF2-40B4-BE49-F238E27FC236}">
                  <a16:creationId xmlns:a16="http://schemas.microsoft.com/office/drawing/2014/main" id="{4E5BE5AF-E3E4-BC42-9102-A0C2B0091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575" y="3346451"/>
              <a:ext cx="403225" cy="407988"/>
            </a:xfrm>
            <a:custGeom>
              <a:avLst/>
              <a:gdLst/>
              <a:ahLst/>
              <a:cxnLst>
                <a:cxn ang="0">
                  <a:pos x="246" y="211"/>
                </a:cxn>
                <a:cxn ang="0">
                  <a:pos x="244" y="203"/>
                </a:cxn>
                <a:cxn ang="0">
                  <a:pos x="229" y="195"/>
                </a:cxn>
                <a:cxn ang="0">
                  <a:pos x="222" y="181"/>
                </a:cxn>
                <a:cxn ang="0">
                  <a:pos x="224" y="177"/>
                </a:cxn>
                <a:cxn ang="0">
                  <a:pos x="229" y="170"/>
                </a:cxn>
                <a:cxn ang="0">
                  <a:pos x="229" y="153"/>
                </a:cxn>
                <a:cxn ang="0">
                  <a:pos x="221" y="128"/>
                </a:cxn>
                <a:cxn ang="0">
                  <a:pos x="216" y="114"/>
                </a:cxn>
                <a:cxn ang="0">
                  <a:pos x="217" y="92"/>
                </a:cxn>
                <a:cxn ang="0">
                  <a:pos x="220" y="76"/>
                </a:cxn>
                <a:cxn ang="0">
                  <a:pos x="212" y="62"/>
                </a:cxn>
                <a:cxn ang="0">
                  <a:pos x="201" y="39"/>
                </a:cxn>
                <a:cxn ang="0">
                  <a:pos x="184" y="27"/>
                </a:cxn>
                <a:cxn ang="0">
                  <a:pos x="169" y="26"/>
                </a:cxn>
                <a:cxn ang="0">
                  <a:pos x="146" y="33"/>
                </a:cxn>
                <a:cxn ang="0">
                  <a:pos x="126" y="45"/>
                </a:cxn>
                <a:cxn ang="0">
                  <a:pos x="104" y="53"/>
                </a:cxn>
                <a:cxn ang="0">
                  <a:pos x="92" y="56"/>
                </a:cxn>
                <a:cxn ang="0">
                  <a:pos x="83" y="55"/>
                </a:cxn>
                <a:cxn ang="0">
                  <a:pos x="70" y="46"/>
                </a:cxn>
                <a:cxn ang="0">
                  <a:pos x="60" y="39"/>
                </a:cxn>
                <a:cxn ang="0">
                  <a:pos x="61" y="26"/>
                </a:cxn>
                <a:cxn ang="0">
                  <a:pos x="59" y="11"/>
                </a:cxn>
                <a:cxn ang="0">
                  <a:pos x="55" y="4"/>
                </a:cxn>
                <a:cxn ang="0">
                  <a:pos x="47" y="0"/>
                </a:cxn>
                <a:cxn ang="0">
                  <a:pos x="31" y="12"/>
                </a:cxn>
                <a:cxn ang="0">
                  <a:pos x="21" y="12"/>
                </a:cxn>
                <a:cxn ang="0">
                  <a:pos x="13" y="5"/>
                </a:cxn>
                <a:cxn ang="0">
                  <a:pos x="2" y="2"/>
                </a:cxn>
                <a:cxn ang="0">
                  <a:pos x="2" y="15"/>
                </a:cxn>
                <a:cxn ang="0">
                  <a:pos x="5" y="26"/>
                </a:cxn>
                <a:cxn ang="0">
                  <a:pos x="8" y="36"/>
                </a:cxn>
                <a:cxn ang="0">
                  <a:pos x="15" y="54"/>
                </a:cxn>
                <a:cxn ang="0">
                  <a:pos x="20" y="62"/>
                </a:cxn>
                <a:cxn ang="0">
                  <a:pos x="30" y="67"/>
                </a:cxn>
                <a:cxn ang="0">
                  <a:pos x="27" y="80"/>
                </a:cxn>
                <a:cxn ang="0">
                  <a:pos x="22" y="97"/>
                </a:cxn>
                <a:cxn ang="0">
                  <a:pos x="25" y="108"/>
                </a:cxn>
                <a:cxn ang="0">
                  <a:pos x="39" y="127"/>
                </a:cxn>
                <a:cxn ang="0">
                  <a:pos x="47" y="146"/>
                </a:cxn>
                <a:cxn ang="0">
                  <a:pos x="50" y="158"/>
                </a:cxn>
                <a:cxn ang="0">
                  <a:pos x="61" y="166"/>
                </a:cxn>
                <a:cxn ang="0">
                  <a:pos x="74" y="173"/>
                </a:cxn>
                <a:cxn ang="0">
                  <a:pos x="91" y="178"/>
                </a:cxn>
                <a:cxn ang="0">
                  <a:pos x="97" y="203"/>
                </a:cxn>
                <a:cxn ang="0">
                  <a:pos x="108" y="216"/>
                </a:cxn>
                <a:cxn ang="0">
                  <a:pos x="121" y="233"/>
                </a:cxn>
                <a:cxn ang="0">
                  <a:pos x="132" y="240"/>
                </a:cxn>
                <a:cxn ang="0">
                  <a:pos x="144" y="243"/>
                </a:cxn>
                <a:cxn ang="0">
                  <a:pos x="161" y="234"/>
                </a:cxn>
                <a:cxn ang="0">
                  <a:pos x="166" y="225"/>
                </a:cxn>
                <a:cxn ang="0">
                  <a:pos x="174" y="232"/>
                </a:cxn>
                <a:cxn ang="0">
                  <a:pos x="183" y="247"/>
                </a:cxn>
                <a:cxn ang="0">
                  <a:pos x="207" y="254"/>
                </a:cxn>
                <a:cxn ang="0">
                  <a:pos x="227" y="254"/>
                </a:cxn>
                <a:cxn ang="0">
                  <a:pos x="234" y="243"/>
                </a:cxn>
                <a:cxn ang="0">
                  <a:pos x="239" y="236"/>
                </a:cxn>
                <a:cxn ang="0">
                  <a:pos x="251" y="226"/>
                </a:cxn>
                <a:cxn ang="0">
                  <a:pos x="252" y="217"/>
                </a:cxn>
              </a:cxnLst>
              <a:rect l="0" t="0" r="r" b="b"/>
              <a:pathLst>
                <a:path w="254" h="257">
                  <a:moveTo>
                    <a:pt x="252" y="217"/>
                  </a:moveTo>
                  <a:lnTo>
                    <a:pt x="251" y="215"/>
                  </a:lnTo>
                  <a:lnTo>
                    <a:pt x="249" y="214"/>
                  </a:lnTo>
                  <a:lnTo>
                    <a:pt x="247" y="213"/>
                  </a:lnTo>
                  <a:lnTo>
                    <a:pt x="246" y="211"/>
                  </a:lnTo>
                  <a:lnTo>
                    <a:pt x="246" y="210"/>
                  </a:lnTo>
                  <a:lnTo>
                    <a:pt x="247" y="208"/>
                  </a:lnTo>
                  <a:lnTo>
                    <a:pt x="247" y="207"/>
                  </a:lnTo>
                  <a:lnTo>
                    <a:pt x="247" y="205"/>
                  </a:lnTo>
                  <a:lnTo>
                    <a:pt x="244" y="203"/>
                  </a:lnTo>
                  <a:lnTo>
                    <a:pt x="240" y="200"/>
                  </a:lnTo>
                  <a:lnTo>
                    <a:pt x="236" y="200"/>
                  </a:lnTo>
                  <a:lnTo>
                    <a:pt x="233" y="200"/>
                  </a:lnTo>
                  <a:lnTo>
                    <a:pt x="230" y="198"/>
                  </a:lnTo>
                  <a:lnTo>
                    <a:pt x="229" y="195"/>
                  </a:lnTo>
                  <a:lnTo>
                    <a:pt x="229" y="191"/>
                  </a:lnTo>
                  <a:lnTo>
                    <a:pt x="227" y="189"/>
                  </a:lnTo>
                  <a:lnTo>
                    <a:pt x="227" y="186"/>
                  </a:lnTo>
                  <a:lnTo>
                    <a:pt x="225" y="184"/>
                  </a:lnTo>
                  <a:lnTo>
                    <a:pt x="222" y="181"/>
                  </a:lnTo>
                  <a:lnTo>
                    <a:pt x="221" y="180"/>
                  </a:lnTo>
                  <a:lnTo>
                    <a:pt x="221" y="177"/>
                  </a:lnTo>
                  <a:lnTo>
                    <a:pt x="221" y="176"/>
                  </a:lnTo>
                  <a:lnTo>
                    <a:pt x="222" y="176"/>
                  </a:lnTo>
                  <a:lnTo>
                    <a:pt x="224" y="177"/>
                  </a:lnTo>
                  <a:lnTo>
                    <a:pt x="227" y="181"/>
                  </a:lnTo>
                  <a:lnTo>
                    <a:pt x="226" y="177"/>
                  </a:lnTo>
                  <a:lnTo>
                    <a:pt x="227" y="174"/>
                  </a:lnTo>
                  <a:lnTo>
                    <a:pt x="228" y="172"/>
                  </a:lnTo>
                  <a:lnTo>
                    <a:pt x="229" y="170"/>
                  </a:lnTo>
                  <a:lnTo>
                    <a:pt x="230" y="166"/>
                  </a:lnTo>
                  <a:lnTo>
                    <a:pt x="230" y="162"/>
                  </a:lnTo>
                  <a:lnTo>
                    <a:pt x="230" y="156"/>
                  </a:lnTo>
                  <a:lnTo>
                    <a:pt x="229" y="155"/>
                  </a:lnTo>
                  <a:lnTo>
                    <a:pt x="229" y="153"/>
                  </a:lnTo>
                  <a:lnTo>
                    <a:pt x="228" y="148"/>
                  </a:lnTo>
                  <a:lnTo>
                    <a:pt x="224" y="141"/>
                  </a:lnTo>
                  <a:lnTo>
                    <a:pt x="222" y="134"/>
                  </a:lnTo>
                  <a:lnTo>
                    <a:pt x="221" y="130"/>
                  </a:lnTo>
                  <a:lnTo>
                    <a:pt x="221" y="128"/>
                  </a:lnTo>
                  <a:lnTo>
                    <a:pt x="221" y="127"/>
                  </a:lnTo>
                  <a:lnTo>
                    <a:pt x="221" y="122"/>
                  </a:lnTo>
                  <a:lnTo>
                    <a:pt x="220" y="120"/>
                  </a:lnTo>
                  <a:lnTo>
                    <a:pt x="218" y="119"/>
                  </a:lnTo>
                  <a:lnTo>
                    <a:pt x="216" y="114"/>
                  </a:lnTo>
                  <a:lnTo>
                    <a:pt x="215" y="109"/>
                  </a:lnTo>
                  <a:lnTo>
                    <a:pt x="215" y="105"/>
                  </a:lnTo>
                  <a:lnTo>
                    <a:pt x="216" y="100"/>
                  </a:lnTo>
                  <a:lnTo>
                    <a:pt x="217" y="96"/>
                  </a:lnTo>
                  <a:lnTo>
                    <a:pt x="217" y="92"/>
                  </a:lnTo>
                  <a:lnTo>
                    <a:pt x="218" y="87"/>
                  </a:lnTo>
                  <a:lnTo>
                    <a:pt x="221" y="83"/>
                  </a:lnTo>
                  <a:lnTo>
                    <a:pt x="221" y="79"/>
                  </a:lnTo>
                  <a:lnTo>
                    <a:pt x="222" y="76"/>
                  </a:lnTo>
                  <a:lnTo>
                    <a:pt x="220" y="76"/>
                  </a:lnTo>
                  <a:lnTo>
                    <a:pt x="216" y="74"/>
                  </a:lnTo>
                  <a:lnTo>
                    <a:pt x="214" y="72"/>
                  </a:lnTo>
                  <a:lnTo>
                    <a:pt x="212" y="68"/>
                  </a:lnTo>
                  <a:lnTo>
                    <a:pt x="211" y="65"/>
                  </a:lnTo>
                  <a:lnTo>
                    <a:pt x="212" y="62"/>
                  </a:lnTo>
                  <a:lnTo>
                    <a:pt x="213" y="59"/>
                  </a:lnTo>
                  <a:lnTo>
                    <a:pt x="213" y="56"/>
                  </a:lnTo>
                  <a:lnTo>
                    <a:pt x="212" y="54"/>
                  </a:lnTo>
                  <a:lnTo>
                    <a:pt x="204" y="43"/>
                  </a:lnTo>
                  <a:lnTo>
                    <a:pt x="201" y="39"/>
                  </a:lnTo>
                  <a:lnTo>
                    <a:pt x="196" y="35"/>
                  </a:lnTo>
                  <a:lnTo>
                    <a:pt x="193" y="32"/>
                  </a:lnTo>
                  <a:lnTo>
                    <a:pt x="191" y="30"/>
                  </a:lnTo>
                  <a:lnTo>
                    <a:pt x="189" y="28"/>
                  </a:lnTo>
                  <a:lnTo>
                    <a:pt x="184" y="27"/>
                  </a:lnTo>
                  <a:lnTo>
                    <a:pt x="178" y="24"/>
                  </a:lnTo>
                  <a:lnTo>
                    <a:pt x="175" y="23"/>
                  </a:lnTo>
                  <a:lnTo>
                    <a:pt x="174" y="24"/>
                  </a:lnTo>
                  <a:lnTo>
                    <a:pt x="171" y="24"/>
                  </a:lnTo>
                  <a:lnTo>
                    <a:pt x="169" y="26"/>
                  </a:lnTo>
                  <a:lnTo>
                    <a:pt x="167" y="28"/>
                  </a:lnTo>
                  <a:lnTo>
                    <a:pt x="163" y="30"/>
                  </a:lnTo>
                  <a:lnTo>
                    <a:pt x="159" y="32"/>
                  </a:lnTo>
                  <a:lnTo>
                    <a:pt x="151" y="33"/>
                  </a:lnTo>
                  <a:lnTo>
                    <a:pt x="146" y="33"/>
                  </a:lnTo>
                  <a:lnTo>
                    <a:pt x="143" y="35"/>
                  </a:lnTo>
                  <a:lnTo>
                    <a:pt x="142" y="34"/>
                  </a:lnTo>
                  <a:lnTo>
                    <a:pt x="141" y="35"/>
                  </a:lnTo>
                  <a:lnTo>
                    <a:pt x="137" y="38"/>
                  </a:lnTo>
                  <a:lnTo>
                    <a:pt x="126" y="45"/>
                  </a:lnTo>
                  <a:lnTo>
                    <a:pt x="123" y="46"/>
                  </a:lnTo>
                  <a:lnTo>
                    <a:pt x="122" y="48"/>
                  </a:lnTo>
                  <a:lnTo>
                    <a:pt x="117" y="50"/>
                  </a:lnTo>
                  <a:lnTo>
                    <a:pt x="110" y="52"/>
                  </a:lnTo>
                  <a:lnTo>
                    <a:pt x="104" y="53"/>
                  </a:lnTo>
                  <a:lnTo>
                    <a:pt x="101" y="53"/>
                  </a:lnTo>
                  <a:lnTo>
                    <a:pt x="98" y="54"/>
                  </a:lnTo>
                  <a:lnTo>
                    <a:pt x="96" y="53"/>
                  </a:lnTo>
                  <a:lnTo>
                    <a:pt x="94" y="54"/>
                  </a:lnTo>
                  <a:lnTo>
                    <a:pt x="92" y="56"/>
                  </a:lnTo>
                  <a:lnTo>
                    <a:pt x="88" y="60"/>
                  </a:lnTo>
                  <a:lnTo>
                    <a:pt x="92" y="53"/>
                  </a:lnTo>
                  <a:lnTo>
                    <a:pt x="88" y="54"/>
                  </a:lnTo>
                  <a:lnTo>
                    <a:pt x="85" y="55"/>
                  </a:lnTo>
                  <a:lnTo>
                    <a:pt x="83" y="55"/>
                  </a:lnTo>
                  <a:lnTo>
                    <a:pt x="80" y="54"/>
                  </a:lnTo>
                  <a:lnTo>
                    <a:pt x="76" y="50"/>
                  </a:lnTo>
                  <a:lnTo>
                    <a:pt x="74" y="48"/>
                  </a:lnTo>
                  <a:lnTo>
                    <a:pt x="73" y="46"/>
                  </a:lnTo>
                  <a:lnTo>
                    <a:pt x="70" y="46"/>
                  </a:lnTo>
                  <a:lnTo>
                    <a:pt x="67" y="46"/>
                  </a:lnTo>
                  <a:lnTo>
                    <a:pt x="65" y="45"/>
                  </a:lnTo>
                  <a:lnTo>
                    <a:pt x="64" y="44"/>
                  </a:lnTo>
                  <a:lnTo>
                    <a:pt x="62" y="41"/>
                  </a:lnTo>
                  <a:lnTo>
                    <a:pt x="60" y="39"/>
                  </a:lnTo>
                  <a:lnTo>
                    <a:pt x="59" y="36"/>
                  </a:lnTo>
                  <a:lnTo>
                    <a:pt x="60" y="34"/>
                  </a:lnTo>
                  <a:lnTo>
                    <a:pt x="61" y="32"/>
                  </a:lnTo>
                  <a:lnTo>
                    <a:pt x="61" y="28"/>
                  </a:lnTo>
                  <a:lnTo>
                    <a:pt x="61" y="26"/>
                  </a:lnTo>
                  <a:lnTo>
                    <a:pt x="60" y="23"/>
                  </a:lnTo>
                  <a:lnTo>
                    <a:pt x="58" y="20"/>
                  </a:lnTo>
                  <a:lnTo>
                    <a:pt x="57" y="18"/>
                  </a:lnTo>
                  <a:lnTo>
                    <a:pt x="57" y="15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59" y="5"/>
                  </a:lnTo>
                  <a:lnTo>
                    <a:pt x="58" y="4"/>
                  </a:lnTo>
                  <a:lnTo>
                    <a:pt x="55" y="4"/>
                  </a:lnTo>
                  <a:lnTo>
                    <a:pt x="53" y="4"/>
                  </a:lnTo>
                  <a:lnTo>
                    <a:pt x="51" y="5"/>
                  </a:lnTo>
                  <a:lnTo>
                    <a:pt x="49" y="5"/>
                  </a:lnTo>
                  <a:lnTo>
                    <a:pt x="47" y="4"/>
                  </a:lnTo>
                  <a:lnTo>
                    <a:pt x="47" y="0"/>
                  </a:lnTo>
                  <a:lnTo>
                    <a:pt x="42" y="1"/>
                  </a:lnTo>
                  <a:lnTo>
                    <a:pt x="38" y="4"/>
                  </a:lnTo>
                  <a:lnTo>
                    <a:pt x="35" y="6"/>
                  </a:lnTo>
                  <a:lnTo>
                    <a:pt x="33" y="8"/>
                  </a:lnTo>
                  <a:lnTo>
                    <a:pt x="31" y="12"/>
                  </a:lnTo>
                  <a:lnTo>
                    <a:pt x="28" y="15"/>
                  </a:lnTo>
                  <a:lnTo>
                    <a:pt x="26" y="16"/>
                  </a:lnTo>
                  <a:lnTo>
                    <a:pt x="25" y="16"/>
                  </a:lnTo>
                  <a:lnTo>
                    <a:pt x="22" y="14"/>
                  </a:lnTo>
                  <a:lnTo>
                    <a:pt x="21" y="12"/>
                  </a:lnTo>
                  <a:lnTo>
                    <a:pt x="20" y="10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5" y="8"/>
                  </a:lnTo>
                  <a:lnTo>
                    <a:pt x="13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33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39"/>
                  </a:lnTo>
                  <a:lnTo>
                    <a:pt x="11" y="43"/>
                  </a:lnTo>
                  <a:lnTo>
                    <a:pt x="14" y="50"/>
                  </a:lnTo>
                  <a:lnTo>
                    <a:pt x="15" y="54"/>
                  </a:lnTo>
                  <a:lnTo>
                    <a:pt x="15" y="58"/>
                  </a:lnTo>
                  <a:lnTo>
                    <a:pt x="16" y="61"/>
                  </a:lnTo>
                  <a:lnTo>
                    <a:pt x="17" y="62"/>
                  </a:lnTo>
                  <a:lnTo>
                    <a:pt x="18" y="63"/>
                  </a:lnTo>
                  <a:lnTo>
                    <a:pt x="20" y="62"/>
                  </a:lnTo>
                  <a:lnTo>
                    <a:pt x="22" y="62"/>
                  </a:lnTo>
                  <a:lnTo>
                    <a:pt x="27" y="62"/>
                  </a:lnTo>
                  <a:lnTo>
                    <a:pt x="29" y="63"/>
                  </a:lnTo>
                  <a:lnTo>
                    <a:pt x="30" y="64"/>
                  </a:lnTo>
                  <a:lnTo>
                    <a:pt x="30" y="67"/>
                  </a:lnTo>
                  <a:lnTo>
                    <a:pt x="30" y="71"/>
                  </a:lnTo>
                  <a:lnTo>
                    <a:pt x="31" y="72"/>
                  </a:lnTo>
                  <a:lnTo>
                    <a:pt x="31" y="74"/>
                  </a:lnTo>
                  <a:lnTo>
                    <a:pt x="31" y="75"/>
                  </a:lnTo>
                  <a:lnTo>
                    <a:pt x="27" y="80"/>
                  </a:lnTo>
                  <a:lnTo>
                    <a:pt x="26" y="85"/>
                  </a:lnTo>
                  <a:lnTo>
                    <a:pt x="25" y="89"/>
                  </a:lnTo>
                  <a:lnTo>
                    <a:pt x="23" y="94"/>
                  </a:lnTo>
                  <a:lnTo>
                    <a:pt x="20" y="98"/>
                  </a:lnTo>
                  <a:lnTo>
                    <a:pt x="22" y="97"/>
                  </a:lnTo>
                  <a:lnTo>
                    <a:pt x="21" y="99"/>
                  </a:lnTo>
                  <a:lnTo>
                    <a:pt x="21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5" y="108"/>
                  </a:lnTo>
                  <a:lnTo>
                    <a:pt x="27" y="111"/>
                  </a:lnTo>
                  <a:lnTo>
                    <a:pt x="29" y="114"/>
                  </a:lnTo>
                  <a:lnTo>
                    <a:pt x="33" y="118"/>
                  </a:lnTo>
                  <a:lnTo>
                    <a:pt x="37" y="123"/>
                  </a:lnTo>
                  <a:lnTo>
                    <a:pt x="39" y="127"/>
                  </a:lnTo>
                  <a:lnTo>
                    <a:pt x="40" y="130"/>
                  </a:lnTo>
                  <a:lnTo>
                    <a:pt x="44" y="136"/>
                  </a:lnTo>
                  <a:lnTo>
                    <a:pt x="45" y="139"/>
                  </a:lnTo>
                  <a:lnTo>
                    <a:pt x="47" y="142"/>
                  </a:lnTo>
                  <a:lnTo>
                    <a:pt x="47" y="146"/>
                  </a:lnTo>
                  <a:lnTo>
                    <a:pt x="47" y="149"/>
                  </a:lnTo>
                  <a:lnTo>
                    <a:pt x="48" y="151"/>
                  </a:lnTo>
                  <a:lnTo>
                    <a:pt x="48" y="152"/>
                  </a:lnTo>
                  <a:lnTo>
                    <a:pt x="49" y="155"/>
                  </a:lnTo>
                  <a:lnTo>
                    <a:pt x="50" y="158"/>
                  </a:lnTo>
                  <a:lnTo>
                    <a:pt x="51" y="160"/>
                  </a:lnTo>
                  <a:lnTo>
                    <a:pt x="55" y="163"/>
                  </a:lnTo>
                  <a:lnTo>
                    <a:pt x="57" y="164"/>
                  </a:lnTo>
                  <a:lnTo>
                    <a:pt x="59" y="165"/>
                  </a:lnTo>
                  <a:lnTo>
                    <a:pt x="61" y="166"/>
                  </a:lnTo>
                  <a:lnTo>
                    <a:pt x="62" y="168"/>
                  </a:lnTo>
                  <a:lnTo>
                    <a:pt x="63" y="171"/>
                  </a:lnTo>
                  <a:lnTo>
                    <a:pt x="65" y="172"/>
                  </a:lnTo>
                  <a:lnTo>
                    <a:pt x="67" y="173"/>
                  </a:lnTo>
                  <a:lnTo>
                    <a:pt x="74" y="173"/>
                  </a:lnTo>
                  <a:lnTo>
                    <a:pt x="83" y="172"/>
                  </a:lnTo>
                  <a:lnTo>
                    <a:pt x="86" y="173"/>
                  </a:lnTo>
                  <a:lnTo>
                    <a:pt x="88" y="173"/>
                  </a:lnTo>
                  <a:lnTo>
                    <a:pt x="90" y="175"/>
                  </a:lnTo>
                  <a:lnTo>
                    <a:pt x="91" y="178"/>
                  </a:lnTo>
                  <a:lnTo>
                    <a:pt x="91" y="183"/>
                  </a:lnTo>
                  <a:lnTo>
                    <a:pt x="93" y="188"/>
                  </a:lnTo>
                  <a:lnTo>
                    <a:pt x="93" y="193"/>
                  </a:lnTo>
                  <a:lnTo>
                    <a:pt x="94" y="198"/>
                  </a:lnTo>
                  <a:lnTo>
                    <a:pt x="97" y="203"/>
                  </a:lnTo>
                  <a:lnTo>
                    <a:pt x="99" y="207"/>
                  </a:lnTo>
                  <a:lnTo>
                    <a:pt x="101" y="211"/>
                  </a:lnTo>
                  <a:lnTo>
                    <a:pt x="101" y="213"/>
                  </a:lnTo>
                  <a:lnTo>
                    <a:pt x="103" y="215"/>
                  </a:lnTo>
                  <a:lnTo>
                    <a:pt x="108" y="216"/>
                  </a:lnTo>
                  <a:lnTo>
                    <a:pt x="110" y="217"/>
                  </a:lnTo>
                  <a:lnTo>
                    <a:pt x="113" y="219"/>
                  </a:lnTo>
                  <a:lnTo>
                    <a:pt x="116" y="224"/>
                  </a:lnTo>
                  <a:lnTo>
                    <a:pt x="119" y="228"/>
                  </a:lnTo>
                  <a:lnTo>
                    <a:pt x="121" y="233"/>
                  </a:lnTo>
                  <a:lnTo>
                    <a:pt x="123" y="235"/>
                  </a:lnTo>
                  <a:lnTo>
                    <a:pt x="125" y="237"/>
                  </a:lnTo>
                  <a:lnTo>
                    <a:pt x="129" y="238"/>
                  </a:lnTo>
                  <a:lnTo>
                    <a:pt x="131" y="238"/>
                  </a:lnTo>
                  <a:lnTo>
                    <a:pt x="132" y="240"/>
                  </a:lnTo>
                  <a:lnTo>
                    <a:pt x="134" y="242"/>
                  </a:lnTo>
                  <a:lnTo>
                    <a:pt x="135" y="244"/>
                  </a:lnTo>
                  <a:lnTo>
                    <a:pt x="137" y="244"/>
                  </a:lnTo>
                  <a:lnTo>
                    <a:pt x="140" y="244"/>
                  </a:lnTo>
                  <a:lnTo>
                    <a:pt x="144" y="243"/>
                  </a:lnTo>
                  <a:lnTo>
                    <a:pt x="148" y="241"/>
                  </a:lnTo>
                  <a:lnTo>
                    <a:pt x="152" y="240"/>
                  </a:lnTo>
                  <a:lnTo>
                    <a:pt x="157" y="237"/>
                  </a:lnTo>
                  <a:lnTo>
                    <a:pt x="160" y="235"/>
                  </a:lnTo>
                  <a:lnTo>
                    <a:pt x="161" y="234"/>
                  </a:lnTo>
                  <a:lnTo>
                    <a:pt x="161" y="232"/>
                  </a:lnTo>
                  <a:lnTo>
                    <a:pt x="161" y="228"/>
                  </a:lnTo>
                  <a:lnTo>
                    <a:pt x="161" y="226"/>
                  </a:lnTo>
                  <a:lnTo>
                    <a:pt x="163" y="225"/>
                  </a:lnTo>
                  <a:lnTo>
                    <a:pt x="166" y="225"/>
                  </a:lnTo>
                  <a:lnTo>
                    <a:pt x="168" y="225"/>
                  </a:lnTo>
                  <a:lnTo>
                    <a:pt x="170" y="226"/>
                  </a:lnTo>
                  <a:lnTo>
                    <a:pt x="171" y="228"/>
                  </a:lnTo>
                  <a:lnTo>
                    <a:pt x="172" y="230"/>
                  </a:lnTo>
                  <a:lnTo>
                    <a:pt x="174" y="232"/>
                  </a:lnTo>
                  <a:lnTo>
                    <a:pt x="177" y="234"/>
                  </a:lnTo>
                  <a:lnTo>
                    <a:pt x="178" y="236"/>
                  </a:lnTo>
                  <a:lnTo>
                    <a:pt x="180" y="241"/>
                  </a:lnTo>
                  <a:lnTo>
                    <a:pt x="181" y="244"/>
                  </a:lnTo>
                  <a:lnTo>
                    <a:pt x="183" y="247"/>
                  </a:lnTo>
                  <a:lnTo>
                    <a:pt x="186" y="251"/>
                  </a:lnTo>
                  <a:lnTo>
                    <a:pt x="188" y="253"/>
                  </a:lnTo>
                  <a:lnTo>
                    <a:pt x="190" y="253"/>
                  </a:lnTo>
                  <a:lnTo>
                    <a:pt x="202" y="253"/>
                  </a:lnTo>
                  <a:lnTo>
                    <a:pt x="207" y="254"/>
                  </a:lnTo>
                  <a:lnTo>
                    <a:pt x="213" y="255"/>
                  </a:lnTo>
                  <a:lnTo>
                    <a:pt x="218" y="256"/>
                  </a:lnTo>
                  <a:lnTo>
                    <a:pt x="224" y="257"/>
                  </a:lnTo>
                  <a:lnTo>
                    <a:pt x="229" y="257"/>
                  </a:lnTo>
                  <a:lnTo>
                    <a:pt x="227" y="254"/>
                  </a:lnTo>
                  <a:lnTo>
                    <a:pt x="227" y="250"/>
                  </a:lnTo>
                  <a:lnTo>
                    <a:pt x="229" y="248"/>
                  </a:lnTo>
                  <a:lnTo>
                    <a:pt x="231" y="246"/>
                  </a:lnTo>
                  <a:lnTo>
                    <a:pt x="233" y="243"/>
                  </a:lnTo>
                  <a:lnTo>
                    <a:pt x="234" y="243"/>
                  </a:lnTo>
                  <a:lnTo>
                    <a:pt x="236" y="243"/>
                  </a:lnTo>
                  <a:lnTo>
                    <a:pt x="239" y="241"/>
                  </a:lnTo>
                  <a:lnTo>
                    <a:pt x="240" y="239"/>
                  </a:lnTo>
                  <a:lnTo>
                    <a:pt x="240" y="238"/>
                  </a:lnTo>
                  <a:lnTo>
                    <a:pt x="239" y="236"/>
                  </a:lnTo>
                  <a:lnTo>
                    <a:pt x="239" y="235"/>
                  </a:lnTo>
                  <a:lnTo>
                    <a:pt x="240" y="234"/>
                  </a:lnTo>
                  <a:lnTo>
                    <a:pt x="243" y="232"/>
                  </a:lnTo>
                  <a:lnTo>
                    <a:pt x="248" y="228"/>
                  </a:lnTo>
                  <a:lnTo>
                    <a:pt x="251" y="226"/>
                  </a:lnTo>
                  <a:lnTo>
                    <a:pt x="253" y="224"/>
                  </a:lnTo>
                  <a:lnTo>
                    <a:pt x="254" y="221"/>
                  </a:lnTo>
                  <a:lnTo>
                    <a:pt x="254" y="220"/>
                  </a:lnTo>
                  <a:lnTo>
                    <a:pt x="253" y="217"/>
                  </a:lnTo>
                  <a:lnTo>
                    <a:pt x="252" y="21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5" name="Freeform 1689">
              <a:extLst>
                <a:ext uri="{FF2B5EF4-FFF2-40B4-BE49-F238E27FC236}">
                  <a16:creationId xmlns:a16="http://schemas.microsoft.com/office/drawing/2014/main" id="{EFBB5A33-BE95-4D4E-9F86-0B0754994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313" y="3524251"/>
              <a:ext cx="90488" cy="112713"/>
            </a:xfrm>
            <a:custGeom>
              <a:avLst/>
              <a:gdLst/>
              <a:ahLst/>
              <a:cxnLst>
                <a:cxn ang="0">
                  <a:pos x="57" y="11"/>
                </a:cxn>
                <a:cxn ang="0">
                  <a:pos x="57" y="4"/>
                </a:cxn>
                <a:cxn ang="0">
                  <a:pos x="55" y="0"/>
                </a:cxn>
                <a:cxn ang="0">
                  <a:pos x="54" y="2"/>
                </a:cxn>
                <a:cxn ang="0">
                  <a:pos x="52" y="4"/>
                </a:cxn>
                <a:cxn ang="0">
                  <a:pos x="50" y="6"/>
                </a:cxn>
                <a:cxn ang="0">
                  <a:pos x="45" y="7"/>
                </a:cxn>
                <a:cxn ang="0">
                  <a:pos x="41" y="9"/>
                </a:cxn>
                <a:cxn ang="0">
                  <a:pos x="36" y="12"/>
                </a:cxn>
                <a:cxn ang="0">
                  <a:pos x="29" y="15"/>
                </a:cxn>
                <a:cxn ang="0">
                  <a:pos x="21" y="16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9" y="18"/>
                </a:cxn>
                <a:cxn ang="0">
                  <a:pos x="8" y="22"/>
                </a:cxn>
                <a:cxn ang="0">
                  <a:pos x="8" y="28"/>
                </a:cxn>
                <a:cxn ang="0">
                  <a:pos x="7" y="33"/>
                </a:cxn>
                <a:cxn ang="0">
                  <a:pos x="3" y="43"/>
                </a:cxn>
                <a:cxn ang="0">
                  <a:pos x="2" y="53"/>
                </a:cxn>
                <a:cxn ang="0">
                  <a:pos x="0" y="59"/>
                </a:cxn>
                <a:cxn ang="0">
                  <a:pos x="1" y="63"/>
                </a:cxn>
                <a:cxn ang="0">
                  <a:pos x="1" y="66"/>
                </a:cxn>
                <a:cxn ang="0">
                  <a:pos x="3" y="70"/>
                </a:cxn>
                <a:cxn ang="0">
                  <a:pos x="6" y="71"/>
                </a:cxn>
                <a:cxn ang="0">
                  <a:pos x="14" y="70"/>
                </a:cxn>
                <a:cxn ang="0">
                  <a:pos x="20" y="68"/>
                </a:cxn>
                <a:cxn ang="0">
                  <a:pos x="26" y="65"/>
                </a:cxn>
                <a:cxn ang="0">
                  <a:pos x="31" y="61"/>
                </a:cxn>
                <a:cxn ang="0">
                  <a:pos x="35" y="57"/>
                </a:cxn>
                <a:cxn ang="0">
                  <a:pos x="40" y="53"/>
                </a:cxn>
                <a:cxn ang="0">
                  <a:pos x="38" y="49"/>
                </a:cxn>
                <a:cxn ang="0">
                  <a:pos x="35" y="47"/>
                </a:cxn>
                <a:cxn ang="0">
                  <a:pos x="34" y="42"/>
                </a:cxn>
                <a:cxn ang="0">
                  <a:pos x="32" y="38"/>
                </a:cxn>
                <a:cxn ang="0">
                  <a:pos x="28" y="36"/>
                </a:cxn>
                <a:cxn ang="0">
                  <a:pos x="40" y="32"/>
                </a:cxn>
                <a:cxn ang="0">
                  <a:pos x="47" y="27"/>
                </a:cxn>
                <a:cxn ang="0">
                  <a:pos x="52" y="25"/>
                </a:cxn>
                <a:cxn ang="0">
                  <a:pos x="56" y="24"/>
                </a:cxn>
                <a:cxn ang="0">
                  <a:pos x="57" y="15"/>
                </a:cxn>
              </a:cxnLst>
              <a:rect l="0" t="0" r="r" b="b"/>
              <a:pathLst>
                <a:path w="57" h="71">
                  <a:moveTo>
                    <a:pt x="57" y="14"/>
                  </a:moveTo>
                  <a:lnTo>
                    <a:pt x="57" y="11"/>
                  </a:lnTo>
                  <a:lnTo>
                    <a:pt x="57" y="7"/>
                  </a:lnTo>
                  <a:lnTo>
                    <a:pt x="57" y="4"/>
                  </a:lnTo>
                  <a:lnTo>
                    <a:pt x="56" y="2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1" y="5"/>
                  </a:lnTo>
                  <a:lnTo>
                    <a:pt x="50" y="6"/>
                  </a:lnTo>
                  <a:lnTo>
                    <a:pt x="48" y="6"/>
                  </a:lnTo>
                  <a:lnTo>
                    <a:pt x="45" y="7"/>
                  </a:lnTo>
                  <a:lnTo>
                    <a:pt x="43" y="8"/>
                  </a:lnTo>
                  <a:lnTo>
                    <a:pt x="41" y="9"/>
                  </a:lnTo>
                  <a:lnTo>
                    <a:pt x="38" y="11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9" y="15"/>
                  </a:lnTo>
                  <a:lnTo>
                    <a:pt x="25" y="16"/>
                  </a:lnTo>
                  <a:lnTo>
                    <a:pt x="21" y="16"/>
                  </a:lnTo>
                  <a:lnTo>
                    <a:pt x="17" y="14"/>
                  </a:lnTo>
                  <a:lnTo>
                    <a:pt x="14" y="12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10" y="15"/>
                  </a:lnTo>
                  <a:lnTo>
                    <a:pt x="9" y="18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9" y="26"/>
                  </a:lnTo>
                  <a:lnTo>
                    <a:pt x="8" y="28"/>
                  </a:lnTo>
                  <a:lnTo>
                    <a:pt x="8" y="29"/>
                  </a:lnTo>
                  <a:lnTo>
                    <a:pt x="7" y="33"/>
                  </a:lnTo>
                  <a:lnTo>
                    <a:pt x="6" y="37"/>
                  </a:lnTo>
                  <a:lnTo>
                    <a:pt x="3" y="43"/>
                  </a:lnTo>
                  <a:lnTo>
                    <a:pt x="2" y="48"/>
                  </a:lnTo>
                  <a:lnTo>
                    <a:pt x="2" y="53"/>
                  </a:lnTo>
                  <a:lnTo>
                    <a:pt x="1" y="56"/>
                  </a:lnTo>
                  <a:lnTo>
                    <a:pt x="0" y="59"/>
                  </a:lnTo>
                  <a:lnTo>
                    <a:pt x="1" y="61"/>
                  </a:lnTo>
                  <a:lnTo>
                    <a:pt x="1" y="63"/>
                  </a:lnTo>
                  <a:lnTo>
                    <a:pt x="0" y="64"/>
                  </a:lnTo>
                  <a:lnTo>
                    <a:pt x="1" y="66"/>
                  </a:lnTo>
                  <a:lnTo>
                    <a:pt x="2" y="68"/>
                  </a:lnTo>
                  <a:lnTo>
                    <a:pt x="3" y="70"/>
                  </a:lnTo>
                  <a:lnTo>
                    <a:pt x="4" y="71"/>
                  </a:lnTo>
                  <a:lnTo>
                    <a:pt x="6" y="71"/>
                  </a:lnTo>
                  <a:lnTo>
                    <a:pt x="10" y="70"/>
                  </a:lnTo>
                  <a:lnTo>
                    <a:pt x="14" y="70"/>
                  </a:lnTo>
                  <a:lnTo>
                    <a:pt x="16" y="69"/>
                  </a:lnTo>
                  <a:lnTo>
                    <a:pt x="20" y="68"/>
                  </a:lnTo>
                  <a:lnTo>
                    <a:pt x="23" y="66"/>
                  </a:lnTo>
                  <a:lnTo>
                    <a:pt x="26" y="65"/>
                  </a:lnTo>
                  <a:lnTo>
                    <a:pt x="29" y="63"/>
                  </a:lnTo>
                  <a:lnTo>
                    <a:pt x="31" y="61"/>
                  </a:lnTo>
                  <a:lnTo>
                    <a:pt x="33" y="59"/>
                  </a:lnTo>
                  <a:lnTo>
                    <a:pt x="35" y="57"/>
                  </a:lnTo>
                  <a:lnTo>
                    <a:pt x="38" y="55"/>
                  </a:lnTo>
                  <a:lnTo>
                    <a:pt x="40" y="53"/>
                  </a:lnTo>
                  <a:lnTo>
                    <a:pt x="40" y="51"/>
                  </a:lnTo>
                  <a:lnTo>
                    <a:pt x="38" y="49"/>
                  </a:lnTo>
                  <a:lnTo>
                    <a:pt x="36" y="48"/>
                  </a:lnTo>
                  <a:lnTo>
                    <a:pt x="35" y="47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3" y="40"/>
                  </a:lnTo>
                  <a:lnTo>
                    <a:pt x="32" y="38"/>
                  </a:lnTo>
                  <a:lnTo>
                    <a:pt x="31" y="38"/>
                  </a:lnTo>
                  <a:lnTo>
                    <a:pt x="28" y="36"/>
                  </a:lnTo>
                  <a:lnTo>
                    <a:pt x="34" y="34"/>
                  </a:lnTo>
                  <a:lnTo>
                    <a:pt x="40" y="32"/>
                  </a:lnTo>
                  <a:lnTo>
                    <a:pt x="44" y="29"/>
                  </a:lnTo>
                  <a:lnTo>
                    <a:pt x="47" y="27"/>
                  </a:lnTo>
                  <a:lnTo>
                    <a:pt x="49" y="25"/>
                  </a:lnTo>
                  <a:lnTo>
                    <a:pt x="52" y="25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57" y="18"/>
                  </a:lnTo>
                  <a:lnTo>
                    <a:pt x="57" y="15"/>
                  </a:lnTo>
                  <a:lnTo>
                    <a:pt x="57" y="1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6" name="Freeform 1690">
              <a:extLst>
                <a:ext uri="{FF2B5EF4-FFF2-40B4-BE49-F238E27FC236}">
                  <a16:creationId xmlns:a16="http://schemas.microsoft.com/office/drawing/2014/main" id="{F97039FA-AEF3-D64C-8340-363936599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450" y="3616326"/>
              <a:ext cx="74613" cy="61913"/>
            </a:xfrm>
            <a:custGeom>
              <a:avLst/>
              <a:gdLst/>
              <a:ahLst/>
              <a:cxnLst>
                <a:cxn ang="0">
                  <a:pos x="34" y="3"/>
                </a:cxn>
                <a:cxn ang="0">
                  <a:pos x="30" y="6"/>
                </a:cxn>
                <a:cxn ang="0">
                  <a:pos x="29" y="8"/>
                </a:cxn>
                <a:cxn ang="0">
                  <a:pos x="28" y="11"/>
                </a:cxn>
                <a:cxn ang="0">
                  <a:pos x="27" y="12"/>
                </a:cxn>
                <a:cxn ang="0">
                  <a:pos x="27" y="13"/>
                </a:cxn>
                <a:cxn ang="0">
                  <a:pos x="25" y="14"/>
                </a:cxn>
                <a:cxn ang="0">
                  <a:pos x="22" y="17"/>
                </a:cxn>
                <a:cxn ang="0">
                  <a:pos x="20" y="18"/>
                </a:cxn>
                <a:cxn ang="0">
                  <a:pos x="17" y="18"/>
                </a:cxn>
                <a:cxn ang="0">
                  <a:pos x="15" y="17"/>
                </a:cxn>
                <a:cxn ang="0">
                  <a:pos x="11" y="16"/>
                </a:cxn>
                <a:cxn ang="0">
                  <a:pos x="8" y="16"/>
                </a:cxn>
                <a:cxn ang="0">
                  <a:pos x="6" y="17"/>
                </a:cxn>
                <a:cxn ang="0">
                  <a:pos x="1" y="19"/>
                </a:cxn>
                <a:cxn ang="0">
                  <a:pos x="0" y="20"/>
                </a:cxn>
                <a:cxn ang="0">
                  <a:pos x="2" y="21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7" y="27"/>
                </a:cxn>
                <a:cxn ang="0">
                  <a:pos x="8" y="28"/>
                </a:cxn>
                <a:cxn ang="0">
                  <a:pos x="10" y="28"/>
                </a:cxn>
                <a:cxn ang="0">
                  <a:pos x="12" y="27"/>
                </a:cxn>
                <a:cxn ang="0">
                  <a:pos x="17" y="25"/>
                </a:cxn>
                <a:cxn ang="0">
                  <a:pos x="19" y="23"/>
                </a:cxn>
                <a:cxn ang="0">
                  <a:pos x="22" y="22"/>
                </a:cxn>
                <a:cxn ang="0">
                  <a:pos x="24" y="22"/>
                </a:cxn>
                <a:cxn ang="0">
                  <a:pos x="25" y="22"/>
                </a:cxn>
                <a:cxn ang="0">
                  <a:pos x="27" y="23"/>
                </a:cxn>
                <a:cxn ang="0">
                  <a:pos x="29" y="23"/>
                </a:cxn>
                <a:cxn ang="0">
                  <a:pos x="32" y="24"/>
                </a:cxn>
                <a:cxn ang="0">
                  <a:pos x="33" y="25"/>
                </a:cxn>
                <a:cxn ang="0">
                  <a:pos x="34" y="26"/>
                </a:cxn>
                <a:cxn ang="0">
                  <a:pos x="34" y="28"/>
                </a:cxn>
                <a:cxn ang="0">
                  <a:pos x="34" y="30"/>
                </a:cxn>
                <a:cxn ang="0">
                  <a:pos x="37" y="32"/>
                </a:cxn>
                <a:cxn ang="0">
                  <a:pos x="39" y="33"/>
                </a:cxn>
                <a:cxn ang="0">
                  <a:pos x="41" y="35"/>
                </a:cxn>
                <a:cxn ang="0">
                  <a:pos x="43" y="36"/>
                </a:cxn>
                <a:cxn ang="0">
                  <a:pos x="46" y="38"/>
                </a:cxn>
                <a:cxn ang="0">
                  <a:pos x="47" y="39"/>
                </a:cxn>
                <a:cxn ang="0">
                  <a:pos x="47" y="37"/>
                </a:cxn>
                <a:cxn ang="0">
                  <a:pos x="47" y="34"/>
                </a:cxn>
                <a:cxn ang="0">
                  <a:pos x="47" y="30"/>
                </a:cxn>
                <a:cxn ang="0">
                  <a:pos x="46" y="28"/>
                </a:cxn>
                <a:cxn ang="0">
                  <a:pos x="45" y="26"/>
                </a:cxn>
                <a:cxn ang="0">
                  <a:pos x="45" y="25"/>
                </a:cxn>
                <a:cxn ang="0">
                  <a:pos x="45" y="22"/>
                </a:cxn>
                <a:cxn ang="0">
                  <a:pos x="45" y="20"/>
                </a:cxn>
                <a:cxn ang="0">
                  <a:pos x="46" y="19"/>
                </a:cxn>
                <a:cxn ang="0">
                  <a:pos x="46" y="17"/>
                </a:cxn>
                <a:cxn ang="0">
                  <a:pos x="46" y="16"/>
                </a:cxn>
                <a:cxn ang="0">
                  <a:pos x="43" y="14"/>
                </a:cxn>
                <a:cxn ang="0">
                  <a:pos x="42" y="13"/>
                </a:cxn>
                <a:cxn ang="0">
                  <a:pos x="42" y="11"/>
                </a:cxn>
                <a:cxn ang="0">
                  <a:pos x="42" y="7"/>
                </a:cxn>
                <a:cxn ang="0">
                  <a:pos x="40" y="4"/>
                </a:cxn>
                <a:cxn ang="0">
                  <a:pos x="39" y="2"/>
                </a:cxn>
                <a:cxn ang="0">
                  <a:pos x="35" y="0"/>
                </a:cxn>
                <a:cxn ang="0">
                  <a:pos x="35" y="3"/>
                </a:cxn>
                <a:cxn ang="0">
                  <a:pos x="34" y="3"/>
                </a:cxn>
              </a:cxnLst>
              <a:rect l="0" t="0" r="r" b="b"/>
              <a:pathLst>
                <a:path w="47" h="39">
                  <a:moveTo>
                    <a:pt x="34" y="3"/>
                  </a:moveTo>
                  <a:lnTo>
                    <a:pt x="30" y="6"/>
                  </a:lnTo>
                  <a:lnTo>
                    <a:pt x="29" y="8"/>
                  </a:lnTo>
                  <a:lnTo>
                    <a:pt x="28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5" y="14"/>
                  </a:lnTo>
                  <a:lnTo>
                    <a:pt x="22" y="17"/>
                  </a:lnTo>
                  <a:lnTo>
                    <a:pt x="20" y="18"/>
                  </a:lnTo>
                  <a:lnTo>
                    <a:pt x="17" y="18"/>
                  </a:lnTo>
                  <a:lnTo>
                    <a:pt x="15" y="17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6" y="17"/>
                  </a:lnTo>
                  <a:lnTo>
                    <a:pt x="1" y="19"/>
                  </a:lnTo>
                  <a:lnTo>
                    <a:pt x="0" y="20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2" y="27"/>
                  </a:lnTo>
                  <a:lnTo>
                    <a:pt x="17" y="25"/>
                  </a:lnTo>
                  <a:lnTo>
                    <a:pt x="19" y="23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7" y="23"/>
                  </a:lnTo>
                  <a:lnTo>
                    <a:pt x="29" y="23"/>
                  </a:lnTo>
                  <a:lnTo>
                    <a:pt x="32" y="24"/>
                  </a:lnTo>
                  <a:lnTo>
                    <a:pt x="33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30"/>
                  </a:lnTo>
                  <a:lnTo>
                    <a:pt x="37" y="32"/>
                  </a:lnTo>
                  <a:lnTo>
                    <a:pt x="39" y="33"/>
                  </a:lnTo>
                  <a:lnTo>
                    <a:pt x="41" y="35"/>
                  </a:lnTo>
                  <a:lnTo>
                    <a:pt x="43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37"/>
                  </a:lnTo>
                  <a:lnTo>
                    <a:pt x="47" y="34"/>
                  </a:lnTo>
                  <a:lnTo>
                    <a:pt x="47" y="30"/>
                  </a:lnTo>
                  <a:lnTo>
                    <a:pt x="46" y="28"/>
                  </a:lnTo>
                  <a:lnTo>
                    <a:pt x="45" y="26"/>
                  </a:lnTo>
                  <a:lnTo>
                    <a:pt x="45" y="25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6" y="19"/>
                  </a:lnTo>
                  <a:lnTo>
                    <a:pt x="46" y="17"/>
                  </a:lnTo>
                  <a:lnTo>
                    <a:pt x="46" y="16"/>
                  </a:lnTo>
                  <a:lnTo>
                    <a:pt x="43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9" y="2"/>
                  </a:lnTo>
                  <a:lnTo>
                    <a:pt x="35" y="0"/>
                  </a:lnTo>
                  <a:lnTo>
                    <a:pt x="35" y="3"/>
                  </a:lnTo>
                  <a:lnTo>
                    <a:pt x="34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7" name="Freeform 1691">
              <a:extLst>
                <a:ext uri="{FF2B5EF4-FFF2-40B4-BE49-F238E27FC236}">
                  <a16:creationId xmlns:a16="http://schemas.microsoft.com/office/drawing/2014/main" id="{777C0BD7-8B15-4940-B3D8-C27825C50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925" y="3408363"/>
              <a:ext cx="207963" cy="239713"/>
            </a:xfrm>
            <a:custGeom>
              <a:avLst/>
              <a:gdLst/>
              <a:ahLst/>
              <a:cxnLst>
                <a:cxn ang="0">
                  <a:pos x="124" y="112"/>
                </a:cxn>
                <a:cxn ang="0">
                  <a:pos x="123" y="103"/>
                </a:cxn>
                <a:cxn ang="0">
                  <a:pos x="116" y="91"/>
                </a:cxn>
                <a:cxn ang="0">
                  <a:pos x="109" y="79"/>
                </a:cxn>
                <a:cxn ang="0">
                  <a:pos x="101" y="69"/>
                </a:cxn>
                <a:cxn ang="0">
                  <a:pos x="97" y="62"/>
                </a:cxn>
                <a:cxn ang="0">
                  <a:pos x="96" y="59"/>
                </a:cxn>
                <a:cxn ang="0">
                  <a:pos x="102" y="46"/>
                </a:cxn>
                <a:cxn ang="0">
                  <a:pos x="107" y="35"/>
                </a:cxn>
                <a:cxn ang="0">
                  <a:pos x="106" y="28"/>
                </a:cxn>
                <a:cxn ang="0">
                  <a:pos x="103" y="23"/>
                </a:cxn>
                <a:cxn ang="0">
                  <a:pos x="94" y="24"/>
                </a:cxn>
                <a:cxn ang="0">
                  <a:pos x="91" y="19"/>
                </a:cxn>
                <a:cxn ang="0">
                  <a:pos x="87" y="4"/>
                </a:cxn>
                <a:cxn ang="0">
                  <a:pos x="82" y="5"/>
                </a:cxn>
                <a:cxn ang="0">
                  <a:pos x="80" y="3"/>
                </a:cxn>
                <a:cxn ang="0">
                  <a:pos x="76" y="2"/>
                </a:cxn>
                <a:cxn ang="0">
                  <a:pos x="71" y="2"/>
                </a:cxn>
                <a:cxn ang="0">
                  <a:pos x="65" y="1"/>
                </a:cxn>
                <a:cxn ang="0">
                  <a:pos x="61" y="4"/>
                </a:cxn>
                <a:cxn ang="0">
                  <a:pos x="54" y="3"/>
                </a:cxn>
                <a:cxn ang="0">
                  <a:pos x="50" y="6"/>
                </a:cxn>
                <a:cxn ang="0">
                  <a:pos x="50" y="13"/>
                </a:cxn>
                <a:cxn ang="0">
                  <a:pos x="44" y="17"/>
                </a:cxn>
                <a:cxn ang="0">
                  <a:pos x="38" y="24"/>
                </a:cxn>
                <a:cxn ang="0">
                  <a:pos x="37" y="28"/>
                </a:cxn>
                <a:cxn ang="0">
                  <a:pos x="35" y="36"/>
                </a:cxn>
                <a:cxn ang="0">
                  <a:pos x="34" y="43"/>
                </a:cxn>
                <a:cxn ang="0">
                  <a:pos x="32" y="51"/>
                </a:cxn>
                <a:cxn ang="0">
                  <a:pos x="26" y="58"/>
                </a:cxn>
                <a:cxn ang="0">
                  <a:pos x="12" y="66"/>
                </a:cxn>
                <a:cxn ang="0">
                  <a:pos x="6" y="72"/>
                </a:cxn>
                <a:cxn ang="0">
                  <a:pos x="3" y="75"/>
                </a:cxn>
                <a:cxn ang="0">
                  <a:pos x="1" y="79"/>
                </a:cxn>
                <a:cxn ang="0">
                  <a:pos x="5" y="77"/>
                </a:cxn>
                <a:cxn ang="0">
                  <a:pos x="7" y="73"/>
                </a:cxn>
                <a:cxn ang="0">
                  <a:pos x="10" y="77"/>
                </a:cxn>
                <a:cxn ang="0">
                  <a:pos x="10" y="87"/>
                </a:cxn>
                <a:cxn ang="0">
                  <a:pos x="11" y="97"/>
                </a:cxn>
                <a:cxn ang="0">
                  <a:pos x="17" y="98"/>
                </a:cxn>
                <a:cxn ang="0">
                  <a:pos x="25" y="101"/>
                </a:cxn>
                <a:cxn ang="0">
                  <a:pos x="38" y="105"/>
                </a:cxn>
                <a:cxn ang="0">
                  <a:pos x="41" y="108"/>
                </a:cxn>
                <a:cxn ang="0">
                  <a:pos x="52" y="120"/>
                </a:cxn>
                <a:cxn ang="0">
                  <a:pos x="58" y="122"/>
                </a:cxn>
                <a:cxn ang="0">
                  <a:pos x="65" y="124"/>
                </a:cxn>
                <a:cxn ang="0">
                  <a:pos x="67" y="131"/>
                </a:cxn>
                <a:cxn ang="0">
                  <a:pos x="67" y="136"/>
                </a:cxn>
                <a:cxn ang="0">
                  <a:pos x="75" y="147"/>
                </a:cxn>
                <a:cxn ang="0">
                  <a:pos x="83" y="150"/>
                </a:cxn>
                <a:cxn ang="0">
                  <a:pos x="87" y="150"/>
                </a:cxn>
                <a:cxn ang="0">
                  <a:pos x="97" y="147"/>
                </a:cxn>
                <a:cxn ang="0">
                  <a:pos x="106" y="149"/>
                </a:cxn>
                <a:cxn ang="0">
                  <a:pos x="113" y="144"/>
                </a:cxn>
                <a:cxn ang="0">
                  <a:pos x="115" y="139"/>
                </a:cxn>
                <a:cxn ang="0">
                  <a:pos x="121" y="131"/>
                </a:cxn>
                <a:cxn ang="0">
                  <a:pos x="114" y="133"/>
                </a:cxn>
                <a:cxn ang="0">
                  <a:pos x="127" y="124"/>
                </a:cxn>
                <a:cxn ang="0">
                  <a:pos x="126" y="119"/>
                </a:cxn>
              </a:cxnLst>
              <a:rect l="0" t="0" r="r" b="b"/>
              <a:pathLst>
                <a:path w="131" h="151">
                  <a:moveTo>
                    <a:pt x="125" y="116"/>
                  </a:moveTo>
                  <a:lnTo>
                    <a:pt x="124" y="113"/>
                  </a:lnTo>
                  <a:lnTo>
                    <a:pt x="124" y="112"/>
                  </a:lnTo>
                  <a:lnTo>
                    <a:pt x="123" y="110"/>
                  </a:lnTo>
                  <a:lnTo>
                    <a:pt x="123" y="107"/>
                  </a:lnTo>
                  <a:lnTo>
                    <a:pt x="123" y="103"/>
                  </a:lnTo>
                  <a:lnTo>
                    <a:pt x="121" y="100"/>
                  </a:lnTo>
                  <a:lnTo>
                    <a:pt x="120" y="97"/>
                  </a:lnTo>
                  <a:lnTo>
                    <a:pt x="116" y="91"/>
                  </a:lnTo>
                  <a:lnTo>
                    <a:pt x="115" y="88"/>
                  </a:lnTo>
                  <a:lnTo>
                    <a:pt x="113" y="84"/>
                  </a:lnTo>
                  <a:lnTo>
                    <a:pt x="109" y="79"/>
                  </a:lnTo>
                  <a:lnTo>
                    <a:pt x="105" y="75"/>
                  </a:lnTo>
                  <a:lnTo>
                    <a:pt x="103" y="72"/>
                  </a:lnTo>
                  <a:lnTo>
                    <a:pt x="101" y="69"/>
                  </a:lnTo>
                  <a:lnTo>
                    <a:pt x="99" y="67"/>
                  </a:lnTo>
                  <a:lnTo>
                    <a:pt x="98" y="64"/>
                  </a:lnTo>
                  <a:lnTo>
                    <a:pt x="97" y="62"/>
                  </a:lnTo>
                  <a:lnTo>
                    <a:pt x="97" y="60"/>
                  </a:lnTo>
                  <a:lnTo>
                    <a:pt x="98" y="58"/>
                  </a:lnTo>
                  <a:lnTo>
                    <a:pt x="96" y="59"/>
                  </a:lnTo>
                  <a:lnTo>
                    <a:pt x="99" y="55"/>
                  </a:lnTo>
                  <a:lnTo>
                    <a:pt x="101" y="50"/>
                  </a:lnTo>
                  <a:lnTo>
                    <a:pt x="102" y="46"/>
                  </a:lnTo>
                  <a:lnTo>
                    <a:pt x="103" y="41"/>
                  </a:lnTo>
                  <a:lnTo>
                    <a:pt x="107" y="36"/>
                  </a:lnTo>
                  <a:lnTo>
                    <a:pt x="107" y="35"/>
                  </a:lnTo>
                  <a:lnTo>
                    <a:pt x="107" y="33"/>
                  </a:lnTo>
                  <a:lnTo>
                    <a:pt x="106" y="32"/>
                  </a:lnTo>
                  <a:lnTo>
                    <a:pt x="106" y="28"/>
                  </a:lnTo>
                  <a:lnTo>
                    <a:pt x="106" y="25"/>
                  </a:lnTo>
                  <a:lnTo>
                    <a:pt x="105" y="24"/>
                  </a:lnTo>
                  <a:lnTo>
                    <a:pt x="103" y="23"/>
                  </a:lnTo>
                  <a:lnTo>
                    <a:pt x="98" y="23"/>
                  </a:lnTo>
                  <a:lnTo>
                    <a:pt x="96" y="23"/>
                  </a:lnTo>
                  <a:lnTo>
                    <a:pt x="94" y="24"/>
                  </a:lnTo>
                  <a:lnTo>
                    <a:pt x="93" y="23"/>
                  </a:lnTo>
                  <a:lnTo>
                    <a:pt x="92" y="22"/>
                  </a:lnTo>
                  <a:lnTo>
                    <a:pt x="91" y="19"/>
                  </a:lnTo>
                  <a:lnTo>
                    <a:pt x="91" y="15"/>
                  </a:lnTo>
                  <a:lnTo>
                    <a:pt x="90" y="11"/>
                  </a:lnTo>
                  <a:lnTo>
                    <a:pt x="87" y="4"/>
                  </a:lnTo>
                  <a:lnTo>
                    <a:pt x="86" y="3"/>
                  </a:lnTo>
                  <a:lnTo>
                    <a:pt x="85" y="4"/>
                  </a:lnTo>
                  <a:lnTo>
                    <a:pt x="82" y="5"/>
                  </a:lnTo>
                  <a:lnTo>
                    <a:pt x="81" y="6"/>
                  </a:lnTo>
                  <a:lnTo>
                    <a:pt x="80" y="5"/>
                  </a:lnTo>
                  <a:lnTo>
                    <a:pt x="80" y="3"/>
                  </a:lnTo>
                  <a:lnTo>
                    <a:pt x="80" y="1"/>
                  </a:lnTo>
                  <a:lnTo>
                    <a:pt x="77" y="1"/>
                  </a:lnTo>
                  <a:lnTo>
                    <a:pt x="76" y="2"/>
                  </a:lnTo>
                  <a:lnTo>
                    <a:pt x="74" y="3"/>
                  </a:lnTo>
                  <a:lnTo>
                    <a:pt x="72" y="3"/>
                  </a:lnTo>
                  <a:lnTo>
                    <a:pt x="71" y="2"/>
                  </a:lnTo>
                  <a:lnTo>
                    <a:pt x="69" y="1"/>
                  </a:lnTo>
                  <a:lnTo>
                    <a:pt x="66" y="0"/>
                  </a:lnTo>
                  <a:lnTo>
                    <a:pt x="65" y="1"/>
                  </a:lnTo>
                  <a:lnTo>
                    <a:pt x="64" y="2"/>
                  </a:lnTo>
                  <a:lnTo>
                    <a:pt x="63" y="3"/>
                  </a:lnTo>
                  <a:lnTo>
                    <a:pt x="61" y="4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4" y="3"/>
                  </a:lnTo>
                  <a:lnTo>
                    <a:pt x="52" y="4"/>
                  </a:lnTo>
                  <a:lnTo>
                    <a:pt x="51" y="5"/>
                  </a:lnTo>
                  <a:lnTo>
                    <a:pt x="50" y="6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13"/>
                  </a:lnTo>
                  <a:lnTo>
                    <a:pt x="48" y="15"/>
                  </a:lnTo>
                  <a:lnTo>
                    <a:pt x="46" y="16"/>
                  </a:lnTo>
                  <a:lnTo>
                    <a:pt x="44" y="17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5"/>
                  </a:lnTo>
                  <a:lnTo>
                    <a:pt x="35" y="26"/>
                  </a:lnTo>
                  <a:lnTo>
                    <a:pt x="37" y="28"/>
                  </a:lnTo>
                  <a:lnTo>
                    <a:pt x="37" y="29"/>
                  </a:lnTo>
                  <a:lnTo>
                    <a:pt x="37" y="33"/>
                  </a:lnTo>
                  <a:lnTo>
                    <a:pt x="35" y="36"/>
                  </a:lnTo>
                  <a:lnTo>
                    <a:pt x="35" y="39"/>
                  </a:lnTo>
                  <a:lnTo>
                    <a:pt x="33" y="41"/>
                  </a:lnTo>
                  <a:lnTo>
                    <a:pt x="34" y="43"/>
                  </a:lnTo>
                  <a:lnTo>
                    <a:pt x="33" y="45"/>
                  </a:lnTo>
                  <a:lnTo>
                    <a:pt x="32" y="48"/>
                  </a:lnTo>
                  <a:lnTo>
                    <a:pt x="32" y="51"/>
                  </a:lnTo>
                  <a:lnTo>
                    <a:pt x="31" y="53"/>
                  </a:lnTo>
                  <a:lnTo>
                    <a:pt x="31" y="54"/>
                  </a:lnTo>
                  <a:lnTo>
                    <a:pt x="26" y="58"/>
                  </a:lnTo>
                  <a:lnTo>
                    <a:pt x="22" y="60"/>
                  </a:lnTo>
                  <a:lnTo>
                    <a:pt x="18" y="63"/>
                  </a:lnTo>
                  <a:lnTo>
                    <a:pt x="12" y="66"/>
                  </a:lnTo>
                  <a:lnTo>
                    <a:pt x="9" y="67"/>
                  </a:lnTo>
                  <a:lnTo>
                    <a:pt x="7" y="70"/>
                  </a:lnTo>
                  <a:lnTo>
                    <a:pt x="6" y="72"/>
                  </a:lnTo>
                  <a:lnTo>
                    <a:pt x="4" y="73"/>
                  </a:lnTo>
                  <a:lnTo>
                    <a:pt x="0" y="69"/>
                  </a:lnTo>
                  <a:lnTo>
                    <a:pt x="3" y="75"/>
                  </a:lnTo>
                  <a:lnTo>
                    <a:pt x="2" y="76"/>
                  </a:lnTo>
                  <a:lnTo>
                    <a:pt x="2" y="78"/>
                  </a:lnTo>
                  <a:lnTo>
                    <a:pt x="1" y="79"/>
                  </a:lnTo>
                  <a:lnTo>
                    <a:pt x="3" y="79"/>
                  </a:lnTo>
                  <a:lnTo>
                    <a:pt x="4" y="78"/>
                  </a:lnTo>
                  <a:lnTo>
                    <a:pt x="5" y="77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7" y="73"/>
                  </a:lnTo>
                  <a:lnTo>
                    <a:pt x="8" y="73"/>
                  </a:lnTo>
                  <a:lnTo>
                    <a:pt x="9" y="75"/>
                  </a:lnTo>
                  <a:lnTo>
                    <a:pt x="10" y="77"/>
                  </a:lnTo>
                  <a:lnTo>
                    <a:pt x="10" y="80"/>
                  </a:lnTo>
                  <a:lnTo>
                    <a:pt x="10" y="84"/>
                  </a:lnTo>
                  <a:lnTo>
                    <a:pt x="10" y="87"/>
                  </a:lnTo>
                  <a:lnTo>
                    <a:pt x="10" y="91"/>
                  </a:lnTo>
                  <a:lnTo>
                    <a:pt x="9" y="97"/>
                  </a:lnTo>
                  <a:lnTo>
                    <a:pt x="11" y="97"/>
                  </a:lnTo>
                  <a:lnTo>
                    <a:pt x="12" y="95"/>
                  </a:lnTo>
                  <a:lnTo>
                    <a:pt x="15" y="97"/>
                  </a:lnTo>
                  <a:lnTo>
                    <a:pt x="17" y="98"/>
                  </a:lnTo>
                  <a:lnTo>
                    <a:pt x="19" y="99"/>
                  </a:lnTo>
                  <a:lnTo>
                    <a:pt x="21" y="100"/>
                  </a:lnTo>
                  <a:lnTo>
                    <a:pt x="25" y="101"/>
                  </a:lnTo>
                  <a:lnTo>
                    <a:pt x="30" y="104"/>
                  </a:lnTo>
                  <a:lnTo>
                    <a:pt x="33" y="104"/>
                  </a:lnTo>
                  <a:lnTo>
                    <a:pt x="38" y="105"/>
                  </a:lnTo>
                  <a:lnTo>
                    <a:pt x="39" y="105"/>
                  </a:lnTo>
                  <a:lnTo>
                    <a:pt x="40" y="106"/>
                  </a:lnTo>
                  <a:lnTo>
                    <a:pt x="41" y="108"/>
                  </a:lnTo>
                  <a:lnTo>
                    <a:pt x="45" y="114"/>
                  </a:lnTo>
                  <a:lnTo>
                    <a:pt x="49" y="119"/>
                  </a:lnTo>
                  <a:lnTo>
                    <a:pt x="52" y="120"/>
                  </a:lnTo>
                  <a:lnTo>
                    <a:pt x="52" y="121"/>
                  </a:lnTo>
                  <a:lnTo>
                    <a:pt x="54" y="121"/>
                  </a:lnTo>
                  <a:lnTo>
                    <a:pt x="58" y="122"/>
                  </a:lnTo>
                  <a:lnTo>
                    <a:pt x="61" y="123"/>
                  </a:lnTo>
                  <a:lnTo>
                    <a:pt x="64" y="124"/>
                  </a:lnTo>
                  <a:lnTo>
                    <a:pt x="65" y="124"/>
                  </a:lnTo>
                  <a:lnTo>
                    <a:pt x="67" y="125"/>
                  </a:lnTo>
                  <a:lnTo>
                    <a:pt x="67" y="128"/>
                  </a:lnTo>
                  <a:lnTo>
                    <a:pt x="67" y="131"/>
                  </a:lnTo>
                  <a:lnTo>
                    <a:pt x="66" y="133"/>
                  </a:lnTo>
                  <a:lnTo>
                    <a:pt x="66" y="135"/>
                  </a:lnTo>
                  <a:lnTo>
                    <a:pt x="67" y="136"/>
                  </a:lnTo>
                  <a:lnTo>
                    <a:pt x="68" y="137"/>
                  </a:lnTo>
                  <a:lnTo>
                    <a:pt x="73" y="143"/>
                  </a:lnTo>
                  <a:lnTo>
                    <a:pt x="75" y="147"/>
                  </a:lnTo>
                  <a:lnTo>
                    <a:pt x="78" y="149"/>
                  </a:lnTo>
                  <a:lnTo>
                    <a:pt x="81" y="149"/>
                  </a:lnTo>
                  <a:lnTo>
                    <a:pt x="83" y="150"/>
                  </a:lnTo>
                  <a:lnTo>
                    <a:pt x="85" y="150"/>
                  </a:lnTo>
                  <a:lnTo>
                    <a:pt x="86" y="151"/>
                  </a:lnTo>
                  <a:lnTo>
                    <a:pt x="87" y="150"/>
                  </a:lnTo>
                  <a:lnTo>
                    <a:pt x="92" y="148"/>
                  </a:lnTo>
                  <a:lnTo>
                    <a:pt x="94" y="147"/>
                  </a:lnTo>
                  <a:lnTo>
                    <a:pt x="97" y="147"/>
                  </a:lnTo>
                  <a:lnTo>
                    <a:pt x="101" y="148"/>
                  </a:lnTo>
                  <a:lnTo>
                    <a:pt x="103" y="149"/>
                  </a:lnTo>
                  <a:lnTo>
                    <a:pt x="106" y="149"/>
                  </a:lnTo>
                  <a:lnTo>
                    <a:pt x="108" y="148"/>
                  </a:lnTo>
                  <a:lnTo>
                    <a:pt x="111" y="145"/>
                  </a:lnTo>
                  <a:lnTo>
                    <a:pt x="113" y="144"/>
                  </a:lnTo>
                  <a:lnTo>
                    <a:pt x="113" y="143"/>
                  </a:lnTo>
                  <a:lnTo>
                    <a:pt x="114" y="142"/>
                  </a:lnTo>
                  <a:lnTo>
                    <a:pt x="115" y="139"/>
                  </a:lnTo>
                  <a:lnTo>
                    <a:pt x="116" y="137"/>
                  </a:lnTo>
                  <a:lnTo>
                    <a:pt x="120" y="134"/>
                  </a:lnTo>
                  <a:lnTo>
                    <a:pt x="121" y="131"/>
                  </a:lnTo>
                  <a:lnTo>
                    <a:pt x="119" y="131"/>
                  </a:lnTo>
                  <a:lnTo>
                    <a:pt x="117" y="131"/>
                  </a:lnTo>
                  <a:lnTo>
                    <a:pt x="114" y="133"/>
                  </a:lnTo>
                  <a:lnTo>
                    <a:pt x="118" y="129"/>
                  </a:lnTo>
                  <a:lnTo>
                    <a:pt x="124" y="125"/>
                  </a:lnTo>
                  <a:lnTo>
                    <a:pt x="127" y="124"/>
                  </a:lnTo>
                  <a:lnTo>
                    <a:pt x="131" y="124"/>
                  </a:lnTo>
                  <a:lnTo>
                    <a:pt x="127" y="121"/>
                  </a:lnTo>
                  <a:lnTo>
                    <a:pt x="126" y="119"/>
                  </a:lnTo>
                  <a:lnTo>
                    <a:pt x="126" y="116"/>
                  </a:lnTo>
                  <a:lnTo>
                    <a:pt x="125" y="11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8" name="Freeform 1692">
              <a:extLst>
                <a:ext uri="{FF2B5EF4-FFF2-40B4-BE49-F238E27FC236}">
                  <a16:creationId xmlns:a16="http://schemas.microsoft.com/office/drawing/2014/main" id="{981613DA-8AE4-D94A-A3AF-E619F5DAF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188" y="3413126"/>
              <a:ext cx="138113" cy="136525"/>
            </a:xfrm>
            <a:custGeom>
              <a:avLst/>
              <a:gdLst/>
              <a:ahLst/>
              <a:cxnLst>
                <a:cxn ang="0">
                  <a:pos x="82" y="2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0" y="2"/>
                </a:cxn>
                <a:cxn ang="0">
                  <a:pos x="63" y="3"/>
                </a:cxn>
                <a:cxn ang="0">
                  <a:pos x="60" y="4"/>
                </a:cxn>
                <a:cxn ang="0">
                  <a:pos x="50" y="10"/>
                </a:cxn>
                <a:cxn ang="0">
                  <a:pos x="47" y="10"/>
                </a:cxn>
                <a:cxn ang="0">
                  <a:pos x="43" y="7"/>
                </a:cxn>
                <a:cxn ang="0">
                  <a:pos x="41" y="7"/>
                </a:cxn>
                <a:cxn ang="0">
                  <a:pos x="34" y="10"/>
                </a:cxn>
                <a:cxn ang="0">
                  <a:pos x="25" y="7"/>
                </a:cxn>
                <a:cxn ang="0">
                  <a:pos x="20" y="11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1" y="18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2" y="19"/>
                </a:cxn>
                <a:cxn ang="0">
                  <a:pos x="1" y="22"/>
                </a:cxn>
                <a:cxn ang="0">
                  <a:pos x="1" y="29"/>
                </a:cxn>
                <a:cxn ang="0">
                  <a:pos x="1" y="33"/>
                </a:cxn>
                <a:cxn ang="0">
                  <a:pos x="0" y="42"/>
                </a:cxn>
                <a:cxn ang="0">
                  <a:pos x="2" y="42"/>
                </a:cxn>
                <a:cxn ang="0">
                  <a:pos x="4" y="43"/>
                </a:cxn>
                <a:cxn ang="0">
                  <a:pos x="5" y="45"/>
                </a:cxn>
                <a:cxn ang="0">
                  <a:pos x="9" y="47"/>
                </a:cxn>
                <a:cxn ang="0">
                  <a:pos x="14" y="48"/>
                </a:cxn>
                <a:cxn ang="0">
                  <a:pos x="16" y="51"/>
                </a:cxn>
                <a:cxn ang="0">
                  <a:pos x="15" y="53"/>
                </a:cxn>
                <a:cxn ang="0">
                  <a:pos x="11" y="59"/>
                </a:cxn>
                <a:cxn ang="0">
                  <a:pos x="6" y="63"/>
                </a:cxn>
                <a:cxn ang="0">
                  <a:pos x="4" y="67"/>
                </a:cxn>
                <a:cxn ang="0">
                  <a:pos x="4" y="69"/>
                </a:cxn>
                <a:cxn ang="0">
                  <a:pos x="4" y="75"/>
                </a:cxn>
                <a:cxn ang="0">
                  <a:pos x="3" y="81"/>
                </a:cxn>
                <a:cxn ang="0">
                  <a:pos x="7" y="84"/>
                </a:cxn>
                <a:cxn ang="0">
                  <a:pos x="15" y="86"/>
                </a:cxn>
                <a:cxn ang="0">
                  <a:pos x="22" y="84"/>
                </a:cxn>
                <a:cxn ang="0">
                  <a:pos x="28" y="81"/>
                </a:cxn>
                <a:cxn ang="0">
                  <a:pos x="33" y="78"/>
                </a:cxn>
                <a:cxn ang="0">
                  <a:pos x="38" y="76"/>
                </a:cxn>
                <a:cxn ang="0">
                  <a:pos x="39" y="73"/>
                </a:cxn>
                <a:cxn ang="0">
                  <a:pos x="37" y="66"/>
                </a:cxn>
                <a:cxn ang="0">
                  <a:pos x="43" y="69"/>
                </a:cxn>
                <a:cxn ang="0">
                  <a:pos x="46" y="64"/>
                </a:cxn>
                <a:cxn ang="0">
                  <a:pos x="55" y="60"/>
                </a:cxn>
                <a:cxn ang="0">
                  <a:pos x="63" y="55"/>
                </a:cxn>
                <a:cxn ang="0">
                  <a:pos x="68" y="50"/>
                </a:cxn>
                <a:cxn ang="0">
                  <a:pos x="69" y="45"/>
                </a:cxn>
                <a:cxn ang="0">
                  <a:pos x="71" y="40"/>
                </a:cxn>
                <a:cxn ang="0">
                  <a:pos x="72" y="36"/>
                </a:cxn>
                <a:cxn ang="0">
                  <a:pos x="74" y="30"/>
                </a:cxn>
                <a:cxn ang="0">
                  <a:pos x="74" y="25"/>
                </a:cxn>
                <a:cxn ang="0">
                  <a:pos x="74" y="22"/>
                </a:cxn>
                <a:cxn ang="0">
                  <a:pos x="76" y="18"/>
                </a:cxn>
                <a:cxn ang="0">
                  <a:pos x="81" y="14"/>
                </a:cxn>
                <a:cxn ang="0">
                  <a:pos x="85" y="12"/>
                </a:cxn>
                <a:cxn ang="0">
                  <a:pos x="87" y="8"/>
                </a:cxn>
                <a:cxn ang="0">
                  <a:pos x="86" y="4"/>
                </a:cxn>
                <a:cxn ang="0">
                  <a:pos x="84" y="2"/>
                </a:cxn>
              </a:cxnLst>
              <a:rect l="0" t="0" r="r" b="b"/>
              <a:pathLst>
                <a:path w="87" h="86">
                  <a:moveTo>
                    <a:pt x="84" y="2"/>
                  </a:moveTo>
                  <a:lnTo>
                    <a:pt x="82" y="2"/>
                  </a:lnTo>
                  <a:lnTo>
                    <a:pt x="80" y="1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2" y="1"/>
                  </a:lnTo>
                  <a:lnTo>
                    <a:pt x="70" y="2"/>
                  </a:lnTo>
                  <a:lnTo>
                    <a:pt x="64" y="3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0" y="4"/>
                  </a:lnTo>
                  <a:lnTo>
                    <a:pt x="55" y="7"/>
                  </a:lnTo>
                  <a:lnTo>
                    <a:pt x="50" y="10"/>
                  </a:lnTo>
                  <a:lnTo>
                    <a:pt x="48" y="11"/>
                  </a:lnTo>
                  <a:lnTo>
                    <a:pt x="47" y="10"/>
                  </a:lnTo>
                  <a:lnTo>
                    <a:pt x="45" y="8"/>
                  </a:lnTo>
                  <a:lnTo>
                    <a:pt x="43" y="7"/>
                  </a:lnTo>
                  <a:lnTo>
                    <a:pt x="42" y="6"/>
                  </a:lnTo>
                  <a:lnTo>
                    <a:pt x="41" y="7"/>
                  </a:lnTo>
                  <a:lnTo>
                    <a:pt x="37" y="9"/>
                  </a:lnTo>
                  <a:lnTo>
                    <a:pt x="34" y="10"/>
                  </a:lnTo>
                  <a:lnTo>
                    <a:pt x="31" y="9"/>
                  </a:lnTo>
                  <a:lnTo>
                    <a:pt x="25" y="7"/>
                  </a:lnTo>
                  <a:lnTo>
                    <a:pt x="21" y="8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5" y="15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10" y="21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1" y="25"/>
                  </a:lnTo>
                  <a:lnTo>
                    <a:pt x="1" y="29"/>
                  </a:lnTo>
                  <a:lnTo>
                    <a:pt x="2" y="31"/>
                  </a:lnTo>
                  <a:lnTo>
                    <a:pt x="1" y="33"/>
                  </a:lnTo>
                  <a:lnTo>
                    <a:pt x="1" y="36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2" y="42"/>
                  </a:lnTo>
                  <a:lnTo>
                    <a:pt x="3" y="42"/>
                  </a:lnTo>
                  <a:lnTo>
                    <a:pt x="4" y="43"/>
                  </a:lnTo>
                  <a:lnTo>
                    <a:pt x="4" y="44"/>
                  </a:lnTo>
                  <a:lnTo>
                    <a:pt x="5" y="45"/>
                  </a:lnTo>
                  <a:lnTo>
                    <a:pt x="7" y="46"/>
                  </a:lnTo>
                  <a:lnTo>
                    <a:pt x="9" y="47"/>
                  </a:lnTo>
                  <a:lnTo>
                    <a:pt x="12" y="47"/>
                  </a:lnTo>
                  <a:lnTo>
                    <a:pt x="14" y="48"/>
                  </a:lnTo>
                  <a:lnTo>
                    <a:pt x="16" y="50"/>
                  </a:lnTo>
                  <a:lnTo>
                    <a:pt x="16" y="51"/>
                  </a:lnTo>
                  <a:lnTo>
                    <a:pt x="15" y="52"/>
                  </a:lnTo>
                  <a:lnTo>
                    <a:pt x="15" y="53"/>
                  </a:lnTo>
                  <a:lnTo>
                    <a:pt x="13" y="57"/>
                  </a:lnTo>
                  <a:lnTo>
                    <a:pt x="11" y="59"/>
                  </a:lnTo>
                  <a:lnTo>
                    <a:pt x="9" y="60"/>
                  </a:lnTo>
                  <a:lnTo>
                    <a:pt x="6" y="63"/>
                  </a:lnTo>
                  <a:lnTo>
                    <a:pt x="5" y="65"/>
                  </a:lnTo>
                  <a:lnTo>
                    <a:pt x="4" y="67"/>
                  </a:lnTo>
                  <a:lnTo>
                    <a:pt x="4" y="68"/>
                  </a:lnTo>
                  <a:lnTo>
                    <a:pt x="4" y="69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4" y="77"/>
                  </a:lnTo>
                  <a:lnTo>
                    <a:pt x="3" y="81"/>
                  </a:lnTo>
                  <a:lnTo>
                    <a:pt x="4" y="82"/>
                  </a:lnTo>
                  <a:lnTo>
                    <a:pt x="7" y="84"/>
                  </a:lnTo>
                  <a:lnTo>
                    <a:pt x="11" y="86"/>
                  </a:lnTo>
                  <a:lnTo>
                    <a:pt x="15" y="86"/>
                  </a:lnTo>
                  <a:lnTo>
                    <a:pt x="19" y="85"/>
                  </a:lnTo>
                  <a:lnTo>
                    <a:pt x="22" y="84"/>
                  </a:lnTo>
                  <a:lnTo>
                    <a:pt x="26" y="82"/>
                  </a:lnTo>
                  <a:lnTo>
                    <a:pt x="28" y="81"/>
                  </a:lnTo>
                  <a:lnTo>
                    <a:pt x="31" y="79"/>
                  </a:lnTo>
                  <a:lnTo>
                    <a:pt x="33" y="78"/>
                  </a:lnTo>
                  <a:lnTo>
                    <a:pt x="35" y="77"/>
                  </a:lnTo>
                  <a:lnTo>
                    <a:pt x="38" y="76"/>
                  </a:lnTo>
                  <a:lnTo>
                    <a:pt x="39" y="75"/>
                  </a:lnTo>
                  <a:lnTo>
                    <a:pt x="39" y="73"/>
                  </a:lnTo>
                  <a:lnTo>
                    <a:pt x="40" y="72"/>
                  </a:lnTo>
                  <a:lnTo>
                    <a:pt x="37" y="66"/>
                  </a:lnTo>
                  <a:lnTo>
                    <a:pt x="41" y="70"/>
                  </a:lnTo>
                  <a:lnTo>
                    <a:pt x="43" y="69"/>
                  </a:lnTo>
                  <a:lnTo>
                    <a:pt x="44" y="67"/>
                  </a:lnTo>
                  <a:lnTo>
                    <a:pt x="46" y="64"/>
                  </a:lnTo>
                  <a:lnTo>
                    <a:pt x="49" y="63"/>
                  </a:lnTo>
                  <a:lnTo>
                    <a:pt x="55" y="60"/>
                  </a:lnTo>
                  <a:lnTo>
                    <a:pt x="59" y="57"/>
                  </a:lnTo>
                  <a:lnTo>
                    <a:pt x="63" y="55"/>
                  </a:lnTo>
                  <a:lnTo>
                    <a:pt x="68" y="51"/>
                  </a:lnTo>
                  <a:lnTo>
                    <a:pt x="68" y="50"/>
                  </a:lnTo>
                  <a:lnTo>
                    <a:pt x="69" y="48"/>
                  </a:lnTo>
                  <a:lnTo>
                    <a:pt x="69" y="45"/>
                  </a:lnTo>
                  <a:lnTo>
                    <a:pt x="70" y="42"/>
                  </a:lnTo>
                  <a:lnTo>
                    <a:pt x="71" y="40"/>
                  </a:lnTo>
                  <a:lnTo>
                    <a:pt x="70" y="38"/>
                  </a:lnTo>
                  <a:lnTo>
                    <a:pt x="72" y="36"/>
                  </a:lnTo>
                  <a:lnTo>
                    <a:pt x="72" y="33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74" y="25"/>
                  </a:lnTo>
                  <a:lnTo>
                    <a:pt x="72" y="23"/>
                  </a:lnTo>
                  <a:lnTo>
                    <a:pt x="74" y="22"/>
                  </a:lnTo>
                  <a:lnTo>
                    <a:pt x="75" y="21"/>
                  </a:lnTo>
                  <a:lnTo>
                    <a:pt x="76" y="18"/>
                  </a:lnTo>
                  <a:lnTo>
                    <a:pt x="78" y="16"/>
                  </a:lnTo>
                  <a:lnTo>
                    <a:pt x="81" y="14"/>
                  </a:lnTo>
                  <a:lnTo>
                    <a:pt x="83" y="13"/>
                  </a:lnTo>
                  <a:lnTo>
                    <a:pt x="85" y="12"/>
                  </a:lnTo>
                  <a:lnTo>
                    <a:pt x="87" y="10"/>
                  </a:lnTo>
                  <a:lnTo>
                    <a:pt x="87" y="8"/>
                  </a:lnTo>
                  <a:lnTo>
                    <a:pt x="87" y="6"/>
                  </a:lnTo>
                  <a:lnTo>
                    <a:pt x="86" y="4"/>
                  </a:lnTo>
                  <a:lnTo>
                    <a:pt x="85" y="2"/>
                  </a:lnTo>
                  <a:lnTo>
                    <a:pt x="84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49" name="Freeform 1693">
              <a:extLst>
                <a:ext uri="{FF2B5EF4-FFF2-40B4-BE49-F238E27FC236}">
                  <a16:creationId xmlns:a16="http://schemas.microsoft.com/office/drawing/2014/main" id="{5AE065E3-6531-1049-8A96-E90F10805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575" y="3349626"/>
              <a:ext cx="6350" cy="19050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2" y="10"/>
                </a:cxn>
                <a:cxn ang="0">
                  <a:pos x="4" y="7"/>
                </a:cxn>
                <a:cxn ang="0">
                  <a:pos x="4" y="5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3"/>
                </a:cxn>
                <a:cxn ang="0">
                  <a:pos x="1" y="3"/>
                </a:cxn>
              </a:cxnLst>
              <a:rect l="0" t="0" r="r" b="b"/>
              <a:pathLst>
                <a:path w="4" h="12">
                  <a:moveTo>
                    <a:pt x="1" y="3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4" y="5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0" name="Freeform 1694">
              <a:extLst>
                <a:ext uri="{FF2B5EF4-FFF2-40B4-BE49-F238E27FC236}">
                  <a16:creationId xmlns:a16="http://schemas.microsoft.com/office/drawing/2014/main" id="{61BAA10A-5505-B147-A115-5E64378D7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875" y="3292476"/>
              <a:ext cx="87313" cy="79375"/>
            </a:xfrm>
            <a:custGeom>
              <a:avLst/>
              <a:gdLst/>
              <a:ahLst/>
              <a:cxnLst>
                <a:cxn ang="0">
                  <a:pos x="51" y="30"/>
                </a:cxn>
                <a:cxn ang="0">
                  <a:pos x="50" y="28"/>
                </a:cxn>
                <a:cxn ang="0">
                  <a:pos x="45" y="28"/>
                </a:cxn>
                <a:cxn ang="0">
                  <a:pos x="39" y="23"/>
                </a:cxn>
                <a:cxn ang="0">
                  <a:pos x="37" y="18"/>
                </a:cxn>
                <a:cxn ang="0">
                  <a:pos x="34" y="6"/>
                </a:cxn>
                <a:cxn ang="0">
                  <a:pos x="30" y="4"/>
                </a:cxn>
                <a:cxn ang="0">
                  <a:pos x="27" y="3"/>
                </a:cxn>
                <a:cxn ang="0">
                  <a:pos x="25" y="2"/>
                </a:cxn>
                <a:cxn ang="0">
                  <a:pos x="21" y="3"/>
                </a:cxn>
                <a:cxn ang="0">
                  <a:pos x="19" y="3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7" y="6"/>
                </a:cxn>
                <a:cxn ang="0">
                  <a:pos x="4" y="5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10" y="26"/>
                </a:cxn>
                <a:cxn ang="0">
                  <a:pos x="12" y="35"/>
                </a:cxn>
                <a:cxn ang="0">
                  <a:pos x="15" y="34"/>
                </a:cxn>
                <a:cxn ang="0">
                  <a:pos x="18" y="35"/>
                </a:cxn>
                <a:cxn ang="0">
                  <a:pos x="23" y="42"/>
                </a:cxn>
                <a:cxn ang="0">
                  <a:pos x="27" y="43"/>
                </a:cxn>
                <a:cxn ang="0">
                  <a:pos x="29" y="46"/>
                </a:cxn>
                <a:cxn ang="0">
                  <a:pos x="33" y="50"/>
                </a:cxn>
                <a:cxn ang="0">
                  <a:pos x="36" y="49"/>
                </a:cxn>
                <a:cxn ang="0">
                  <a:pos x="41" y="42"/>
                </a:cxn>
                <a:cxn ang="0">
                  <a:pos x="46" y="38"/>
                </a:cxn>
                <a:cxn ang="0">
                  <a:pos x="55" y="34"/>
                </a:cxn>
                <a:cxn ang="0">
                  <a:pos x="53" y="32"/>
                </a:cxn>
              </a:cxnLst>
              <a:rect l="0" t="0" r="r" b="b"/>
              <a:pathLst>
                <a:path w="55" h="50">
                  <a:moveTo>
                    <a:pt x="53" y="32"/>
                  </a:moveTo>
                  <a:lnTo>
                    <a:pt x="51" y="30"/>
                  </a:lnTo>
                  <a:lnTo>
                    <a:pt x="51" y="29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5" y="28"/>
                  </a:lnTo>
                  <a:lnTo>
                    <a:pt x="43" y="27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4" y="6"/>
                  </a:lnTo>
                  <a:lnTo>
                    <a:pt x="33" y="4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1" y="3"/>
                  </a:lnTo>
                  <a:lnTo>
                    <a:pt x="20" y="3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10" y="6"/>
                  </a:lnTo>
                  <a:lnTo>
                    <a:pt x="7" y="6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3" y="6"/>
                  </a:lnTo>
                  <a:lnTo>
                    <a:pt x="5" y="11"/>
                  </a:lnTo>
                  <a:lnTo>
                    <a:pt x="5" y="16"/>
                  </a:lnTo>
                  <a:lnTo>
                    <a:pt x="7" y="21"/>
                  </a:lnTo>
                  <a:lnTo>
                    <a:pt x="10" y="26"/>
                  </a:lnTo>
                  <a:lnTo>
                    <a:pt x="12" y="31"/>
                  </a:lnTo>
                  <a:lnTo>
                    <a:pt x="12" y="35"/>
                  </a:lnTo>
                  <a:lnTo>
                    <a:pt x="12" y="36"/>
                  </a:lnTo>
                  <a:lnTo>
                    <a:pt x="15" y="34"/>
                  </a:lnTo>
                  <a:lnTo>
                    <a:pt x="17" y="34"/>
                  </a:lnTo>
                  <a:lnTo>
                    <a:pt x="18" y="35"/>
                  </a:lnTo>
                  <a:lnTo>
                    <a:pt x="21" y="39"/>
                  </a:lnTo>
                  <a:lnTo>
                    <a:pt x="23" y="42"/>
                  </a:lnTo>
                  <a:lnTo>
                    <a:pt x="25" y="43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29" y="46"/>
                  </a:lnTo>
                  <a:lnTo>
                    <a:pt x="30" y="48"/>
                  </a:lnTo>
                  <a:lnTo>
                    <a:pt x="33" y="50"/>
                  </a:lnTo>
                  <a:lnTo>
                    <a:pt x="34" y="50"/>
                  </a:lnTo>
                  <a:lnTo>
                    <a:pt x="36" y="49"/>
                  </a:lnTo>
                  <a:lnTo>
                    <a:pt x="39" y="46"/>
                  </a:lnTo>
                  <a:lnTo>
                    <a:pt x="41" y="42"/>
                  </a:lnTo>
                  <a:lnTo>
                    <a:pt x="43" y="40"/>
                  </a:lnTo>
                  <a:lnTo>
                    <a:pt x="46" y="38"/>
                  </a:lnTo>
                  <a:lnTo>
                    <a:pt x="50" y="35"/>
                  </a:lnTo>
                  <a:lnTo>
                    <a:pt x="55" y="34"/>
                  </a:lnTo>
                  <a:lnTo>
                    <a:pt x="55" y="32"/>
                  </a:lnTo>
                  <a:lnTo>
                    <a:pt x="53" y="3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1" name="Freeform 1695">
              <a:extLst>
                <a:ext uri="{FF2B5EF4-FFF2-40B4-BE49-F238E27FC236}">
                  <a16:creationId xmlns:a16="http://schemas.microsoft.com/office/drawing/2014/main" id="{562386A8-AD4A-FA48-84B0-9C0EB16C0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463" y="3270251"/>
              <a:ext cx="407988" cy="180975"/>
            </a:xfrm>
            <a:custGeom>
              <a:avLst/>
              <a:gdLst/>
              <a:ahLst/>
              <a:cxnLst>
                <a:cxn ang="0">
                  <a:pos x="239" y="14"/>
                </a:cxn>
                <a:cxn ang="0">
                  <a:pos x="227" y="11"/>
                </a:cxn>
                <a:cxn ang="0">
                  <a:pos x="219" y="9"/>
                </a:cxn>
                <a:cxn ang="0">
                  <a:pos x="211" y="12"/>
                </a:cxn>
                <a:cxn ang="0">
                  <a:pos x="193" y="19"/>
                </a:cxn>
                <a:cxn ang="0">
                  <a:pos x="176" y="17"/>
                </a:cxn>
                <a:cxn ang="0">
                  <a:pos x="157" y="12"/>
                </a:cxn>
                <a:cxn ang="0">
                  <a:pos x="148" y="13"/>
                </a:cxn>
                <a:cxn ang="0">
                  <a:pos x="132" y="12"/>
                </a:cxn>
                <a:cxn ang="0">
                  <a:pos x="119" y="2"/>
                </a:cxn>
                <a:cxn ang="0">
                  <a:pos x="102" y="1"/>
                </a:cxn>
                <a:cxn ang="0">
                  <a:pos x="86" y="9"/>
                </a:cxn>
                <a:cxn ang="0">
                  <a:pos x="70" y="13"/>
                </a:cxn>
                <a:cxn ang="0">
                  <a:pos x="48" y="16"/>
                </a:cxn>
                <a:cxn ang="0">
                  <a:pos x="47" y="24"/>
                </a:cxn>
                <a:cxn ang="0">
                  <a:pos x="37" y="30"/>
                </a:cxn>
                <a:cxn ang="0">
                  <a:pos x="26" y="29"/>
                </a:cxn>
                <a:cxn ang="0">
                  <a:pos x="16" y="35"/>
                </a:cxn>
                <a:cxn ang="0">
                  <a:pos x="7" y="40"/>
                </a:cxn>
                <a:cxn ang="0">
                  <a:pos x="2" y="53"/>
                </a:cxn>
                <a:cxn ang="0">
                  <a:pos x="1" y="56"/>
                </a:cxn>
                <a:cxn ang="0">
                  <a:pos x="11" y="62"/>
                </a:cxn>
                <a:cxn ang="0">
                  <a:pos x="18" y="68"/>
                </a:cxn>
                <a:cxn ang="0">
                  <a:pos x="13" y="76"/>
                </a:cxn>
                <a:cxn ang="0">
                  <a:pos x="18" y="85"/>
                </a:cxn>
                <a:cxn ang="0">
                  <a:pos x="19" y="94"/>
                </a:cxn>
                <a:cxn ang="0">
                  <a:pos x="22" y="100"/>
                </a:cxn>
                <a:cxn ang="0">
                  <a:pos x="28" y="104"/>
                </a:cxn>
                <a:cxn ang="0">
                  <a:pos x="36" y="107"/>
                </a:cxn>
                <a:cxn ang="0">
                  <a:pos x="29" y="113"/>
                </a:cxn>
                <a:cxn ang="0">
                  <a:pos x="43" y="106"/>
                </a:cxn>
                <a:cxn ang="0">
                  <a:pos x="49" y="102"/>
                </a:cxn>
                <a:cxn ang="0">
                  <a:pos x="62" y="107"/>
                </a:cxn>
                <a:cxn ang="0">
                  <a:pos x="68" y="97"/>
                </a:cxn>
                <a:cxn ang="0">
                  <a:pos x="79" y="99"/>
                </a:cxn>
                <a:cxn ang="0">
                  <a:pos x="95" y="113"/>
                </a:cxn>
                <a:cxn ang="0">
                  <a:pos x="114" y="105"/>
                </a:cxn>
                <a:cxn ang="0">
                  <a:pos x="134" y="103"/>
                </a:cxn>
                <a:cxn ang="0">
                  <a:pos x="139" y="103"/>
                </a:cxn>
                <a:cxn ang="0">
                  <a:pos x="139" y="112"/>
                </a:cxn>
                <a:cxn ang="0">
                  <a:pos x="148" y="107"/>
                </a:cxn>
                <a:cxn ang="0">
                  <a:pos x="157" y="97"/>
                </a:cxn>
                <a:cxn ang="0">
                  <a:pos x="176" y="96"/>
                </a:cxn>
                <a:cxn ang="0">
                  <a:pos x="189" y="97"/>
                </a:cxn>
                <a:cxn ang="0">
                  <a:pos x="206" y="91"/>
                </a:cxn>
                <a:cxn ang="0">
                  <a:pos x="218" y="92"/>
                </a:cxn>
                <a:cxn ang="0">
                  <a:pos x="225" y="90"/>
                </a:cxn>
                <a:cxn ang="0">
                  <a:pos x="236" y="88"/>
                </a:cxn>
                <a:cxn ang="0">
                  <a:pos x="247" y="89"/>
                </a:cxn>
                <a:cxn ang="0">
                  <a:pos x="253" y="92"/>
                </a:cxn>
                <a:cxn ang="0">
                  <a:pos x="256" y="81"/>
                </a:cxn>
                <a:cxn ang="0">
                  <a:pos x="251" y="67"/>
                </a:cxn>
                <a:cxn ang="0">
                  <a:pos x="247" y="54"/>
                </a:cxn>
                <a:cxn ang="0">
                  <a:pos x="251" y="40"/>
                </a:cxn>
              </a:cxnLst>
              <a:rect l="0" t="0" r="r" b="b"/>
              <a:pathLst>
                <a:path w="257" h="114">
                  <a:moveTo>
                    <a:pt x="249" y="40"/>
                  </a:moveTo>
                  <a:lnTo>
                    <a:pt x="246" y="35"/>
                  </a:lnTo>
                  <a:lnTo>
                    <a:pt x="244" y="30"/>
                  </a:lnTo>
                  <a:lnTo>
                    <a:pt x="244" y="25"/>
                  </a:lnTo>
                  <a:lnTo>
                    <a:pt x="242" y="20"/>
                  </a:lnTo>
                  <a:lnTo>
                    <a:pt x="239" y="14"/>
                  </a:lnTo>
                  <a:lnTo>
                    <a:pt x="237" y="13"/>
                  </a:lnTo>
                  <a:lnTo>
                    <a:pt x="235" y="13"/>
                  </a:lnTo>
                  <a:lnTo>
                    <a:pt x="232" y="13"/>
                  </a:lnTo>
                  <a:lnTo>
                    <a:pt x="231" y="12"/>
                  </a:lnTo>
                  <a:lnTo>
                    <a:pt x="229" y="12"/>
                  </a:lnTo>
                  <a:lnTo>
                    <a:pt x="227" y="11"/>
                  </a:lnTo>
                  <a:lnTo>
                    <a:pt x="226" y="11"/>
                  </a:lnTo>
                  <a:lnTo>
                    <a:pt x="224" y="11"/>
                  </a:lnTo>
                  <a:lnTo>
                    <a:pt x="222" y="10"/>
                  </a:lnTo>
                  <a:lnTo>
                    <a:pt x="221" y="9"/>
                  </a:lnTo>
                  <a:lnTo>
                    <a:pt x="220" y="10"/>
                  </a:lnTo>
                  <a:lnTo>
                    <a:pt x="219" y="9"/>
                  </a:lnTo>
                  <a:lnTo>
                    <a:pt x="216" y="10"/>
                  </a:lnTo>
                  <a:lnTo>
                    <a:pt x="215" y="9"/>
                  </a:lnTo>
                  <a:lnTo>
                    <a:pt x="213" y="9"/>
                  </a:lnTo>
                  <a:lnTo>
                    <a:pt x="212" y="9"/>
                  </a:lnTo>
                  <a:lnTo>
                    <a:pt x="211" y="10"/>
                  </a:lnTo>
                  <a:lnTo>
                    <a:pt x="211" y="12"/>
                  </a:lnTo>
                  <a:lnTo>
                    <a:pt x="209" y="14"/>
                  </a:lnTo>
                  <a:lnTo>
                    <a:pt x="206" y="15"/>
                  </a:lnTo>
                  <a:lnTo>
                    <a:pt x="201" y="17"/>
                  </a:lnTo>
                  <a:lnTo>
                    <a:pt x="199" y="18"/>
                  </a:lnTo>
                  <a:lnTo>
                    <a:pt x="196" y="19"/>
                  </a:lnTo>
                  <a:lnTo>
                    <a:pt x="193" y="19"/>
                  </a:lnTo>
                  <a:lnTo>
                    <a:pt x="190" y="20"/>
                  </a:lnTo>
                  <a:lnTo>
                    <a:pt x="187" y="20"/>
                  </a:lnTo>
                  <a:lnTo>
                    <a:pt x="183" y="19"/>
                  </a:lnTo>
                  <a:lnTo>
                    <a:pt x="181" y="19"/>
                  </a:lnTo>
                  <a:lnTo>
                    <a:pt x="179" y="18"/>
                  </a:lnTo>
                  <a:lnTo>
                    <a:pt x="176" y="17"/>
                  </a:lnTo>
                  <a:lnTo>
                    <a:pt x="173" y="17"/>
                  </a:lnTo>
                  <a:lnTo>
                    <a:pt x="167" y="16"/>
                  </a:lnTo>
                  <a:lnTo>
                    <a:pt x="164" y="16"/>
                  </a:lnTo>
                  <a:lnTo>
                    <a:pt x="160" y="15"/>
                  </a:lnTo>
                  <a:lnTo>
                    <a:pt x="159" y="13"/>
                  </a:lnTo>
                  <a:lnTo>
                    <a:pt x="157" y="12"/>
                  </a:lnTo>
                  <a:lnTo>
                    <a:pt x="154" y="11"/>
                  </a:lnTo>
                  <a:lnTo>
                    <a:pt x="152" y="11"/>
                  </a:lnTo>
                  <a:lnTo>
                    <a:pt x="150" y="12"/>
                  </a:lnTo>
                  <a:lnTo>
                    <a:pt x="148" y="12"/>
                  </a:lnTo>
                  <a:lnTo>
                    <a:pt x="145" y="11"/>
                  </a:lnTo>
                  <a:lnTo>
                    <a:pt x="148" y="13"/>
                  </a:lnTo>
                  <a:lnTo>
                    <a:pt x="146" y="14"/>
                  </a:lnTo>
                  <a:lnTo>
                    <a:pt x="144" y="14"/>
                  </a:lnTo>
                  <a:lnTo>
                    <a:pt x="138" y="13"/>
                  </a:lnTo>
                  <a:lnTo>
                    <a:pt x="134" y="14"/>
                  </a:lnTo>
                  <a:lnTo>
                    <a:pt x="133" y="13"/>
                  </a:lnTo>
                  <a:lnTo>
                    <a:pt x="132" y="12"/>
                  </a:lnTo>
                  <a:lnTo>
                    <a:pt x="132" y="10"/>
                  </a:lnTo>
                  <a:lnTo>
                    <a:pt x="131" y="8"/>
                  </a:lnTo>
                  <a:lnTo>
                    <a:pt x="129" y="5"/>
                  </a:lnTo>
                  <a:lnTo>
                    <a:pt x="126" y="4"/>
                  </a:lnTo>
                  <a:lnTo>
                    <a:pt x="123" y="3"/>
                  </a:lnTo>
                  <a:lnTo>
                    <a:pt x="119" y="2"/>
                  </a:lnTo>
                  <a:lnTo>
                    <a:pt x="118" y="0"/>
                  </a:lnTo>
                  <a:lnTo>
                    <a:pt x="115" y="1"/>
                  </a:lnTo>
                  <a:lnTo>
                    <a:pt x="112" y="2"/>
                  </a:lnTo>
                  <a:lnTo>
                    <a:pt x="109" y="1"/>
                  </a:lnTo>
                  <a:lnTo>
                    <a:pt x="106" y="1"/>
                  </a:lnTo>
                  <a:lnTo>
                    <a:pt x="102" y="1"/>
                  </a:lnTo>
                  <a:lnTo>
                    <a:pt x="96" y="4"/>
                  </a:lnTo>
                  <a:lnTo>
                    <a:pt x="93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8" y="7"/>
                  </a:lnTo>
                  <a:lnTo>
                    <a:pt x="86" y="9"/>
                  </a:lnTo>
                  <a:lnTo>
                    <a:pt x="84" y="11"/>
                  </a:lnTo>
                  <a:lnTo>
                    <a:pt x="81" y="12"/>
                  </a:lnTo>
                  <a:lnTo>
                    <a:pt x="78" y="11"/>
                  </a:lnTo>
                  <a:lnTo>
                    <a:pt x="75" y="11"/>
                  </a:lnTo>
                  <a:lnTo>
                    <a:pt x="74" y="12"/>
                  </a:lnTo>
                  <a:lnTo>
                    <a:pt x="70" y="13"/>
                  </a:lnTo>
                  <a:lnTo>
                    <a:pt x="67" y="14"/>
                  </a:lnTo>
                  <a:lnTo>
                    <a:pt x="63" y="15"/>
                  </a:lnTo>
                  <a:lnTo>
                    <a:pt x="59" y="14"/>
                  </a:lnTo>
                  <a:lnTo>
                    <a:pt x="54" y="14"/>
                  </a:lnTo>
                  <a:lnTo>
                    <a:pt x="51" y="15"/>
                  </a:lnTo>
                  <a:lnTo>
                    <a:pt x="48" y="16"/>
                  </a:lnTo>
                  <a:lnTo>
                    <a:pt x="47" y="16"/>
                  </a:lnTo>
                  <a:lnTo>
                    <a:pt x="46" y="18"/>
                  </a:lnTo>
                  <a:lnTo>
                    <a:pt x="47" y="21"/>
                  </a:lnTo>
                  <a:lnTo>
                    <a:pt x="48" y="22"/>
                  </a:lnTo>
                  <a:lnTo>
                    <a:pt x="47" y="23"/>
                  </a:lnTo>
                  <a:lnTo>
                    <a:pt x="47" y="24"/>
                  </a:lnTo>
                  <a:lnTo>
                    <a:pt x="46" y="24"/>
                  </a:lnTo>
                  <a:lnTo>
                    <a:pt x="45" y="25"/>
                  </a:lnTo>
                  <a:lnTo>
                    <a:pt x="44" y="27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7" y="30"/>
                  </a:lnTo>
                  <a:lnTo>
                    <a:pt x="36" y="29"/>
                  </a:lnTo>
                  <a:lnTo>
                    <a:pt x="33" y="27"/>
                  </a:lnTo>
                  <a:lnTo>
                    <a:pt x="32" y="29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29"/>
                  </a:lnTo>
                  <a:lnTo>
                    <a:pt x="24" y="29"/>
                  </a:lnTo>
                  <a:lnTo>
                    <a:pt x="20" y="30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3"/>
                  </a:lnTo>
                  <a:lnTo>
                    <a:pt x="16" y="35"/>
                  </a:lnTo>
                  <a:lnTo>
                    <a:pt x="15" y="35"/>
                  </a:lnTo>
                  <a:lnTo>
                    <a:pt x="15" y="36"/>
                  </a:lnTo>
                  <a:lnTo>
                    <a:pt x="11" y="37"/>
                  </a:lnTo>
                  <a:lnTo>
                    <a:pt x="9" y="37"/>
                  </a:lnTo>
                  <a:lnTo>
                    <a:pt x="8" y="38"/>
                  </a:lnTo>
                  <a:lnTo>
                    <a:pt x="7" y="40"/>
                  </a:lnTo>
                  <a:lnTo>
                    <a:pt x="6" y="42"/>
                  </a:lnTo>
                  <a:lnTo>
                    <a:pt x="5" y="43"/>
                  </a:lnTo>
                  <a:lnTo>
                    <a:pt x="4" y="45"/>
                  </a:lnTo>
                  <a:lnTo>
                    <a:pt x="5" y="49"/>
                  </a:lnTo>
                  <a:lnTo>
                    <a:pt x="3" y="52"/>
                  </a:lnTo>
                  <a:lnTo>
                    <a:pt x="2" y="53"/>
                  </a:lnTo>
                  <a:lnTo>
                    <a:pt x="2" y="54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1" y="55"/>
                  </a:lnTo>
                  <a:lnTo>
                    <a:pt x="0" y="55"/>
                  </a:lnTo>
                  <a:lnTo>
                    <a:pt x="1" y="56"/>
                  </a:lnTo>
                  <a:lnTo>
                    <a:pt x="3" y="57"/>
                  </a:lnTo>
                  <a:lnTo>
                    <a:pt x="5" y="58"/>
                  </a:lnTo>
                  <a:lnTo>
                    <a:pt x="7" y="58"/>
                  </a:lnTo>
                  <a:lnTo>
                    <a:pt x="9" y="58"/>
                  </a:lnTo>
                  <a:lnTo>
                    <a:pt x="10" y="60"/>
                  </a:lnTo>
                  <a:lnTo>
                    <a:pt x="11" y="62"/>
                  </a:lnTo>
                  <a:lnTo>
                    <a:pt x="11" y="64"/>
                  </a:lnTo>
                  <a:lnTo>
                    <a:pt x="15" y="63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6" y="69"/>
                  </a:lnTo>
                  <a:lnTo>
                    <a:pt x="13" y="70"/>
                  </a:lnTo>
                  <a:lnTo>
                    <a:pt x="11" y="71"/>
                  </a:lnTo>
                  <a:lnTo>
                    <a:pt x="10" y="72"/>
                  </a:lnTo>
                  <a:lnTo>
                    <a:pt x="10" y="75"/>
                  </a:lnTo>
                  <a:lnTo>
                    <a:pt x="13" y="76"/>
                  </a:lnTo>
                  <a:lnTo>
                    <a:pt x="14" y="76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1"/>
                  </a:lnTo>
                  <a:lnTo>
                    <a:pt x="18" y="84"/>
                  </a:lnTo>
                  <a:lnTo>
                    <a:pt x="18" y="85"/>
                  </a:lnTo>
                  <a:lnTo>
                    <a:pt x="18" y="86"/>
                  </a:lnTo>
                  <a:lnTo>
                    <a:pt x="20" y="87"/>
                  </a:lnTo>
                  <a:lnTo>
                    <a:pt x="19" y="88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19" y="94"/>
                  </a:lnTo>
                  <a:lnTo>
                    <a:pt x="19" y="97"/>
                  </a:lnTo>
                  <a:lnTo>
                    <a:pt x="17" y="98"/>
                  </a:lnTo>
                  <a:lnTo>
                    <a:pt x="19" y="101"/>
                  </a:lnTo>
                  <a:lnTo>
                    <a:pt x="20" y="101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3" y="100"/>
                  </a:lnTo>
                  <a:lnTo>
                    <a:pt x="24" y="100"/>
                  </a:lnTo>
                  <a:lnTo>
                    <a:pt x="25" y="101"/>
                  </a:lnTo>
                  <a:lnTo>
                    <a:pt x="26" y="102"/>
                  </a:lnTo>
                  <a:lnTo>
                    <a:pt x="27" y="102"/>
                  </a:lnTo>
                  <a:lnTo>
                    <a:pt x="28" y="104"/>
                  </a:lnTo>
                  <a:lnTo>
                    <a:pt x="30" y="104"/>
                  </a:lnTo>
                  <a:lnTo>
                    <a:pt x="32" y="104"/>
                  </a:lnTo>
                  <a:lnTo>
                    <a:pt x="35" y="104"/>
                  </a:lnTo>
                  <a:lnTo>
                    <a:pt x="37" y="103"/>
                  </a:lnTo>
                  <a:lnTo>
                    <a:pt x="37" y="105"/>
                  </a:lnTo>
                  <a:lnTo>
                    <a:pt x="36" y="107"/>
                  </a:lnTo>
                  <a:lnTo>
                    <a:pt x="35" y="108"/>
                  </a:lnTo>
                  <a:lnTo>
                    <a:pt x="32" y="108"/>
                  </a:lnTo>
                  <a:lnTo>
                    <a:pt x="30" y="109"/>
                  </a:lnTo>
                  <a:lnTo>
                    <a:pt x="29" y="111"/>
                  </a:lnTo>
                  <a:lnTo>
                    <a:pt x="28" y="112"/>
                  </a:lnTo>
                  <a:lnTo>
                    <a:pt x="29" y="113"/>
                  </a:lnTo>
                  <a:lnTo>
                    <a:pt x="30" y="113"/>
                  </a:lnTo>
                  <a:lnTo>
                    <a:pt x="32" y="113"/>
                  </a:lnTo>
                  <a:lnTo>
                    <a:pt x="39" y="110"/>
                  </a:lnTo>
                  <a:lnTo>
                    <a:pt x="41" y="109"/>
                  </a:lnTo>
                  <a:lnTo>
                    <a:pt x="43" y="108"/>
                  </a:lnTo>
                  <a:lnTo>
                    <a:pt x="43" y="106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5" y="101"/>
                  </a:lnTo>
                  <a:lnTo>
                    <a:pt x="46" y="100"/>
                  </a:lnTo>
                  <a:lnTo>
                    <a:pt x="48" y="101"/>
                  </a:lnTo>
                  <a:lnTo>
                    <a:pt x="49" y="102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52" y="106"/>
                  </a:lnTo>
                  <a:lnTo>
                    <a:pt x="57" y="106"/>
                  </a:lnTo>
                  <a:lnTo>
                    <a:pt x="60" y="107"/>
                  </a:lnTo>
                  <a:lnTo>
                    <a:pt x="62" y="107"/>
                  </a:lnTo>
                  <a:lnTo>
                    <a:pt x="64" y="107"/>
                  </a:lnTo>
                  <a:lnTo>
                    <a:pt x="67" y="105"/>
                  </a:lnTo>
                  <a:lnTo>
                    <a:pt x="68" y="103"/>
                  </a:lnTo>
                  <a:lnTo>
                    <a:pt x="68" y="100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6"/>
                  </a:lnTo>
                  <a:lnTo>
                    <a:pt x="69" y="96"/>
                  </a:lnTo>
                  <a:lnTo>
                    <a:pt x="70" y="96"/>
                  </a:lnTo>
                  <a:lnTo>
                    <a:pt x="72" y="97"/>
                  </a:lnTo>
                  <a:lnTo>
                    <a:pt x="75" y="99"/>
                  </a:lnTo>
                  <a:lnTo>
                    <a:pt x="79" y="99"/>
                  </a:lnTo>
                  <a:lnTo>
                    <a:pt x="82" y="99"/>
                  </a:lnTo>
                  <a:lnTo>
                    <a:pt x="85" y="101"/>
                  </a:lnTo>
                  <a:lnTo>
                    <a:pt x="87" y="105"/>
                  </a:lnTo>
                  <a:lnTo>
                    <a:pt x="89" y="108"/>
                  </a:lnTo>
                  <a:lnTo>
                    <a:pt x="92" y="111"/>
                  </a:lnTo>
                  <a:lnTo>
                    <a:pt x="95" y="113"/>
                  </a:lnTo>
                  <a:lnTo>
                    <a:pt x="97" y="114"/>
                  </a:lnTo>
                  <a:lnTo>
                    <a:pt x="100" y="114"/>
                  </a:lnTo>
                  <a:lnTo>
                    <a:pt x="104" y="113"/>
                  </a:lnTo>
                  <a:lnTo>
                    <a:pt x="107" y="112"/>
                  </a:lnTo>
                  <a:lnTo>
                    <a:pt x="109" y="110"/>
                  </a:lnTo>
                  <a:lnTo>
                    <a:pt x="114" y="105"/>
                  </a:lnTo>
                  <a:lnTo>
                    <a:pt x="117" y="103"/>
                  </a:lnTo>
                  <a:lnTo>
                    <a:pt x="121" y="101"/>
                  </a:lnTo>
                  <a:lnTo>
                    <a:pt x="124" y="102"/>
                  </a:lnTo>
                  <a:lnTo>
                    <a:pt x="128" y="103"/>
                  </a:lnTo>
                  <a:lnTo>
                    <a:pt x="132" y="103"/>
                  </a:lnTo>
                  <a:lnTo>
                    <a:pt x="134" y="103"/>
                  </a:lnTo>
                  <a:lnTo>
                    <a:pt x="135" y="102"/>
                  </a:lnTo>
                  <a:lnTo>
                    <a:pt x="138" y="99"/>
                  </a:lnTo>
                  <a:lnTo>
                    <a:pt x="140" y="98"/>
                  </a:lnTo>
                  <a:lnTo>
                    <a:pt x="144" y="98"/>
                  </a:lnTo>
                  <a:lnTo>
                    <a:pt x="141" y="101"/>
                  </a:lnTo>
                  <a:lnTo>
                    <a:pt x="139" y="103"/>
                  </a:lnTo>
                  <a:lnTo>
                    <a:pt x="138" y="105"/>
                  </a:lnTo>
                  <a:lnTo>
                    <a:pt x="137" y="106"/>
                  </a:lnTo>
                  <a:lnTo>
                    <a:pt x="136" y="109"/>
                  </a:lnTo>
                  <a:lnTo>
                    <a:pt x="137" y="110"/>
                  </a:lnTo>
                  <a:lnTo>
                    <a:pt x="138" y="110"/>
                  </a:lnTo>
                  <a:lnTo>
                    <a:pt x="139" y="112"/>
                  </a:lnTo>
                  <a:lnTo>
                    <a:pt x="140" y="112"/>
                  </a:lnTo>
                  <a:lnTo>
                    <a:pt x="144" y="111"/>
                  </a:lnTo>
                  <a:lnTo>
                    <a:pt x="145" y="108"/>
                  </a:lnTo>
                  <a:lnTo>
                    <a:pt x="146" y="108"/>
                  </a:lnTo>
                  <a:lnTo>
                    <a:pt x="147" y="108"/>
                  </a:lnTo>
                  <a:lnTo>
                    <a:pt x="148" y="107"/>
                  </a:lnTo>
                  <a:lnTo>
                    <a:pt x="149" y="105"/>
                  </a:lnTo>
                  <a:lnTo>
                    <a:pt x="151" y="104"/>
                  </a:lnTo>
                  <a:lnTo>
                    <a:pt x="154" y="101"/>
                  </a:lnTo>
                  <a:lnTo>
                    <a:pt x="155" y="98"/>
                  </a:lnTo>
                  <a:lnTo>
                    <a:pt x="159" y="97"/>
                  </a:lnTo>
                  <a:lnTo>
                    <a:pt x="157" y="97"/>
                  </a:lnTo>
                  <a:lnTo>
                    <a:pt x="159" y="97"/>
                  </a:lnTo>
                  <a:lnTo>
                    <a:pt x="165" y="99"/>
                  </a:lnTo>
                  <a:lnTo>
                    <a:pt x="168" y="100"/>
                  </a:lnTo>
                  <a:lnTo>
                    <a:pt x="171" y="99"/>
                  </a:lnTo>
                  <a:lnTo>
                    <a:pt x="175" y="97"/>
                  </a:lnTo>
                  <a:lnTo>
                    <a:pt x="176" y="96"/>
                  </a:lnTo>
                  <a:lnTo>
                    <a:pt x="177" y="97"/>
                  </a:lnTo>
                  <a:lnTo>
                    <a:pt x="179" y="98"/>
                  </a:lnTo>
                  <a:lnTo>
                    <a:pt x="181" y="100"/>
                  </a:lnTo>
                  <a:lnTo>
                    <a:pt x="182" y="101"/>
                  </a:lnTo>
                  <a:lnTo>
                    <a:pt x="184" y="100"/>
                  </a:lnTo>
                  <a:lnTo>
                    <a:pt x="189" y="97"/>
                  </a:lnTo>
                  <a:lnTo>
                    <a:pt x="194" y="94"/>
                  </a:lnTo>
                  <a:lnTo>
                    <a:pt x="196" y="93"/>
                  </a:lnTo>
                  <a:lnTo>
                    <a:pt x="197" y="93"/>
                  </a:lnTo>
                  <a:lnTo>
                    <a:pt x="198" y="93"/>
                  </a:lnTo>
                  <a:lnTo>
                    <a:pt x="204" y="92"/>
                  </a:lnTo>
                  <a:lnTo>
                    <a:pt x="206" y="91"/>
                  </a:lnTo>
                  <a:lnTo>
                    <a:pt x="210" y="90"/>
                  </a:lnTo>
                  <a:lnTo>
                    <a:pt x="212" y="90"/>
                  </a:lnTo>
                  <a:lnTo>
                    <a:pt x="213" y="90"/>
                  </a:lnTo>
                  <a:lnTo>
                    <a:pt x="214" y="91"/>
                  </a:lnTo>
                  <a:lnTo>
                    <a:pt x="216" y="92"/>
                  </a:lnTo>
                  <a:lnTo>
                    <a:pt x="218" y="92"/>
                  </a:lnTo>
                  <a:lnTo>
                    <a:pt x="220" y="94"/>
                  </a:lnTo>
                  <a:lnTo>
                    <a:pt x="221" y="96"/>
                  </a:lnTo>
                  <a:lnTo>
                    <a:pt x="221" y="93"/>
                  </a:lnTo>
                  <a:lnTo>
                    <a:pt x="222" y="92"/>
                  </a:lnTo>
                  <a:lnTo>
                    <a:pt x="223" y="91"/>
                  </a:lnTo>
                  <a:lnTo>
                    <a:pt x="225" y="90"/>
                  </a:lnTo>
                  <a:lnTo>
                    <a:pt x="227" y="90"/>
                  </a:lnTo>
                  <a:lnTo>
                    <a:pt x="229" y="90"/>
                  </a:lnTo>
                  <a:lnTo>
                    <a:pt x="232" y="91"/>
                  </a:lnTo>
                  <a:lnTo>
                    <a:pt x="234" y="90"/>
                  </a:lnTo>
                  <a:lnTo>
                    <a:pt x="235" y="89"/>
                  </a:lnTo>
                  <a:lnTo>
                    <a:pt x="236" y="88"/>
                  </a:lnTo>
                  <a:lnTo>
                    <a:pt x="237" y="87"/>
                  </a:lnTo>
                  <a:lnTo>
                    <a:pt x="240" y="88"/>
                  </a:lnTo>
                  <a:lnTo>
                    <a:pt x="242" y="89"/>
                  </a:lnTo>
                  <a:lnTo>
                    <a:pt x="243" y="90"/>
                  </a:lnTo>
                  <a:lnTo>
                    <a:pt x="245" y="90"/>
                  </a:lnTo>
                  <a:lnTo>
                    <a:pt x="247" y="89"/>
                  </a:lnTo>
                  <a:lnTo>
                    <a:pt x="248" y="88"/>
                  </a:lnTo>
                  <a:lnTo>
                    <a:pt x="251" y="88"/>
                  </a:lnTo>
                  <a:lnTo>
                    <a:pt x="251" y="90"/>
                  </a:lnTo>
                  <a:lnTo>
                    <a:pt x="251" y="92"/>
                  </a:lnTo>
                  <a:lnTo>
                    <a:pt x="252" y="93"/>
                  </a:lnTo>
                  <a:lnTo>
                    <a:pt x="253" y="92"/>
                  </a:lnTo>
                  <a:lnTo>
                    <a:pt x="256" y="91"/>
                  </a:lnTo>
                  <a:lnTo>
                    <a:pt x="257" y="90"/>
                  </a:lnTo>
                  <a:lnTo>
                    <a:pt x="256" y="87"/>
                  </a:lnTo>
                  <a:lnTo>
                    <a:pt x="255" y="84"/>
                  </a:lnTo>
                  <a:lnTo>
                    <a:pt x="256" y="82"/>
                  </a:lnTo>
                  <a:lnTo>
                    <a:pt x="256" y="81"/>
                  </a:lnTo>
                  <a:lnTo>
                    <a:pt x="255" y="77"/>
                  </a:lnTo>
                  <a:lnTo>
                    <a:pt x="254" y="76"/>
                  </a:lnTo>
                  <a:lnTo>
                    <a:pt x="252" y="74"/>
                  </a:lnTo>
                  <a:lnTo>
                    <a:pt x="249" y="72"/>
                  </a:lnTo>
                  <a:lnTo>
                    <a:pt x="249" y="70"/>
                  </a:lnTo>
                  <a:lnTo>
                    <a:pt x="251" y="67"/>
                  </a:lnTo>
                  <a:lnTo>
                    <a:pt x="251" y="66"/>
                  </a:lnTo>
                  <a:lnTo>
                    <a:pt x="249" y="64"/>
                  </a:lnTo>
                  <a:lnTo>
                    <a:pt x="249" y="62"/>
                  </a:lnTo>
                  <a:lnTo>
                    <a:pt x="249" y="60"/>
                  </a:lnTo>
                  <a:lnTo>
                    <a:pt x="247" y="56"/>
                  </a:lnTo>
                  <a:lnTo>
                    <a:pt x="247" y="54"/>
                  </a:lnTo>
                  <a:lnTo>
                    <a:pt x="248" y="53"/>
                  </a:lnTo>
                  <a:lnTo>
                    <a:pt x="249" y="50"/>
                  </a:lnTo>
                  <a:lnTo>
                    <a:pt x="251" y="50"/>
                  </a:lnTo>
                  <a:lnTo>
                    <a:pt x="251" y="49"/>
                  </a:lnTo>
                  <a:lnTo>
                    <a:pt x="251" y="45"/>
                  </a:lnTo>
                  <a:lnTo>
                    <a:pt x="251" y="40"/>
                  </a:lnTo>
                  <a:lnTo>
                    <a:pt x="249" y="4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2" name="Freeform 1696">
              <a:extLst>
                <a:ext uri="{FF2B5EF4-FFF2-40B4-BE49-F238E27FC236}">
                  <a16:creationId xmlns:a16="http://schemas.microsoft.com/office/drawing/2014/main" id="{DC40BE08-4EAD-5E49-884F-D5719C9A4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0" y="3368676"/>
              <a:ext cx="3175" cy="793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2" y="4"/>
                  </a:lnTo>
                  <a:lnTo>
                    <a:pt x="2" y="5"/>
                  </a:lnTo>
                  <a:lnTo>
                    <a:pt x="2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3" name="Freeform 1697">
              <a:extLst>
                <a:ext uri="{FF2B5EF4-FFF2-40B4-BE49-F238E27FC236}">
                  <a16:creationId xmlns:a16="http://schemas.microsoft.com/office/drawing/2014/main" id="{A89F1DF1-14F2-B948-B48D-055F4B1E5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250" y="3479801"/>
              <a:ext cx="33338" cy="55563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19" y="6"/>
                </a:cxn>
                <a:cxn ang="0">
                  <a:pos x="17" y="5"/>
                </a:cxn>
                <a:cxn ang="0">
                  <a:pos x="14" y="5"/>
                </a:cxn>
                <a:cxn ang="0">
                  <a:pos x="12" y="4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6"/>
                </a:cxn>
                <a:cxn ang="0">
                  <a:pos x="4" y="14"/>
                </a:cxn>
                <a:cxn ang="0">
                  <a:pos x="2" y="24"/>
                </a:cxn>
                <a:cxn ang="0">
                  <a:pos x="0" y="35"/>
                </a:cxn>
                <a:cxn ang="0">
                  <a:pos x="2" y="34"/>
                </a:cxn>
                <a:cxn ang="0">
                  <a:pos x="6" y="31"/>
                </a:cxn>
                <a:cxn ang="0">
                  <a:pos x="9" y="30"/>
                </a:cxn>
                <a:cxn ang="0">
                  <a:pos x="9" y="27"/>
                </a:cxn>
                <a:cxn ang="0">
                  <a:pos x="9" y="26"/>
                </a:cxn>
                <a:cxn ang="0">
                  <a:pos x="9" y="25"/>
                </a:cxn>
                <a:cxn ang="0">
                  <a:pos x="10" y="23"/>
                </a:cxn>
                <a:cxn ang="0">
                  <a:pos x="11" y="21"/>
                </a:cxn>
                <a:cxn ang="0">
                  <a:pos x="14" y="18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8"/>
                </a:cxn>
              </a:cxnLst>
              <a:rect l="0" t="0" r="r" b="b"/>
              <a:pathLst>
                <a:path w="21" h="35">
                  <a:moveTo>
                    <a:pt x="21" y="8"/>
                  </a:moveTo>
                  <a:lnTo>
                    <a:pt x="19" y="6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2" y="4"/>
                  </a:lnTo>
                  <a:lnTo>
                    <a:pt x="10" y="3"/>
                  </a:lnTo>
                  <a:lnTo>
                    <a:pt x="9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4" y="14"/>
                  </a:lnTo>
                  <a:lnTo>
                    <a:pt x="2" y="24"/>
                  </a:lnTo>
                  <a:lnTo>
                    <a:pt x="0" y="35"/>
                  </a:lnTo>
                  <a:lnTo>
                    <a:pt x="2" y="34"/>
                  </a:lnTo>
                  <a:lnTo>
                    <a:pt x="6" y="31"/>
                  </a:lnTo>
                  <a:lnTo>
                    <a:pt x="9" y="30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4" y="18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4" name="Freeform 1698">
              <a:extLst>
                <a:ext uri="{FF2B5EF4-FFF2-40B4-BE49-F238E27FC236}">
                  <a16:creationId xmlns:a16="http://schemas.microsoft.com/office/drawing/2014/main" id="{727916F2-4E99-9345-9BB0-4D5BADFC7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263" y="3527426"/>
              <a:ext cx="41275" cy="9842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7" y="5"/>
                </a:cxn>
                <a:cxn ang="0">
                  <a:pos x="16" y="7"/>
                </a:cxn>
                <a:cxn ang="0">
                  <a:pos x="14" y="14"/>
                </a:cxn>
                <a:cxn ang="0">
                  <a:pos x="10" y="22"/>
                </a:cxn>
                <a:cxn ang="0">
                  <a:pos x="5" y="29"/>
                </a:cxn>
                <a:cxn ang="0">
                  <a:pos x="0" y="35"/>
                </a:cxn>
                <a:cxn ang="0">
                  <a:pos x="1" y="36"/>
                </a:cxn>
                <a:cxn ang="0">
                  <a:pos x="2" y="39"/>
                </a:cxn>
                <a:cxn ang="0">
                  <a:pos x="6" y="46"/>
                </a:cxn>
                <a:cxn ang="0">
                  <a:pos x="7" y="49"/>
                </a:cxn>
                <a:cxn ang="0">
                  <a:pos x="9" y="52"/>
                </a:cxn>
                <a:cxn ang="0">
                  <a:pos x="9" y="55"/>
                </a:cxn>
                <a:cxn ang="0">
                  <a:pos x="10" y="56"/>
                </a:cxn>
                <a:cxn ang="0">
                  <a:pos x="10" y="58"/>
                </a:cxn>
                <a:cxn ang="0">
                  <a:pos x="10" y="59"/>
                </a:cxn>
                <a:cxn ang="0">
                  <a:pos x="12" y="61"/>
                </a:cxn>
                <a:cxn ang="0">
                  <a:pos x="12" y="62"/>
                </a:cxn>
                <a:cxn ang="0">
                  <a:pos x="13" y="61"/>
                </a:cxn>
                <a:cxn ang="0">
                  <a:pos x="13" y="59"/>
                </a:cxn>
                <a:cxn ang="0">
                  <a:pos x="12" y="57"/>
                </a:cxn>
                <a:cxn ang="0">
                  <a:pos x="13" y="54"/>
                </a:cxn>
                <a:cxn ang="0">
                  <a:pos x="14" y="51"/>
                </a:cxn>
                <a:cxn ang="0">
                  <a:pos x="14" y="46"/>
                </a:cxn>
                <a:cxn ang="0">
                  <a:pos x="15" y="41"/>
                </a:cxn>
                <a:cxn ang="0">
                  <a:pos x="18" y="35"/>
                </a:cxn>
                <a:cxn ang="0">
                  <a:pos x="19" y="31"/>
                </a:cxn>
                <a:cxn ang="0">
                  <a:pos x="20" y="27"/>
                </a:cxn>
                <a:cxn ang="0">
                  <a:pos x="20" y="26"/>
                </a:cxn>
                <a:cxn ang="0">
                  <a:pos x="21" y="24"/>
                </a:cxn>
                <a:cxn ang="0">
                  <a:pos x="20" y="20"/>
                </a:cxn>
                <a:cxn ang="0">
                  <a:pos x="20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3" y="10"/>
                </a:cxn>
                <a:cxn ang="0">
                  <a:pos x="24" y="9"/>
                </a:cxn>
                <a:cxn ang="0">
                  <a:pos x="25" y="9"/>
                </a:cxn>
                <a:cxn ang="0">
                  <a:pos x="26" y="5"/>
                </a:cxn>
                <a:cxn ang="0">
                  <a:pos x="26" y="3"/>
                </a:cxn>
                <a:cxn ang="0">
                  <a:pos x="26" y="1"/>
                </a:cxn>
                <a:cxn ang="0">
                  <a:pos x="26" y="0"/>
                </a:cxn>
                <a:cxn ang="0">
                  <a:pos x="23" y="1"/>
                </a:cxn>
                <a:cxn ang="0">
                  <a:pos x="20" y="4"/>
                </a:cxn>
                <a:cxn ang="0">
                  <a:pos x="19" y="4"/>
                </a:cxn>
              </a:cxnLst>
              <a:rect l="0" t="0" r="r" b="b"/>
              <a:pathLst>
                <a:path w="26" h="62">
                  <a:moveTo>
                    <a:pt x="19" y="4"/>
                  </a:moveTo>
                  <a:lnTo>
                    <a:pt x="17" y="5"/>
                  </a:lnTo>
                  <a:lnTo>
                    <a:pt x="16" y="7"/>
                  </a:lnTo>
                  <a:lnTo>
                    <a:pt x="14" y="14"/>
                  </a:lnTo>
                  <a:lnTo>
                    <a:pt x="10" y="22"/>
                  </a:lnTo>
                  <a:lnTo>
                    <a:pt x="5" y="29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2" y="39"/>
                  </a:lnTo>
                  <a:lnTo>
                    <a:pt x="6" y="46"/>
                  </a:lnTo>
                  <a:lnTo>
                    <a:pt x="7" y="49"/>
                  </a:lnTo>
                  <a:lnTo>
                    <a:pt x="9" y="52"/>
                  </a:lnTo>
                  <a:lnTo>
                    <a:pt x="9" y="55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12" y="61"/>
                  </a:lnTo>
                  <a:lnTo>
                    <a:pt x="12" y="62"/>
                  </a:lnTo>
                  <a:lnTo>
                    <a:pt x="13" y="61"/>
                  </a:lnTo>
                  <a:lnTo>
                    <a:pt x="13" y="59"/>
                  </a:lnTo>
                  <a:lnTo>
                    <a:pt x="12" y="57"/>
                  </a:lnTo>
                  <a:lnTo>
                    <a:pt x="13" y="54"/>
                  </a:lnTo>
                  <a:lnTo>
                    <a:pt x="14" y="51"/>
                  </a:lnTo>
                  <a:lnTo>
                    <a:pt x="14" y="46"/>
                  </a:lnTo>
                  <a:lnTo>
                    <a:pt x="15" y="41"/>
                  </a:lnTo>
                  <a:lnTo>
                    <a:pt x="18" y="35"/>
                  </a:lnTo>
                  <a:lnTo>
                    <a:pt x="19" y="31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21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5"/>
                  </a:lnTo>
                  <a:lnTo>
                    <a:pt x="26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3" y="1"/>
                  </a:lnTo>
                  <a:lnTo>
                    <a:pt x="20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5" name="Freeform 1699">
              <a:extLst>
                <a:ext uri="{FF2B5EF4-FFF2-40B4-BE49-F238E27FC236}">
                  <a16:creationId xmlns:a16="http://schemas.microsoft.com/office/drawing/2014/main" id="{E3F3DCD0-4B12-7D44-A1D4-8227AAED7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8" y="3725863"/>
              <a:ext cx="120650" cy="93663"/>
            </a:xfrm>
            <a:custGeom>
              <a:avLst/>
              <a:gdLst/>
              <a:ahLst/>
              <a:cxnLst>
                <a:cxn ang="0">
                  <a:pos x="75" y="4"/>
                </a:cxn>
                <a:cxn ang="0">
                  <a:pos x="73" y="0"/>
                </a:cxn>
                <a:cxn ang="0">
                  <a:pos x="69" y="1"/>
                </a:cxn>
                <a:cxn ang="0">
                  <a:pos x="64" y="11"/>
                </a:cxn>
                <a:cxn ang="0">
                  <a:pos x="60" y="16"/>
                </a:cxn>
                <a:cxn ang="0">
                  <a:pos x="52" y="22"/>
                </a:cxn>
                <a:cxn ang="0">
                  <a:pos x="47" y="32"/>
                </a:cxn>
                <a:cxn ang="0">
                  <a:pos x="42" y="35"/>
                </a:cxn>
                <a:cxn ang="0">
                  <a:pos x="32" y="36"/>
                </a:cxn>
                <a:cxn ang="0">
                  <a:pos x="22" y="40"/>
                </a:cxn>
                <a:cxn ang="0">
                  <a:pos x="15" y="40"/>
                </a:cxn>
                <a:cxn ang="0">
                  <a:pos x="7" y="39"/>
                </a:cxn>
                <a:cxn ang="0">
                  <a:pos x="4" y="36"/>
                </a:cxn>
                <a:cxn ang="0">
                  <a:pos x="5" y="30"/>
                </a:cxn>
                <a:cxn ang="0">
                  <a:pos x="6" y="23"/>
                </a:cxn>
                <a:cxn ang="0">
                  <a:pos x="1" y="20"/>
                </a:cxn>
                <a:cxn ang="0">
                  <a:pos x="1" y="26"/>
                </a:cxn>
                <a:cxn ang="0">
                  <a:pos x="3" y="30"/>
                </a:cxn>
                <a:cxn ang="0">
                  <a:pos x="1" y="33"/>
                </a:cxn>
                <a:cxn ang="0">
                  <a:pos x="4" y="38"/>
                </a:cxn>
                <a:cxn ang="0">
                  <a:pos x="11" y="46"/>
                </a:cxn>
                <a:cxn ang="0">
                  <a:pos x="16" y="49"/>
                </a:cxn>
                <a:cxn ang="0">
                  <a:pos x="23" y="49"/>
                </a:cxn>
                <a:cxn ang="0">
                  <a:pos x="28" y="53"/>
                </a:cxn>
                <a:cxn ang="0">
                  <a:pos x="31" y="54"/>
                </a:cxn>
                <a:cxn ang="0">
                  <a:pos x="36" y="53"/>
                </a:cxn>
                <a:cxn ang="0">
                  <a:pos x="40" y="53"/>
                </a:cxn>
                <a:cxn ang="0">
                  <a:pos x="44" y="53"/>
                </a:cxn>
                <a:cxn ang="0">
                  <a:pos x="48" y="57"/>
                </a:cxn>
                <a:cxn ang="0">
                  <a:pos x="55" y="59"/>
                </a:cxn>
                <a:cxn ang="0">
                  <a:pos x="57" y="56"/>
                </a:cxn>
                <a:cxn ang="0">
                  <a:pos x="56" y="49"/>
                </a:cxn>
                <a:cxn ang="0">
                  <a:pos x="57" y="43"/>
                </a:cxn>
                <a:cxn ang="0">
                  <a:pos x="61" y="35"/>
                </a:cxn>
                <a:cxn ang="0">
                  <a:pos x="75" y="22"/>
                </a:cxn>
                <a:cxn ang="0">
                  <a:pos x="74" y="16"/>
                </a:cxn>
                <a:cxn ang="0">
                  <a:pos x="74" y="11"/>
                </a:cxn>
              </a:cxnLst>
              <a:rect l="0" t="0" r="r" b="b"/>
              <a:pathLst>
                <a:path w="76" h="59">
                  <a:moveTo>
                    <a:pt x="74" y="11"/>
                  </a:moveTo>
                  <a:lnTo>
                    <a:pt x="75" y="4"/>
                  </a:lnTo>
                  <a:lnTo>
                    <a:pt x="74" y="1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6" y="4"/>
                  </a:lnTo>
                  <a:lnTo>
                    <a:pt x="64" y="11"/>
                  </a:lnTo>
                  <a:lnTo>
                    <a:pt x="62" y="14"/>
                  </a:lnTo>
                  <a:lnTo>
                    <a:pt x="60" y="16"/>
                  </a:lnTo>
                  <a:lnTo>
                    <a:pt x="54" y="20"/>
                  </a:lnTo>
                  <a:lnTo>
                    <a:pt x="52" y="22"/>
                  </a:lnTo>
                  <a:lnTo>
                    <a:pt x="50" y="25"/>
                  </a:lnTo>
                  <a:lnTo>
                    <a:pt x="47" y="32"/>
                  </a:lnTo>
                  <a:lnTo>
                    <a:pt x="44" y="34"/>
                  </a:lnTo>
                  <a:lnTo>
                    <a:pt x="42" y="35"/>
                  </a:lnTo>
                  <a:lnTo>
                    <a:pt x="35" y="35"/>
                  </a:lnTo>
                  <a:lnTo>
                    <a:pt x="32" y="36"/>
                  </a:lnTo>
                  <a:lnTo>
                    <a:pt x="28" y="37"/>
                  </a:lnTo>
                  <a:lnTo>
                    <a:pt x="22" y="40"/>
                  </a:lnTo>
                  <a:lnTo>
                    <a:pt x="18" y="40"/>
                  </a:lnTo>
                  <a:lnTo>
                    <a:pt x="15" y="40"/>
                  </a:lnTo>
                  <a:lnTo>
                    <a:pt x="8" y="40"/>
                  </a:lnTo>
                  <a:lnTo>
                    <a:pt x="7" y="39"/>
                  </a:lnTo>
                  <a:lnTo>
                    <a:pt x="5" y="38"/>
                  </a:lnTo>
                  <a:lnTo>
                    <a:pt x="4" y="36"/>
                  </a:lnTo>
                  <a:lnTo>
                    <a:pt x="5" y="33"/>
                  </a:lnTo>
                  <a:lnTo>
                    <a:pt x="5" y="30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4" y="21"/>
                  </a:lnTo>
                  <a:lnTo>
                    <a:pt x="1" y="20"/>
                  </a:lnTo>
                  <a:lnTo>
                    <a:pt x="0" y="24"/>
                  </a:lnTo>
                  <a:lnTo>
                    <a:pt x="1" y="26"/>
                  </a:lnTo>
                  <a:lnTo>
                    <a:pt x="3" y="27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3"/>
                  </a:lnTo>
                  <a:lnTo>
                    <a:pt x="11" y="46"/>
                  </a:lnTo>
                  <a:lnTo>
                    <a:pt x="13" y="47"/>
                  </a:lnTo>
                  <a:lnTo>
                    <a:pt x="16" y="49"/>
                  </a:lnTo>
                  <a:lnTo>
                    <a:pt x="20" y="49"/>
                  </a:lnTo>
                  <a:lnTo>
                    <a:pt x="23" y="49"/>
                  </a:lnTo>
                  <a:lnTo>
                    <a:pt x="25" y="50"/>
                  </a:lnTo>
                  <a:lnTo>
                    <a:pt x="28" y="53"/>
                  </a:lnTo>
                  <a:lnTo>
                    <a:pt x="30" y="53"/>
                  </a:lnTo>
                  <a:lnTo>
                    <a:pt x="31" y="54"/>
                  </a:lnTo>
                  <a:lnTo>
                    <a:pt x="35" y="54"/>
                  </a:lnTo>
                  <a:lnTo>
                    <a:pt x="36" y="53"/>
                  </a:lnTo>
                  <a:lnTo>
                    <a:pt x="38" y="54"/>
                  </a:lnTo>
                  <a:lnTo>
                    <a:pt x="40" y="53"/>
                  </a:lnTo>
                  <a:lnTo>
                    <a:pt x="42" y="53"/>
                  </a:lnTo>
                  <a:lnTo>
                    <a:pt x="44" y="53"/>
                  </a:lnTo>
                  <a:lnTo>
                    <a:pt x="45" y="55"/>
                  </a:lnTo>
                  <a:lnTo>
                    <a:pt x="48" y="57"/>
                  </a:lnTo>
                  <a:lnTo>
                    <a:pt x="51" y="58"/>
                  </a:lnTo>
                  <a:lnTo>
                    <a:pt x="55" y="59"/>
                  </a:lnTo>
                  <a:lnTo>
                    <a:pt x="57" y="59"/>
                  </a:lnTo>
                  <a:lnTo>
                    <a:pt x="57" y="56"/>
                  </a:lnTo>
                  <a:lnTo>
                    <a:pt x="57" y="52"/>
                  </a:lnTo>
                  <a:lnTo>
                    <a:pt x="56" y="49"/>
                  </a:lnTo>
                  <a:lnTo>
                    <a:pt x="56" y="47"/>
                  </a:lnTo>
                  <a:lnTo>
                    <a:pt x="57" y="43"/>
                  </a:lnTo>
                  <a:lnTo>
                    <a:pt x="59" y="39"/>
                  </a:lnTo>
                  <a:lnTo>
                    <a:pt x="61" y="35"/>
                  </a:lnTo>
                  <a:lnTo>
                    <a:pt x="69" y="27"/>
                  </a:lnTo>
                  <a:lnTo>
                    <a:pt x="75" y="22"/>
                  </a:lnTo>
                  <a:lnTo>
                    <a:pt x="76" y="20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74" y="1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6" name="Freeform 1700">
              <a:extLst>
                <a:ext uri="{FF2B5EF4-FFF2-40B4-BE49-F238E27FC236}">
                  <a16:creationId xmlns:a16="http://schemas.microsoft.com/office/drawing/2014/main" id="{F3667A4F-1675-9948-9C5F-60119EC9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163" y="3711576"/>
              <a:ext cx="11113" cy="127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3" y="6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6" y="5"/>
                </a:cxn>
              </a:cxnLst>
              <a:rect l="0" t="0" r="r" b="b"/>
              <a:pathLst>
                <a:path w="7" h="8">
                  <a:moveTo>
                    <a:pt x="6" y="5"/>
                  </a:move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3" y="6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7" name="Freeform 1701">
              <a:extLst>
                <a:ext uri="{FF2B5EF4-FFF2-40B4-BE49-F238E27FC236}">
                  <a16:creationId xmlns:a16="http://schemas.microsoft.com/office/drawing/2014/main" id="{A34EE7C3-61EC-FB41-9599-0C1EC630D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0" y="3729038"/>
              <a:ext cx="23813" cy="1905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5" y="11"/>
                </a:cxn>
                <a:cxn ang="0">
                  <a:pos x="6" y="9"/>
                </a:cxn>
                <a:cxn ang="0">
                  <a:pos x="8" y="8"/>
                </a:cxn>
                <a:cxn ang="0">
                  <a:pos x="12" y="7"/>
                </a:cxn>
                <a:cxn ang="0">
                  <a:pos x="15" y="6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2"/>
                </a:cxn>
                <a:cxn ang="0">
                  <a:pos x="3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5" h="12">
                  <a:moveTo>
                    <a:pt x="0" y="7"/>
                  </a:moveTo>
                  <a:lnTo>
                    <a:pt x="1" y="8"/>
                  </a:lnTo>
                  <a:lnTo>
                    <a:pt x="1" y="10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9"/>
                  </a:lnTo>
                  <a:lnTo>
                    <a:pt x="8" y="8"/>
                  </a:lnTo>
                  <a:lnTo>
                    <a:pt x="12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2"/>
                  </a:lnTo>
                  <a:lnTo>
                    <a:pt x="3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8" name="Freeform 1702">
              <a:extLst>
                <a:ext uri="{FF2B5EF4-FFF2-40B4-BE49-F238E27FC236}">
                  <a16:creationId xmlns:a16="http://schemas.microsoft.com/office/drawing/2014/main" id="{518F78CC-2948-2042-A32D-7FEC97C75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550" y="3559176"/>
              <a:ext cx="433388" cy="438150"/>
            </a:xfrm>
            <a:custGeom>
              <a:avLst/>
              <a:gdLst/>
              <a:ahLst/>
              <a:cxnLst>
                <a:cxn ang="0">
                  <a:pos x="271" y="181"/>
                </a:cxn>
                <a:cxn ang="0">
                  <a:pos x="270" y="164"/>
                </a:cxn>
                <a:cxn ang="0">
                  <a:pos x="257" y="158"/>
                </a:cxn>
                <a:cxn ang="0">
                  <a:pos x="248" y="159"/>
                </a:cxn>
                <a:cxn ang="0">
                  <a:pos x="236" y="154"/>
                </a:cxn>
                <a:cxn ang="0">
                  <a:pos x="221" y="148"/>
                </a:cxn>
                <a:cxn ang="0">
                  <a:pos x="216" y="135"/>
                </a:cxn>
                <a:cxn ang="0">
                  <a:pos x="213" y="125"/>
                </a:cxn>
                <a:cxn ang="0">
                  <a:pos x="206" y="118"/>
                </a:cxn>
                <a:cxn ang="0">
                  <a:pos x="203" y="110"/>
                </a:cxn>
                <a:cxn ang="0">
                  <a:pos x="202" y="97"/>
                </a:cxn>
                <a:cxn ang="0">
                  <a:pos x="187" y="91"/>
                </a:cxn>
                <a:cxn ang="0">
                  <a:pos x="187" y="87"/>
                </a:cxn>
                <a:cxn ang="0">
                  <a:pos x="184" y="76"/>
                </a:cxn>
                <a:cxn ang="0">
                  <a:pos x="175" y="69"/>
                </a:cxn>
                <a:cxn ang="0">
                  <a:pos x="169" y="61"/>
                </a:cxn>
                <a:cxn ang="0">
                  <a:pos x="160" y="58"/>
                </a:cxn>
                <a:cxn ang="0">
                  <a:pos x="146" y="64"/>
                </a:cxn>
                <a:cxn ang="0">
                  <a:pos x="138" y="57"/>
                </a:cxn>
                <a:cxn ang="0">
                  <a:pos x="128" y="54"/>
                </a:cxn>
                <a:cxn ang="0">
                  <a:pos x="116" y="40"/>
                </a:cxn>
                <a:cxn ang="0">
                  <a:pos x="115" y="29"/>
                </a:cxn>
                <a:cxn ang="0">
                  <a:pos x="102" y="26"/>
                </a:cxn>
                <a:cxn ang="0">
                  <a:pos x="90" y="11"/>
                </a:cxn>
                <a:cxn ang="0">
                  <a:pos x="75" y="6"/>
                </a:cxn>
                <a:cxn ang="0">
                  <a:pos x="62" y="0"/>
                </a:cxn>
                <a:cxn ang="0">
                  <a:pos x="50" y="5"/>
                </a:cxn>
                <a:cxn ang="0">
                  <a:pos x="34" y="16"/>
                </a:cxn>
                <a:cxn ang="0">
                  <a:pos x="38" y="25"/>
                </a:cxn>
                <a:cxn ang="0">
                  <a:pos x="41" y="33"/>
                </a:cxn>
                <a:cxn ang="0">
                  <a:pos x="29" y="43"/>
                </a:cxn>
                <a:cxn ang="0">
                  <a:pos x="13" y="48"/>
                </a:cxn>
                <a:cxn ang="0">
                  <a:pos x="4" y="44"/>
                </a:cxn>
                <a:cxn ang="0">
                  <a:pos x="3" y="57"/>
                </a:cxn>
                <a:cxn ang="0">
                  <a:pos x="1" y="68"/>
                </a:cxn>
                <a:cxn ang="0">
                  <a:pos x="5" y="73"/>
                </a:cxn>
                <a:cxn ang="0">
                  <a:pos x="22" y="97"/>
                </a:cxn>
                <a:cxn ang="0">
                  <a:pos x="31" y="116"/>
                </a:cxn>
                <a:cxn ang="0">
                  <a:pos x="38" y="132"/>
                </a:cxn>
                <a:cxn ang="0">
                  <a:pos x="44" y="145"/>
                </a:cxn>
                <a:cxn ang="0">
                  <a:pos x="53" y="161"/>
                </a:cxn>
                <a:cxn ang="0">
                  <a:pos x="61" y="199"/>
                </a:cxn>
                <a:cxn ang="0">
                  <a:pos x="75" y="216"/>
                </a:cxn>
                <a:cxn ang="0">
                  <a:pos x="94" y="241"/>
                </a:cxn>
                <a:cxn ang="0">
                  <a:pos x="106" y="270"/>
                </a:cxn>
                <a:cxn ang="0">
                  <a:pos x="116" y="262"/>
                </a:cxn>
                <a:cxn ang="0">
                  <a:pos x="130" y="257"/>
                </a:cxn>
                <a:cxn ang="0">
                  <a:pos x="146" y="261"/>
                </a:cxn>
                <a:cxn ang="0">
                  <a:pos x="166" y="265"/>
                </a:cxn>
                <a:cxn ang="0">
                  <a:pos x="183" y="250"/>
                </a:cxn>
                <a:cxn ang="0">
                  <a:pos x="205" y="234"/>
                </a:cxn>
                <a:cxn ang="0">
                  <a:pos x="227" y="228"/>
                </a:cxn>
                <a:cxn ang="0">
                  <a:pos x="236" y="226"/>
                </a:cxn>
                <a:cxn ang="0">
                  <a:pos x="249" y="221"/>
                </a:cxn>
                <a:cxn ang="0">
                  <a:pos x="270" y="206"/>
                </a:cxn>
                <a:cxn ang="0">
                  <a:pos x="272" y="195"/>
                </a:cxn>
              </a:cxnLst>
              <a:rect l="0" t="0" r="r" b="b"/>
              <a:pathLst>
                <a:path w="273" h="276">
                  <a:moveTo>
                    <a:pt x="272" y="195"/>
                  </a:moveTo>
                  <a:lnTo>
                    <a:pt x="272" y="190"/>
                  </a:lnTo>
                  <a:lnTo>
                    <a:pt x="272" y="187"/>
                  </a:lnTo>
                  <a:lnTo>
                    <a:pt x="271" y="185"/>
                  </a:lnTo>
                  <a:lnTo>
                    <a:pt x="271" y="181"/>
                  </a:lnTo>
                  <a:lnTo>
                    <a:pt x="269" y="176"/>
                  </a:lnTo>
                  <a:lnTo>
                    <a:pt x="269" y="174"/>
                  </a:lnTo>
                  <a:lnTo>
                    <a:pt x="269" y="172"/>
                  </a:lnTo>
                  <a:lnTo>
                    <a:pt x="269" y="167"/>
                  </a:lnTo>
                  <a:lnTo>
                    <a:pt x="270" y="164"/>
                  </a:lnTo>
                  <a:lnTo>
                    <a:pt x="268" y="164"/>
                  </a:lnTo>
                  <a:lnTo>
                    <a:pt x="264" y="163"/>
                  </a:lnTo>
                  <a:lnTo>
                    <a:pt x="261" y="162"/>
                  </a:lnTo>
                  <a:lnTo>
                    <a:pt x="258" y="160"/>
                  </a:lnTo>
                  <a:lnTo>
                    <a:pt x="257" y="158"/>
                  </a:lnTo>
                  <a:lnTo>
                    <a:pt x="255" y="158"/>
                  </a:lnTo>
                  <a:lnTo>
                    <a:pt x="253" y="158"/>
                  </a:lnTo>
                  <a:lnTo>
                    <a:pt x="251" y="159"/>
                  </a:lnTo>
                  <a:lnTo>
                    <a:pt x="249" y="158"/>
                  </a:lnTo>
                  <a:lnTo>
                    <a:pt x="248" y="159"/>
                  </a:lnTo>
                  <a:lnTo>
                    <a:pt x="244" y="159"/>
                  </a:lnTo>
                  <a:lnTo>
                    <a:pt x="243" y="158"/>
                  </a:lnTo>
                  <a:lnTo>
                    <a:pt x="241" y="158"/>
                  </a:lnTo>
                  <a:lnTo>
                    <a:pt x="238" y="155"/>
                  </a:lnTo>
                  <a:lnTo>
                    <a:pt x="236" y="154"/>
                  </a:lnTo>
                  <a:lnTo>
                    <a:pt x="233" y="154"/>
                  </a:lnTo>
                  <a:lnTo>
                    <a:pt x="229" y="154"/>
                  </a:lnTo>
                  <a:lnTo>
                    <a:pt x="226" y="152"/>
                  </a:lnTo>
                  <a:lnTo>
                    <a:pt x="224" y="151"/>
                  </a:lnTo>
                  <a:lnTo>
                    <a:pt x="221" y="148"/>
                  </a:lnTo>
                  <a:lnTo>
                    <a:pt x="217" y="143"/>
                  </a:lnTo>
                  <a:lnTo>
                    <a:pt x="216" y="140"/>
                  </a:lnTo>
                  <a:lnTo>
                    <a:pt x="214" y="138"/>
                  </a:lnTo>
                  <a:lnTo>
                    <a:pt x="216" y="136"/>
                  </a:lnTo>
                  <a:lnTo>
                    <a:pt x="216" y="135"/>
                  </a:lnTo>
                  <a:lnTo>
                    <a:pt x="216" y="132"/>
                  </a:lnTo>
                  <a:lnTo>
                    <a:pt x="214" y="131"/>
                  </a:lnTo>
                  <a:lnTo>
                    <a:pt x="213" y="129"/>
                  </a:lnTo>
                  <a:lnTo>
                    <a:pt x="214" y="125"/>
                  </a:lnTo>
                  <a:lnTo>
                    <a:pt x="213" y="125"/>
                  </a:lnTo>
                  <a:lnTo>
                    <a:pt x="210" y="122"/>
                  </a:lnTo>
                  <a:lnTo>
                    <a:pt x="209" y="120"/>
                  </a:lnTo>
                  <a:lnTo>
                    <a:pt x="209" y="118"/>
                  </a:lnTo>
                  <a:lnTo>
                    <a:pt x="207" y="119"/>
                  </a:lnTo>
                  <a:lnTo>
                    <a:pt x="206" y="118"/>
                  </a:lnTo>
                  <a:lnTo>
                    <a:pt x="205" y="117"/>
                  </a:lnTo>
                  <a:lnTo>
                    <a:pt x="205" y="115"/>
                  </a:lnTo>
                  <a:lnTo>
                    <a:pt x="204" y="114"/>
                  </a:lnTo>
                  <a:lnTo>
                    <a:pt x="204" y="113"/>
                  </a:lnTo>
                  <a:lnTo>
                    <a:pt x="203" y="110"/>
                  </a:lnTo>
                  <a:lnTo>
                    <a:pt x="202" y="108"/>
                  </a:lnTo>
                  <a:lnTo>
                    <a:pt x="202" y="104"/>
                  </a:lnTo>
                  <a:lnTo>
                    <a:pt x="203" y="101"/>
                  </a:lnTo>
                  <a:lnTo>
                    <a:pt x="205" y="98"/>
                  </a:lnTo>
                  <a:lnTo>
                    <a:pt x="202" y="97"/>
                  </a:lnTo>
                  <a:lnTo>
                    <a:pt x="199" y="96"/>
                  </a:lnTo>
                  <a:lnTo>
                    <a:pt x="197" y="95"/>
                  </a:lnTo>
                  <a:lnTo>
                    <a:pt x="196" y="93"/>
                  </a:lnTo>
                  <a:lnTo>
                    <a:pt x="191" y="92"/>
                  </a:lnTo>
                  <a:lnTo>
                    <a:pt x="187" y="91"/>
                  </a:lnTo>
                  <a:lnTo>
                    <a:pt x="185" y="90"/>
                  </a:lnTo>
                  <a:lnTo>
                    <a:pt x="184" y="90"/>
                  </a:lnTo>
                  <a:lnTo>
                    <a:pt x="184" y="88"/>
                  </a:lnTo>
                  <a:lnTo>
                    <a:pt x="185" y="87"/>
                  </a:lnTo>
                  <a:lnTo>
                    <a:pt x="187" y="87"/>
                  </a:lnTo>
                  <a:lnTo>
                    <a:pt x="185" y="84"/>
                  </a:lnTo>
                  <a:lnTo>
                    <a:pt x="184" y="82"/>
                  </a:lnTo>
                  <a:lnTo>
                    <a:pt x="183" y="81"/>
                  </a:lnTo>
                  <a:lnTo>
                    <a:pt x="183" y="79"/>
                  </a:lnTo>
                  <a:lnTo>
                    <a:pt x="184" y="76"/>
                  </a:lnTo>
                  <a:lnTo>
                    <a:pt x="183" y="75"/>
                  </a:lnTo>
                  <a:lnTo>
                    <a:pt x="182" y="74"/>
                  </a:lnTo>
                  <a:lnTo>
                    <a:pt x="179" y="72"/>
                  </a:lnTo>
                  <a:lnTo>
                    <a:pt x="177" y="71"/>
                  </a:lnTo>
                  <a:lnTo>
                    <a:pt x="175" y="69"/>
                  </a:lnTo>
                  <a:lnTo>
                    <a:pt x="173" y="68"/>
                  </a:lnTo>
                  <a:lnTo>
                    <a:pt x="170" y="66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69" y="61"/>
                  </a:lnTo>
                  <a:lnTo>
                    <a:pt x="168" y="60"/>
                  </a:lnTo>
                  <a:lnTo>
                    <a:pt x="165" y="59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0" y="58"/>
                  </a:lnTo>
                  <a:lnTo>
                    <a:pt x="158" y="58"/>
                  </a:lnTo>
                  <a:lnTo>
                    <a:pt x="155" y="59"/>
                  </a:lnTo>
                  <a:lnTo>
                    <a:pt x="153" y="61"/>
                  </a:lnTo>
                  <a:lnTo>
                    <a:pt x="148" y="63"/>
                  </a:lnTo>
                  <a:lnTo>
                    <a:pt x="146" y="64"/>
                  </a:lnTo>
                  <a:lnTo>
                    <a:pt x="144" y="64"/>
                  </a:lnTo>
                  <a:lnTo>
                    <a:pt x="143" y="63"/>
                  </a:lnTo>
                  <a:lnTo>
                    <a:pt x="142" y="62"/>
                  </a:lnTo>
                  <a:lnTo>
                    <a:pt x="140" y="60"/>
                  </a:lnTo>
                  <a:lnTo>
                    <a:pt x="138" y="57"/>
                  </a:lnTo>
                  <a:lnTo>
                    <a:pt x="136" y="56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1" y="54"/>
                  </a:lnTo>
                  <a:lnTo>
                    <a:pt x="128" y="54"/>
                  </a:lnTo>
                  <a:lnTo>
                    <a:pt x="125" y="52"/>
                  </a:lnTo>
                  <a:lnTo>
                    <a:pt x="123" y="48"/>
                  </a:lnTo>
                  <a:lnTo>
                    <a:pt x="118" y="42"/>
                  </a:lnTo>
                  <a:lnTo>
                    <a:pt x="117" y="41"/>
                  </a:lnTo>
                  <a:lnTo>
                    <a:pt x="116" y="40"/>
                  </a:lnTo>
                  <a:lnTo>
                    <a:pt x="116" y="38"/>
                  </a:lnTo>
                  <a:lnTo>
                    <a:pt x="117" y="36"/>
                  </a:lnTo>
                  <a:lnTo>
                    <a:pt x="117" y="33"/>
                  </a:lnTo>
                  <a:lnTo>
                    <a:pt x="117" y="30"/>
                  </a:lnTo>
                  <a:lnTo>
                    <a:pt x="115" y="29"/>
                  </a:lnTo>
                  <a:lnTo>
                    <a:pt x="114" y="29"/>
                  </a:lnTo>
                  <a:lnTo>
                    <a:pt x="111" y="28"/>
                  </a:lnTo>
                  <a:lnTo>
                    <a:pt x="108" y="27"/>
                  </a:lnTo>
                  <a:lnTo>
                    <a:pt x="104" y="26"/>
                  </a:lnTo>
                  <a:lnTo>
                    <a:pt x="102" y="26"/>
                  </a:lnTo>
                  <a:lnTo>
                    <a:pt x="102" y="25"/>
                  </a:lnTo>
                  <a:lnTo>
                    <a:pt x="99" y="24"/>
                  </a:lnTo>
                  <a:lnTo>
                    <a:pt x="95" y="19"/>
                  </a:lnTo>
                  <a:lnTo>
                    <a:pt x="91" y="13"/>
                  </a:lnTo>
                  <a:lnTo>
                    <a:pt x="90" y="11"/>
                  </a:lnTo>
                  <a:lnTo>
                    <a:pt x="89" y="10"/>
                  </a:lnTo>
                  <a:lnTo>
                    <a:pt x="88" y="10"/>
                  </a:lnTo>
                  <a:lnTo>
                    <a:pt x="83" y="9"/>
                  </a:lnTo>
                  <a:lnTo>
                    <a:pt x="80" y="9"/>
                  </a:lnTo>
                  <a:lnTo>
                    <a:pt x="75" y="6"/>
                  </a:lnTo>
                  <a:lnTo>
                    <a:pt x="71" y="5"/>
                  </a:lnTo>
                  <a:lnTo>
                    <a:pt x="69" y="4"/>
                  </a:lnTo>
                  <a:lnTo>
                    <a:pt x="67" y="3"/>
                  </a:lnTo>
                  <a:lnTo>
                    <a:pt x="65" y="2"/>
                  </a:lnTo>
                  <a:lnTo>
                    <a:pt x="62" y="0"/>
                  </a:lnTo>
                  <a:lnTo>
                    <a:pt x="61" y="2"/>
                  </a:lnTo>
                  <a:lnTo>
                    <a:pt x="58" y="2"/>
                  </a:lnTo>
                  <a:lnTo>
                    <a:pt x="55" y="3"/>
                  </a:lnTo>
                  <a:lnTo>
                    <a:pt x="52" y="3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3" y="10"/>
                  </a:lnTo>
                  <a:lnTo>
                    <a:pt x="37" y="12"/>
                  </a:lnTo>
                  <a:lnTo>
                    <a:pt x="31" y="14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7" y="20"/>
                  </a:lnTo>
                  <a:lnTo>
                    <a:pt x="37" y="22"/>
                  </a:lnTo>
                  <a:lnTo>
                    <a:pt x="38" y="25"/>
                  </a:lnTo>
                  <a:lnTo>
                    <a:pt x="39" y="26"/>
                  </a:lnTo>
                  <a:lnTo>
                    <a:pt x="41" y="27"/>
                  </a:lnTo>
                  <a:lnTo>
                    <a:pt x="43" y="29"/>
                  </a:lnTo>
                  <a:lnTo>
                    <a:pt x="43" y="31"/>
                  </a:lnTo>
                  <a:lnTo>
                    <a:pt x="41" y="33"/>
                  </a:lnTo>
                  <a:lnTo>
                    <a:pt x="38" y="35"/>
                  </a:lnTo>
                  <a:lnTo>
                    <a:pt x="36" y="37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29" y="43"/>
                  </a:lnTo>
                  <a:lnTo>
                    <a:pt x="26" y="44"/>
                  </a:lnTo>
                  <a:lnTo>
                    <a:pt x="23" y="46"/>
                  </a:lnTo>
                  <a:lnTo>
                    <a:pt x="19" y="47"/>
                  </a:lnTo>
                  <a:lnTo>
                    <a:pt x="17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7" y="49"/>
                  </a:lnTo>
                  <a:lnTo>
                    <a:pt x="6" y="48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4" y="43"/>
                  </a:lnTo>
                  <a:lnTo>
                    <a:pt x="2" y="47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3" y="57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1" y="68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2" y="74"/>
                  </a:lnTo>
                  <a:lnTo>
                    <a:pt x="4" y="72"/>
                  </a:lnTo>
                  <a:lnTo>
                    <a:pt x="5" y="73"/>
                  </a:lnTo>
                  <a:lnTo>
                    <a:pt x="6" y="74"/>
                  </a:lnTo>
                  <a:lnTo>
                    <a:pt x="8" y="77"/>
                  </a:lnTo>
                  <a:lnTo>
                    <a:pt x="11" y="81"/>
                  </a:lnTo>
                  <a:lnTo>
                    <a:pt x="16" y="88"/>
                  </a:lnTo>
                  <a:lnTo>
                    <a:pt x="22" y="97"/>
                  </a:lnTo>
                  <a:lnTo>
                    <a:pt x="23" y="101"/>
                  </a:lnTo>
                  <a:lnTo>
                    <a:pt x="24" y="105"/>
                  </a:lnTo>
                  <a:lnTo>
                    <a:pt x="25" y="109"/>
                  </a:lnTo>
                  <a:lnTo>
                    <a:pt x="28" y="113"/>
                  </a:lnTo>
                  <a:lnTo>
                    <a:pt x="31" y="116"/>
                  </a:lnTo>
                  <a:lnTo>
                    <a:pt x="32" y="119"/>
                  </a:lnTo>
                  <a:lnTo>
                    <a:pt x="33" y="123"/>
                  </a:lnTo>
                  <a:lnTo>
                    <a:pt x="33" y="127"/>
                  </a:lnTo>
                  <a:lnTo>
                    <a:pt x="35" y="130"/>
                  </a:lnTo>
                  <a:lnTo>
                    <a:pt x="38" y="132"/>
                  </a:lnTo>
                  <a:lnTo>
                    <a:pt x="39" y="136"/>
                  </a:lnTo>
                  <a:lnTo>
                    <a:pt x="39" y="139"/>
                  </a:lnTo>
                  <a:lnTo>
                    <a:pt x="39" y="141"/>
                  </a:lnTo>
                  <a:lnTo>
                    <a:pt x="40" y="143"/>
                  </a:lnTo>
                  <a:lnTo>
                    <a:pt x="44" y="145"/>
                  </a:lnTo>
                  <a:lnTo>
                    <a:pt x="47" y="146"/>
                  </a:lnTo>
                  <a:lnTo>
                    <a:pt x="50" y="148"/>
                  </a:lnTo>
                  <a:lnTo>
                    <a:pt x="52" y="152"/>
                  </a:lnTo>
                  <a:lnTo>
                    <a:pt x="53" y="157"/>
                  </a:lnTo>
                  <a:lnTo>
                    <a:pt x="53" y="161"/>
                  </a:lnTo>
                  <a:lnTo>
                    <a:pt x="54" y="165"/>
                  </a:lnTo>
                  <a:lnTo>
                    <a:pt x="57" y="172"/>
                  </a:lnTo>
                  <a:lnTo>
                    <a:pt x="59" y="180"/>
                  </a:lnTo>
                  <a:lnTo>
                    <a:pt x="61" y="196"/>
                  </a:lnTo>
                  <a:lnTo>
                    <a:pt x="61" y="199"/>
                  </a:lnTo>
                  <a:lnTo>
                    <a:pt x="62" y="204"/>
                  </a:lnTo>
                  <a:lnTo>
                    <a:pt x="67" y="207"/>
                  </a:lnTo>
                  <a:lnTo>
                    <a:pt x="70" y="209"/>
                  </a:lnTo>
                  <a:lnTo>
                    <a:pt x="73" y="213"/>
                  </a:lnTo>
                  <a:lnTo>
                    <a:pt x="75" y="216"/>
                  </a:lnTo>
                  <a:lnTo>
                    <a:pt x="78" y="220"/>
                  </a:lnTo>
                  <a:lnTo>
                    <a:pt x="82" y="224"/>
                  </a:lnTo>
                  <a:lnTo>
                    <a:pt x="88" y="228"/>
                  </a:lnTo>
                  <a:lnTo>
                    <a:pt x="91" y="232"/>
                  </a:lnTo>
                  <a:lnTo>
                    <a:pt x="94" y="241"/>
                  </a:lnTo>
                  <a:lnTo>
                    <a:pt x="97" y="249"/>
                  </a:lnTo>
                  <a:lnTo>
                    <a:pt x="101" y="255"/>
                  </a:lnTo>
                  <a:lnTo>
                    <a:pt x="104" y="258"/>
                  </a:lnTo>
                  <a:lnTo>
                    <a:pt x="105" y="262"/>
                  </a:lnTo>
                  <a:lnTo>
                    <a:pt x="106" y="270"/>
                  </a:lnTo>
                  <a:lnTo>
                    <a:pt x="106" y="276"/>
                  </a:lnTo>
                  <a:lnTo>
                    <a:pt x="110" y="273"/>
                  </a:lnTo>
                  <a:lnTo>
                    <a:pt x="112" y="269"/>
                  </a:lnTo>
                  <a:lnTo>
                    <a:pt x="115" y="264"/>
                  </a:lnTo>
                  <a:lnTo>
                    <a:pt x="116" y="262"/>
                  </a:lnTo>
                  <a:lnTo>
                    <a:pt x="119" y="260"/>
                  </a:lnTo>
                  <a:lnTo>
                    <a:pt x="122" y="258"/>
                  </a:lnTo>
                  <a:lnTo>
                    <a:pt x="124" y="257"/>
                  </a:lnTo>
                  <a:lnTo>
                    <a:pt x="127" y="257"/>
                  </a:lnTo>
                  <a:lnTo>
                    <a:pt x="130" y="257"/>
                  </a:lnTo>
                  <a:lnTo>
                    <a:pt x="132" y="258"/>
                  </a:lnTo>
                  <a:lnTo>
                    <a:pt x="136" y="258"/>
                  </a:lnTo>
                  <a:lnTo>
                    <a:pt x="139" y="258"/>
                  </a:lnTo>
                  <a:lnTo>
                    <a:pt x="145" y="260"/>
                  </a:lnTo>
                  <a:lnTo>
                    <a:pt x="146" y="261"/>
                  </a:lnTo>
                  <a:lnTo>
                    <a:pt x="149" y="262"/>
                  </a:lnTo>
                  <a:lnTo>
                    <a:pt x="155" y="263"/>
                  </a:lnTo>
                  <a:lnTo>
                    <a:pt x="161" y="264"/>
                  </a:lnTo>
                  <a:lnTo>
                    <a:pt x="163" y="265"/>
                  </a:lnTo>
                  <a:lnTo>
                    <a:pt x="166" y="265"/>
                  </a:lnTo>
                  <a:lnTo>
                    <a:pt x="169" y="265"/>
                  </a:lnTo>
                  <a:lnTo>
                    <a:pt x="170" y="263"/>
                  </a:lnTo>
                  <a:lnTo>
                    <a:pt x="174" y="259"/>
                  </a:lnTo>
                  <a:lnTo>
                    <a:pt x="178" y="256"/>
                  </a:lnTo>
                  <a:lnTo>
                    <a:pt x="183" y="250"/>
                  </a:lnTo>
                  <a:lnTo>
                    <a:pt x="187" y="243"/>
                  </a:lnTo>
                  <a:lnTo>
                    <a:pt x="189" y="240"/>
                  </a:lnTo>
                  <a:lnTo>
                    <a:pt x="193" y="238"/>
                  </a:lnTo>
                  <a:lnTo>
                    <a:pt x="201" y="235"/>
                  </a:lnTo>
                  <a:lnTo>
                    <a:pt x="205" y="234"/>
                  </a:lnTo>
                  <a:lnTo>
                    <a:pt x="209" y="232"/>
                  </a:lnTo>
                  <a:lnTo>
                    <a:pt x="213" y="231"/>
                  </a:lnTo>
                  <a:lnTo>
                    <a:pt x="219" y="230"/>
                  </a:lnTo>
                  <a:lnTo>
                    <a:pt x="222" y="228"/>
                  </a:lnTo>
                  <a:lnTo>
                    <a:pt x="227" y="228"/>
                  </a:lnTo>
                  <a:lnTo>
                    <a:pt x="228" y="227"/>
                  </a:lnTo>
                  <a:lnTo>
                    <a:pt x="231" y="227"/>
                  </a:lnTo>
                  <a:lnTo>
                    <a:pt x="232" y="227"/>
                  </a:lnTo>
                  <a:lnTo>
                    <a:pt x="234" y="226"/>
                  </a:lnTo>
                  <a:lnTo>
                    <a:pt x="236" y="226"/>
                  </a:lnTo>
                  <a:lnTo>
                    <a:pt x="238" y="228"/>
                  </a:lnTo>
                  <a:lnTo>
                    <a:pt x="239" y="227"/>
                  </a:lnTo>
                  <a:lnTo>
                    <a:pt x="242" y="226"/>
                  </a:lnTo>
                  <a:lnTo>
                    <a:pt x="245" y="224"/>
                  </a:lnTo>
                  <a:lnTo>
                    <a:pt x="249" y="221"/>
                  </a:lnTo>
                  <a:lnTo>
                    <a:pt x="253" y="219"/>
                  </a:lnTo>
                  <a:lnTo>
                    <a:pt x="256" y="217"/>
                  </a:lnTo>
                  <a:lnTo>
                    <a:pt x="260" y="215"/>
                  </a:lnTo>
                  <a:lnTo>
                    <a:pt x="266" y="209"/>
                  </a:lnTo>
                  <a:lnTo>
                    <a:pt x="270" y="206"/>
                  </a:lnTo>
                  <a:lnTo>
                    <a:pt x="272" y="203"/>
                  </a:lnTo>
                  <a:lnTo>
                    <a:pt x="273" y="201"/>
                  </a:lnTo>
                  <a:lnTo>
                    <a:pt x="273" y="198"/>
                  </a:lnTo>
                  <a:lnTo>
                    <a:pt x="273" y="195"/>
                  </a:lnTo>
                  <a:lnTo>
                    <a:pt x="272" y="19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59" name="Freeform 1703">
              <a:extLst>
                <a:ext uri="{FF2B5EF4-FFF2-40B4-BE49-F238E27FC236}">
                  <a16:creationId xmlns:a16="http://schemas.microsoft.com/office/drawing/2014/main" id="{401241A8-154E-E047-9596-B7CA2B3E6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3792538"/>
              <a:ext cx="6350" cy="31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1"/>
                  </a:lnTo>
                  <a:lnTo>
                    <a:pt x="0" y="0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0" name="Freeform 1704">
              <a:extLst>
                <a:ext uri="{FF2B5EF4-FFF2-40B4-BE49-F238E27FC236}">
                  <a16:creationId xmlns:a16="http://schemas.microsoft.com/office/drawing/2014/main" id="{AD22D1E5-3084-584A-A93B-DEFD393D7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38563"/>
              <a:ext cx="15875" cy="39688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0" y="23"/>
                </a:cxn>
                <a:cxn ang="0">
                  <a:pos x="9" y="19"/>
                </a:cxn>
                <a:cxn ang="0">
                  <a:pos x="10" y="19"/>
                </a:cxn>
                <a:cxn ang="0">
                  <a:pos x="9" y="18"/>
                </a:cxn>
                <a:cxn ang="0">
                  <a:pos x="9" y="17"/>
                </a:cxn>
                <a:cxn ang="0">
                  <a:pos x="9" y="16"/>
                </a:cxn>
                <a:cxn ang="0">
                  <a:pos x="9" y="15"/>
                </a:cxn>
                <a:cxn ang="0">
                  <a:pos x="10" y="14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0" y="11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8"/>
                </a:cxn>
                <a:cxn ang="0">
                  <a:pos x="9" y="7"/>
                </a:cxn>
                <a:cxn ang="0">
                  <a:pos x="8" y="5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6" y="2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3" y="5"/>
                </a:cxn>
                <a:cxn ang="0">
                  <a:pos x="5" y="6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7" y="11"/>
                </a:cxn>
                <a:cxn ang="0">
                  <a:pos x="7" y="12"/>
                </a:cxn>
                <a:cxn ang="0">
                  <a:pos x="7" y="13"/>
                </a:cxn>
                <a:cxn ang="0">
                  <a:pos x="7" y="14"/>
                </a:cxn>
                <a:cxn ang="0">
                  <a:pos x="6" y="15"/>
                </a:cxn>
                <a:cxn ang="0">
                  <a:pos x="6" y="16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4" y="17"/>
                </a:cxn>
                <a:cxn ang="0">
                  <a:pos x="3" y="17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5" y="21"/>
                </a:cxn>
                <a:cxn ang="0">
                  <a:pos x="6" y="22"/>
                </a:cxn>
                <a:cxn ang="0">
                  <a:pos x="7" y="23"/>
                </a:cxn>
                <a:cxn ang="0">
                  <a:pos x="7" y="24"/>
                </a:cxn>
                <a:cxn ang="0">
                  <a:pos x="8" y="25"/>
                </a:cxn>
                <a:cxn ang="0">
                  <a:pos x="8" y="25"/>
                </a:cxn>
                <a:cxn ang="0">
                  <a:pos x="9" y="25"/>
                </a:cxn>
              </a:cxnLst>
              <a:rect l="0" t="0" r="r" b="b"/>
              <a:pathLst>
                <a:path w="10" h="25">
                  <a:moveTo>
                    <a:pt x="9" y="25"/>
                  </a:moveTo>
                  <a:lnTo>
                    <a:pt x="10" y="23"/>
                  </a:lnTo>
                  <a:lnTo>
                    <a:pt x="9" y="19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5"/>
                  </a:lnTo>
                  <a:lnTo>
                    <a:pt x="10" y="14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0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5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5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5"/>
                  </a:lnTo>
                  <a:lnTo>
                    <a:pt x="6" y="16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6" y="22"/>
                  </a:lnTo>
                  <a:lnTo>
                    <a:pt x="7" y="23"/>
                  </a:lnTo>
                  <a:lnTo>
                    <a:pt x="7" y="24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9" y="2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1" name="Freeform 1705">
              <a:extLst>
                <a:ext uri="{FF2B5EF4-FFF2-40B4-BE49-F238E27FC236}">
                  <a16:creationId xmlns:a16="http://schemas.microsoft.com/office/drawing/2014/main" id="{28A144C4-16DE-8140-BF12-7E29E8B2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313" y="4152901"/>
              <a:ext cx="4763" cy="4763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0" y="0"/>
                </a:cxn>
                <a:cxn ang="0">
                  <a:pos x="2" y="3"/>
                </a:cxn>
                <a:cxn ang="0">
                  <a:pos x="2" y="1"/>
                </a:cxn>
                <a:cxn ang="0">
                  <a:pos x="3" y="1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2" name="Freeform 1706">
              <a:extLst>
                <a:ext uri="{FF2B5EF4-FFF2-40B4-BE49-F238E27FC236}">
                  <a16:creationId xmlns:a16="http://schemas.microsoft.com/office/drawing/2014/main" id="{4B475B3E-1DFA-A843-A9D5-21A0C3E35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6002338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0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3" name="Freeform 1707">
              <a:extLst>
                <a:ext uri="{FF2B5EF4-FFF2-40B4-BE49-F238E27FC236}">
                  <a16:creationId xmlns:a16="http://schemas.microsoft.com/office/drawing/2014/main" id="{792951E7-EB27-2D47-882B-33DC1AF8A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3914776"/>
              <a:ext cx="66675" cy="2857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0" y="1"/>
                </a:cxn>
                <a:cxn ang="0">
                  <a:pos x="17" y="1"/>
                </a:cxn>
                <a:cxn ang="0">
                  <a:pos x="19" y="2"/>
                </a:cxn>
                <a:cxn ang="0">
                  <a:pos x="17" y="1"/>
                </a:cxn>
                <a:cxn ang="0">
                  <a:pos x="14" y="1"/>
                </a:cxn>
                <a:cxn ang="0">
                  <a:pos x="17" y="1"/>
                </a:cxn>
                <a:cxn ang="0">
                  <a:pos x="15" y="1"/>
                </a:cxn>
                <a:cxn ang="0">
                  <a:pos x="11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0" y="3"/>
                </a:cxn>
                <a:cxn ang="0">
                  <a:pos x="6" y="6"/>
                </a:cxn>
                <a:cxn ang="0">
                  <a:pos x="8" y="11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13" y="16"/>
                </a:cxn>
                <a:cxn ang="0">
                  <a:pos x="15" y="15"/>
                </a:cxn>
                <a:cxn ang="0">
                  <a:pos x="18" y="14"/>
                </a:cxn>
                <a:cxn ang="0">
                  <a:pos x="21" y="14"/>
                </a:cxn>
                <a:cxn ang="0">
                  <a:pos x="23" y="15"/>
                </a:cxn>
                <a:cxn ang="0">
                  <a:pos x="25" y="17"/>
                </a:cxn>
                <a:cxn ang="0">
                  <a:pos x="27" y="18"/>
                </a:cxn>
                <a:cxn ang="0">
                  <a:pos x="28" y="18"/>
                </a:cxn>
                <a:cxn ang="0">
                  <a:pos x="29" y="16"/>
                </a:cxn>
                <a:cxn ang="0">
                  <a:pos x="32" y="12"/>
                </a:cxn>
                <a:cxn ang="0">
                  <a:pos x="34" y="10"/>
                </a:cxn>
                <a:cxn ang="0">
                  <a:pos x="37" y="9"/>
                </a:cxn>
                <a:cxn ang="0">
                  <a:pos x="40" y="9"/>
                </a:cxn>
                <a:cxn ang="0">
                  <a:pos x="42" y="8"/>
                </a:cxn>
                <a:cxn ang="0">
                  <a:pos x="42" y="7"/>
                </a:cxn>
                <a:cxn ang="0">
                  <a:pos x="41" y="6"/>
                </a:cxn>
                <a:cxn ang="0">
                  <a:pos x="39" y="4"/>
                </a:cxn>
                <a:cxn ang="0">
                  <a:pos x="34" y="1"/>
                </a:cxn>
                <a:cxn ang="0">
                  <a:pos x="29" y="0"/>
                </a:cxn>
                <a:cxn ang="0">
                  <a:pos x="25" y="0"/>
                </a:cxn>
                <a:cxn ang="0">
                  <a:pos x="24" y="0"/>
                </a:cxn>
                <a:cxn ang="0">
                  <a:pos x="23" y="0"/>
                </a:cxn>
              </a:cxnLst>
              <a:rect l="0" t="0" r="r" b="b"/>
              <a:pathLst>
                <a:path w="42" h="18">
                  <a:moveTo>
                    <a:pt x="23" y="0"/>
                  </a:moveTo>
                  <a:lnTo>
                    <a:pt x="20" y="1"/>
                  </a:lnTo>
                  <a:lnTo>
                    <a:pt x="17" y="1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6" y="6"/>
                  </a:lnTo>
                  <a:lnTo>
                    <a:pt x="8" y="11"/>
                  </a:lnTo>
                  <a:lnTo>
                    <a:pt x="9" y="14"/>
                  </a:lnTo>
                  <a:lnTo>
                    <a:pt x="11" y="15"/>
                  </a:lnTo>
                  <a:lnTo>
                    <a:pt x="13" y="16"/>
                  </a:lnTo>
                  <a:lnTo>
                    <a:pt x="15" y="15"/>
                  </a:lnTo>
                  <a:lnTo>
                    <a:pt x="18" y="14"/>
                  </a:lnTo>
                  <a:lnTo>
                    <a:pt x="21" y="14"/>
                  </a:lnTo>
                  <a:lnTo>
                    <a:pt x="23" y="15"/>
                  </a:lnTo>
                  <a:lnTo>
                    <a:pt x="25" y="17"/>
                  </a:lnTo>
                  <a:lnTo>
                    <a:pt x="27" y="18"/>
                  </a:lnTo>
                  <a:lnTo>
                    <a:pt x="28" y="18"/>
                  </a:lnTo>
                  <a:lnTo>
                    <a:pt x="29" y="16"/>
                  </a:lnTo>
                  <a:lnTo>
                    <a:pt x="32" y="12"/>
                  </a:lnTo>
                  <a:lnTo>
                    <a:pt x="34" y="10"/>
                  </a:lnTo>
                  <a:lnTo>
                    <a:pt x="37" y="9"/>
                  </a:lnTo>
                  <a:lnTo>
                    <a:pt x="40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39" y="4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4" name="Freeform 1708">
              <a:extLst>
                <a:ext uri="{FF2B5EF4-FFF2-40B4-BE49-F238E27FC236}">
                  <a16:creationId xmlns:a16="http://schemas.microsoft.com/office/drawing/2014/main" id="{B7D56DA5-F192-C440-A668-B3DD94482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1225" y="5902326"/>
              <a:ext cx="26988" cy="476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3" y="7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3" y="17"/>
                </a:cxn>
                <a:cxn ang="0">
                  <a:pos x="3" y="20"/>
                </a:cxn>
                <a:cxn ang="0">
                  <a:pos x="3" y="23"/>
                </a:cxn>
                <a:cxn ang="0">
                  <a:pos x="4" y="27"/>
                </a:cxn>
                <a:cxn ang="0">
                  <a:pos x="5" y="29"/>
                </a:cxn>
                <a:cxn ang="0">
                  <a:pos x="7" y="30"/>
                </a:cxn>
                <a:cxn ang="0">
                  <a:pos x="11" y="30"/>
                </a:cxn>
                <a:cxn ang="0">
                  <a:pos x="14" y="28"/>
                </a:cxn>
                <a:cxn ang="0">
                  <a:pos x="14" y="27"/>
                </a:cxn>
                <a:cxn ang="0">
                  <a:pos x="15" y="25"/>
                </a:cxn>
                <a:cxn ang="0">
                  <a:pos x="12" y="24"/>
                </a:cxn>
                <a:cxn ang="0">
                  <a:pos x="10" y="24"/>
                </a:cxn>
                <a:cxn ang="0">
                  <a:pos x="8" y="23"/>
                </a:cxn>
                <a:cxn ang="0">
                  <a:pos x="7" y="22"/>
                </a:cxn>
                <a:cxn ang="0">
                  <a:pos x="8" y="18"/>
                </a:cxn>
                <a:cxn ang="0">
                  <a:pos x="10" y="13"/>
                </a:cxn>
                <a:cxn ang="0">
                  <a:pos x="11" y="10"/>
                </a:cxn>
                <a:cxn ang="0">
                  <a:pos x="14" y="9"/>
                </a:cxn>
                <a:cxn ang="0">
                  <a:pos x="15" y="6"/>
                </a:cxn>
                <a:cxn ang="0">
                  <a:pos x="17" y="3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6" y="5"/>
                </a:cxn>
                <a:cxn ang="0">
                  <a:pos x="5" y="5"/>
                </a:cxn>
              </a:cxnLst>
              <a:rect l="0" t="0" r="r" b="b"/>
              <a:pathLst>
                <a:path w="17" h="30">
                  <a:moveTo>
                    <a:pt x="5" y="5"/>
                  </a:moveTo>
                  <a:lnTo>
                    <a:pt x="3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3" y="20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1" y="30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5" y="25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8" y="23"/>
                  </a:lnTo>
                  <a:lnTo>
                    <a:pt x="7" y="22"/>
                  </a:lnTo>
                  <a:lnTo>
                    <a:pt x="8" y="18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4" y="9"/>
                  </a:lnTo>
                  <a:lnTo>
                    <a:pt x="15" y="6"/>
                  </a:lnTo>
                  <a:lnTo>
                    <a:pt x="17" y="3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6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5" name="Freeform 1709">
              <a:extLst>
                <a:ext uri="{FF2B5EF4-FFF2-40B4-BE49-F238E27FC236}">
                  <a16:creationId xmlns:a16="http://schemas.microsoft.com/office/drawing/2014/main" id="{2E3CBE4C-D1F1-FF42-8F90-4A647BCD8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5907088"/>
              <a:ext cx="90488" cy="109538"/>
            </a:xfrm>
            <a:custGeom>
              <a:avLst/>
              <a:gdLst/>
              <a:ahLst/>
              <a:cxnLst>
                <a:cxn ang="0">
                  <a:pos x="7" y="16"/>
                </a:cxn>
                <a:cxn ang="0">
                  <a:pos x="7" y="25"/>
                </a:cxn>
                <a:cxn ang="0">
                  <a:pos x="9" y="32"/>
                </a:cxn>
                <a:cxn ang="0">
                  <a:pos x="10" y="40"/>
                </a:cxn>
                <a:cxn ang="0">
                  <a:pos x="12" y="53"/>
                </a:cxn>
                <a:cxn ang="0">
                  <a:pos x="13" y="59"/>
                </a:cxn>
                <a:cxn ang="0">
                  <a:pos x="18" y="63"/>
                </a:cxn>
                <a:cxn ang="0">
                  <a:pos x="22" y="64"/>
                </a:cxn>
                <a:cxn ang="0">
                  <a:pos x="28" y="68"/>
                </a:cxn>
                <a:cxn ang="0">
                  <a:pos x="32" y="68"/>
                </a:cxn>
                <a:cxn ang="0">
                  <a:pos x="36" y="63"/>
                </a:cxn>
                <a:cxn ang="0">
                  <a:pos x="42" y="60"/>
                </a:cxn>
                <a:cxn ang="0">
                  <a:pos x="40" y="57"/>
                </a:cxn>
                <a:cxn ang="0">
                  <a:pos x="41" y="54"/>
                </a:cxn>
                <a:cxn ang="0">
                  <a:pos x="48" y="54"/>
                </a:cxn>
                <a:cxn ang="0">
                  <a:pos x="57" y="54"/>
                </a:cxn>
                <a:cxn ang="0">
                  <a:pos x="55" y="50"/>
                </a:cxn>
                <a:cxn ang="0">
                  <a:pos x="50" y="47"/>
                </a:cxn>
                <a:cxn ang="0">
                  <a:pos x="44" y="47"/>
                </a:cxn>
                <a:cxn ang="0">
                  <a:pos x="38" y="43"/>
                </a:cxn>
                <a:cxn ang="0">
                  <a:pos x="33" y="38"/>
                </a:cxn>
                <a:cxn ang="0">
                  <a:pos x="25" y="35"/>
                </a:cxn>
                <a:cxn ang="0">
                  <a:pos x="20" y="31"/>
                </a:cxn>
                <a:cxn ang="0">
                  <a:pos x="19" y="26"/>
                </a:cxn>
                <a:cxn ang="0">
                  <a:pos x="14" y="17"/>
                </a:cxn>
                <a:cxn ang="0">
                  <a:pos x="12" y="15"/>
                </a:cxn>
                <a:cxn ang="0">
                  <a:pos x="8" y="18"/>
                </a:cxn>
                <a:cxn ang="0">
                  <a:pos x="9" y="13"/>
                </a:cxn>
                <a:cxn ang="0">
                  <a:pos x="10" y="10"/>
                </a:cxn>
                <a:cxn ang="0">
                  <a:pos x="13" y="6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4" y="7"/>
                </a:cxn>
                <a:cxn ang="0">
                  <a:pos x="6" y="12"/>
                </a:cxn>
              </a:cxnLst>
              <a:rect l="0" t="0" r="r" b="b"/>
              <a:pathLst>
                <a:path w="57" h="69">
                  <a:moveTo>
                    <a:pt x="7" y="12"/>
                  </a:moveTo>
                  <a:lnTo>
                    <a:pt x="7" y="16"/>
                  </a:lnTo>
                  <a:lnTo>
                    <a:pt x="7" y="20"/>
                  </a:lnTo>
                  <a:lnTo>
                    <a:pt x="7" y="25"/>
                  </a:lnTo>
                  <a:lnTo>
                    <a:pt x="8" y="29"/>
                  </a:lnTo>
                  <a:lnTo>
                    <a:pt x="9" y="32"/>
                  </a:lnTo>
                  <a:lnTo>
                    <a:pt x="10" y="36"/>
                  </a:lnTo>
                  <a:lnTo>
                    <a:pt x="10" y="40"/>
                  </a:lnTo>
                  <a:lnTo>
                    <a:pt x="11" y="44"/>
                  </a:lnTo>
                  <a:lnTo>
                    <a:pt x="12" y="53"/>
                  </a:lnTo>
                  <a:lnTo>
                    <a:pt x="13" y="55"/>
                  </a:lnTo>
                  <a:lnTo>
                    <a:pt x="13" y="59"/>
                  </a:lnTo>
                  <a:lnTo>
                    <a:pt x="15" y="61"/>
                  </a:lnTo>
                  <a:lnTo>
                    <a:pt x="18" y="63"/>
                  </a:lnTo>
                  <a:lnTo>
                    <a:pt x="20" y="63"/>
                  </a:lnTo>
                  <a:lnTo>
                    <a:pt x="22" y="64"/>
                  </a:lnTo>
                  <a:lnTo>
                    <a:pt x="26" y="68"/>
                  </a:lnTo>
                  <a:lnTo>
                    <a:pt x="28" y="68"/>
                  </a:lnTo>
                  <a:lnTo>
                    <a:pt x="30" y="69"/>
                  </a:lnTo>
                  <a:lnTo>
                    <a:pt x="32" y="68"/>
                  </a:lnTo>
                  <a:lnTo>
                    <a:pt x="33" y="66"/>
                  </a:lnTo>
                  <a:lnTo>
                    <a:pt x="36" y="63"/>
                  </a:lnTo>
                  <a:lnTo>
                    <a:pt x="38" y="61"/>
                  </a:lnTo>
                  <a:lnTo>
                    <a:pt x="42" y="60"/>
                  </a:lnTo>
                  <a:lnTo>
                    <a:pt x="40" y="59"/>
                  </a:lnTo>
                  <a:lnTo>
                    <a:pt x="40" y="57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4" y="54"/>
                  </a:lnTo>
                  <a:lnTo>
                    <a:pt x="48" y="54"/>
                  </a:lnTo>
                  <a:lnTo>
                    <a:pt x="54" y="55"/>
                  </a:lnTo>
                  <a:lnTo>
                    <a:pt x="57" y="54"/>
                  </a:lnTo>
                  <a:lnTo>
                    <a:pt x="57" y="52"/>
                  </a:lnTo>
                  <a:lnTo>
                    <a:pt x="55" y="50"/>
                  </a:lnTo>
                  <a:lnTo>
                    <a:pt x="52" y="48"/>
                  </a:lnTo>
                  <a:lnTo>
                    <a:pt x="50" y="47"/>
                  </a:lnTo>
                  <a:lnTo>
                    <a:pt x="47" y="47"/>
                  </a:lnTo>
                  <a:lnTo>
                    <a:pt x="44" y="47"/>
                  </a:lnTo>
                  <a:lnTo>
                    <a:pt x="41" y="46"/>
                  </a:lnTo>
                  <a:lnTo>
                    <a:pt x="38" y="43"/>
                  </a:lnTo>
                  <a:lnTo>
                    <a:pt x="36" y="40"/>
                  </a:lnTo>
                  <a:lnTo>
                    <a:pt x="33" y="38"/>
                  </a:lnTo>
                  <a:lnTo>
                    <a:pt x="31" y="36"/>
                  </a:lnTo>
                  <a:lnTo>
                    <a:pt x="25" y="35"/>
                  </a:lnTo>
                  <a:lnTo>
                    <a:pt x="22" y="34"/>
                  </a:lnTo>
                  <a:lnTo>
                    <a:pt x="20" y="31"/>
                  </a:lnTo>
                  <a:lnTo>
                    <a:pt x="20" y="28"/>
                  </a:lnTo>
                  <a:lnTo>
                    <a:pt x="19" y="26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3" y="16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1" y="5"/>
                  </a:lnTo>
                  <a:lnTo>
                    <a:pt x="7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7"/>
                  </a:lnTo>
                  <a:lnTo>
                    <a:pt x="6" y="9"/>
                  </a:lnTo>
                  <a:lnTo>
                    <a:pt x="6" y="12"/>
                  </a:lnTo>
                  <a:lnTo>
                    <a:pt x="7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6" name="Freeform 1710">
              <a:extLst>
                <a:ext uri="{FF2B5EF4-FFF2-40B4-BE49-F238E27FC236}">
                  <a16:creationId xmlns:a16="http://schemas.microsoft.com/office/drawing/2014/main" id="{A9CAF894-523F-6D4C-B348-490F6C790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4851401"/>
              <a:ext cx="180975" cy="1179513"/>
            </a:xfrm>
            <a:custGeom>
              <a:avLst/>
              <a:gdLst/>
              <a:ahLst/>
              <a:cxnLst>
                <a:cxn ang="0">
                  <a:pos x="46" y="640"/>
                </a:cxn>
                <a:cxn ang="0">
                  <a:pos x="34" y="618"/>
                </a:cxn>
                <a:cxn ang="0">
                  <a:pos x="48" y="582"/>
                </a:cxn>
                <a:cxn ang="0">
                  <a:pos x="49" y="537"/>
                </a:cxn>
                <a:cxn ang="0">
                  <a:pos x="46" y="507"/>
                </a:cxn>
                <a:cxn ang="0">
                  <a:pos x="48" y="485"/>
                </a:cxn>
                <a:cxn ang="0">
                  <a:pos x="50" y="449"/>
                </a:cxn>
                <a:cxn ang="0">
                  <a:pos x="51" y="416"/>
                </a:cxn>
                <a:cxn ang="0">
                  <a:pos x="58" y="385"/>
                </a:cxn>
                <a:cxn ang="0">
                  <a:pos x="60" y="358"/>
                </a:cxn>
                <a:cxn ang="0">
                  <a:pos x="70" y="321"/>
                </a:cxn>
                <a:cxn ang="0">
                  <a:pos x="66" y="274"/>
                </a:cxn>
                <a:cxn ang="0">
                  <a:pos x="67" y="250"/>
                </a:cxn>
                <a:cxn ang="0">
                  <a:pos x="82" y="183"/>
                </a:cxn>
                <a:cxn ang="0">
                  <a:pos x="106" y="117"/>
                </a:cxn>
                <a:cxn ang="0">
                  <a:pos x="112" y="96"/>
                </a:cxn>
                <a:cxn ang="0">
                  <a:pos x="97" y="74"/>
                </a:cxn>
                <a:cxn ang="0">
                  <a:pos x="85" y="34"/>
                </a:cxn>
                <a:cxn ang="0">
                  <a:pos x="75" y="6"/>
                </a:cxn>
                <a:cxn ang="0">
                  <a:pos x="72" y="53"/>
                </a:cxn>
                <a:cxn ang="0">
                  <a:pos x="68" y="137"/>
                </a:cxn>
                <a:cxn ang="0">
                  <a:pos x="55" y="218"/>
                </a:cxn>
                <a:cxn ang="0">
                  <a:pos x="55" y="293"/>
                </a:cxn>
                <a:cxn ang="0">
                  <a:pos x="31" y="356"/>
                </a:cxn>
                <a:cxn ang="0">
                  <a:pos x="25" y="450"/>
                </a:cxn>
                <a:cxn ang="0">
                  <a:pos x="27" y="479"/>
                </a:cxn>
                <a:cxn ang="0">
                  <a:pos x="37" y="441"/>
                </a:cxn>
                <a:cxn ang="0">
                  <a:pos x="34" y="484"/>
                </a:cxn>
                <a:cxn ang="0">
                  <a:pos x="33" y="498"/>
                </a:cxn>
                <a:cxn ang="0">
                  <a:pos x="39" y="508"/>
                </a:cxn>
                <a:cxn ang="0">
                  <a:pos x="29" y="532"/>
                </a:cxn>
                <a:cxn ang="0">
                  <a:pos x="24" y="513"/>
                </a:cxn>
                <a:cxn ang="0">
                  <a:pos x="15" y="498"/>
                </a:cxn>
                <a:cxn ang="0">
                  <a:pos x="23" y="522"/>
                </a:cxn>
                <a:cxn ang="0">
                  <a:pos x="10" y="528"/>
                </a:cxn>
                <a:cxn ang="0">
                  <a:pos x="3" y="544"/>
                </a:cxn>
                <a:cxn ang="0">
                  <a:pos x="15" y="541"/>
                </a:cxn>
                <a:cxn ang="0">
                  <a:pos x="15" y="565"/>
                </a:cxn>
                <a:cxn ang="0">
                  <a:pos x="20" y="588"/>
                </a:cxn>
                <a:cxn ang="0">
                  <a:pos x="4" y="571"/>
                </a:cxn>
                <a:cxn ang="0">
                  <a:pos x="9" y="612"/>
                </a:cxn>
                <a:cxn ang="0">
                  <a:pos x="22" y="602"/>
                </a:cxn>
                <a:cxn ang="0">
                  <a:pos x="25" y="625"/>
                </a:cxn>
                <a:cxn ang="0">
                  <a:pos x="36" y="647"/>
                </a:cxn>
                <a:cxn ang="0">
                  <a:pos x="21" y="650"/>
                </a:cxn>
                <a:cxn ang="0">
                  <a:pos x="20" y="660"/>
                </a:cxn>
                <a:cxn ang="0">
                  <a:pos x="36" y="659"/>
                </a:cxn>
                <a:cxn ang="0">
                  <a:pos x="36" y="669"/>
                </a:cxn>
                <a:cxn ang="0">
                  <a:pos x="28" y="682"/>
                </a:cxn>
                <a:cxn ang="0">
                  <a:pos x="43" y="703"/>
                </a:cxn>
                <a:cxn ang="0">
                  <a:pos x="55" y="694"/>
                </a:cxn>
                <a:cxn ang="0">
                  <a:pos x="64" y="679"/>
                </a:cxn>
                <a:cxn ang="0">
                  <a:pos x="79" y="695"/>
                </a:cxn>
                <a:cxn ang="0">
                  <a:pos x="70" y="698"/>
                </a:cxn>
                <a:cxn ang="0">
                  <a:pos x="51" y="702"/>
                </a:cxn>
                <a:cxn ang="0">
                  <a:pos x="54" y="719"/>
                </a:cxn>
                <a:cxn ang="0">
                  <a:pos x="72" y="721"/>
                </a:cxn>
                <a:cxn ang="0">
                  <a:pos x="87" y="727"/>
                </a:cxn>
                <a:cxn ang="0">
                  <a:pos x="110" y="742"/>
                </a:cxn>
                <a:cxn ang="0">
                  <a:pos x="99" y="718"/>
                </a:cxn>
                <a:cxn ang="0">
                  <a:pos x="91" y="672"/>
                </a:cxn>
                <a:cxn ang="0">
                  <a:pos x="82" y="686"/>
                </a:cxn>
                <a:cxn ang="0">
                  <a:pos x="70" y="675"/>
                </a:cxn>
              </a:cxnLst>
              <a:rect l="0" t="0" r="r" b="b"/>
              <a:pathLst>
                <a:path w="114" h="743">
                  <a:moveTo>
                    <a:pt x="82" y="659"/>
                  </a:moveTo>
                  <a:lnTo>
                    <a:pt x="77" y="657"/>
                  </a:lnTo>
                  <a:lnTo>
                    <a:pt x="73" y="656"/>
                  </a:lnTo>
                  <a:lnTo>
                    <a:pt x="69" y="655"/>
                  </a:lnTo>
                  <a:lnTo>
                    <a:pt x="63" y="653"/>
                  </a:lnTo>
                  <a:lnTo>
                    <a:pt x="57" y="651"/>
                  </a:lnTo>
                  <a:lnTo>
                    <a:pt x="51" y="648"/>
                  </a:lnTo>
                  <a:lnTo>
                    <a:pt x="48" y="647"/>
                  </a:lnTo>
                  <a:lnTo>
                    <a:pt x="47" y="646"/>
                  </a:lnTo>
                  <a:lnTo>
                    <a:pt x="46" y="645"/>
                  </a:lnTo>
                  <a:lnTo>
                    <a:pt x="46" y="640"/>
                  </a:lnTo>
                  <a:lnTo>
                    <a:pt x="44" y="637"/>
                  </a:lnTo>
                  <a:lnTo>
                    <a:pt x="43" y="634"/>
                  </a:lnTo>
                  <a:lnTo>
                    <a:pt x="41" y="632"/>
                  </a:lnTo>
                  <a:lnTo>
                    <a:pt x="39" y="631"/>
                  </a:lnTo>
                  <a:lnTo>
                    <a:pt x="37" y="631"/>
                  </a:lnTo>
                  <a:lnTo>
                    <a:pt x="35" y="631"/>
                  </a:lnTo>
                  <a:lnTo>
                    <a:pt x="34" y="631"/>
                  </a:lnTo>
                  <a:lnTo>
                    <a:pt x="32" y="629"/>
                  </a:lnTo>
                  <a:lnTo>
                    <a:pt x="32" y="627"/>
                  </a:lnTo>
                  <a:lnTo>
                    <a:pt x="34" y="623"/>
                  </a:lnTo>
                  <a:lnTo>
                    <a:pt x="34" y="618"/>
                  </a:lnTo>
                  <a:lnTo>
                    <a:pt x="34" y="614"/>
                  </a:lnTo>
                  <a:lnTo>
                    <a:pt x="34" y="611"/>
                  </a:lnTo>
                  <a:lnTo>
                    <a:pt x="35" y="608"/>
                  </a:lnTo>
                  <a:lnTo>
                    <a:pt x="35" y="599"/>
                  </a:lnTo>
                  <a:lnTo>
                    <a:pt x="35" y="597"/>
                  </a:lnTo>
                  <a:lnTo>
                    <a:pt x="36" y="596"/>
                  </a:lnTo>
                  <a:lnTo>
                    <a:pt x="39" y="593"/>
                  </a:lnTo>
                  <a:lnTo>
                    <a:pt x="44" y="590"/>
                  </a:lnTo>
                  <a:lnTo>
                    <a:pt x="46" y="588"/>
                  </a:lnTo>
                  <a:lnTo>
                    <a:pt x="47" y="585"/>
                  </a:lnTo>
                  <a:lnTo>
                    <a:pt x="48" y="582"/>
                  </a:lnTo>
                  <a:lnTo>
                    <a:pt x="46" y="577"/>
                  </a:lnTo>
                  <a:lnTo>
                    <a:pt x="43" y="572"/>
                  </a:lnTo>
                  <a:lnTo>
                    <a:pt x="42" y="570"/>
                  </a:lnTo>
                  <a:lnTo>
                    <a:pt x="41" y="568"/>
                  </a:lnTo>
                  <a:lnTo>
                    <a:pt x="41" y="564"/>
                  </a:lnTo>
                  <a:lnTo>
                    <a:pt x="43" y="560"/>
                  </a:lnTo>
                  <a:lnTo>
                    <a:pt x="47" y="553"/>
                  </a:lnTo>
                  <a:lnTo>
                    <a:pt x="48" y="550"/>
                  </a:lnTo>
                  <a:lnTo>
                    <a:pt x="49" y="546"/>
                  </a:lnTo>
                  <a:lnTo>
                    <a:pt x="49" y="542"/>
                  </a:lnTo>
                  <a:lnTo>
                    <a:pt x="49" y="537"/>
                  </a:lnTo>
                  <a:lnTo>
                    <a:pt x="50" y="536"/>
                  </a:lnTo>
                  <a:lnTo>
                    <a:pt x="50" y="533"/>
                  </a:lnTo>
                  <a:lnTo>
                    <a:pt x="48" y="529"/>
                  </a:lnTo>
                  <a:lnTo>
                    <a:pt x="47" y="52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0" y="514"/>
                  </a:lnTo>
                  <a:lnTo>
                    <a:pt x="49" y="510"/>
                  </a:lnTo>
                  <a:lnTo>
                    <a:pt x="47" y="509"/>
                  </a:lnTo>
                  <a:lnTo>
                    <a:pt x="45" y="508"/>
                  </a:lnTo>
                  <a:lnTo>
                    <a:pt x="46" y="507"/>
                  </a:lnTo>
                  <a:lnTo>
                    <a:pt x="47" y="506"/>
                  </a:lnTo>
                  <a:lnTo>
                    <a:pt x="50" y="505"/>
                  </a:lnTo>
                  <a:lnTo>
                    <a:pt x="53" y="505"/>
                  </a:lnTo>
                  <a:lnTo>
                    <a:pt x="54" y="504"/>
                  </a:lnTo>
                  <a:lnTo>
                    <a:pt x="55" y="502"/>
                  </a:lnTo>
                  <a:lnTo>
                    <a:pt x="55" y="501"/>
                  </a:lnTo>
                  <a:lnTo>
                    <a:pt x="55" y="499"/>
                  </a:lnTo>
                  <a:lnTo>
                    <a:pt x="53" y="496"/>
                  </a:lnTo>
                  <a:lnTo>
                    <a:pt x="51" y="493"/>
                  </a:lnTo>
                  <a:lnTo>
                    <a:pt x="49" y="489"/>
                  </a:lnTo>
                  <a:lnTo>
                    <a:pt x="48" y="485"/>
                  </a:lnTo>
                  <a:lnTo>
                    <a:pt x="49" y="481"/>
                  </a:lnTo>
                  <a:lnTo>
                    <a:pt x="49" y="473"/>
                  </a:lnTo>
                  <a:lnTo>
                    <a:pt x="48" y="470"/>
                  </a:lnTo>
                  <a:lnTo>
                    <a:pt x="47" y="466"/>
                  </a:lnTo>
                  <a:lnTo>
                    <a:pt x="47" y="462"/>
                  </a:lnTo>
                  <a:lnTo>
                    <a:pt x="45" y="459"/>
                  </a:lnTo>
                  <a:lnTo>
                    <a:pt x="45" y="456"/>
                  </a:lnTo>
                  <a:lnTo>
                    <a:pt x="45" y="452"/>
                  </a:lnTo>
                  <a:lnTo>
                    <a:pt x="46" y="450"/>
                  </a:lnTo>
                  <a:lnTo>
                    <a:pt x="47" y="450"/>
                  </a:lnTo>
                  <a:lnTo>
                    <a:pt x="50" y="449"/>
                  </a:lnTo>
                  <a:lnTo>
                    <a:pt x="51" y="449"/>
                  </a:lnTo>
                  <a:lnTo>
                    <a:pt x="51" y="447"/>
                  </a:lnTo>
                  <a:lnTo>
                    <a:pt x="50" y="443"/>
                  </a:lnTo>
                  <a:lnTo>
                    <a:pt x="49" y="440"/>
                  </a:lnTo>
                  <a:lnTo>
                    <a:pt x="48" y="436"/>
                  </a:lnTo>
                  <a:lnTo>
                    <a:pt x="46" y="430"/>
                  </a:lnTo>
                  <a:lnTo>
                    <a:pt x="47" y="427"/>
                  </a:lnTo>
                  <a:lnTo>
                    <a:pt x="47" y="424"/>
                  </a:lnTo>
                  <a:lnTo>
                    <a:pt x="50" y="418"/>
                  </a:lnTo>
                  <a:lnTo>
                    <a:pt x="51" y="417"/>
                  </a:lnTo>
                  <a:lnTo>
                    <a:pt x="51" y="416"/>
                  </a:lnTo>
                  <a:lnTo>
                    <a:pt x="52" y="411"/>
                  </a:lnTo>
                  <a:lnTo>
                    <a:pt x="53" y="408"/>
                  </a:lnTo>
                  <a:lnTo>
                    <a:pt x="53" y="404"/>
                  </a:lnTo>
                  <a:lnTo>
                    <a:pt x="53" y="399"/>
                  </a:lnTo>
                  <a:lnTo>
                    <a:pt x="54" y="395"/>
                  </a:lnTo>
                  <a:lnTo>
                    <a:pt x="54" y="394"/>
                  </a:lnTo>
                  <a:lnTo>
                    <a:pt x="53" y="392"/>
                  </a:lnTo>
                  <a:lnTo>
                    <a:pt x="53" y="391"/>
                  </a:lnTo>
                  <a:lnTo>
                    <a:pt x="53" y="389"/>
                  </a:lnTo>
                  <a:lnTo>
                    <a:pt x="55" y="387"/>
                  </a:lnTo>
                  <a:lnTo>
                    <a:pt x="58" y="385"/>
                  </a:lnTo>
                  <a:lnTo>
                    <a:pt x="60" y="383"/>
                  </a:lnTo>
                  <a:lnTo>
                    <a:pt x="62" y="381"/>
                  </a:lnTo>
                  <a:lnTo>
                    <a:pt x="63" y="376"/>
                  </a:lnTo>
                  <a:lnTo>
                    <a:pt x="64" y="375"/>
                  </a:lnTo>
                  <a:lnTo>
                    <a:pt x="66" y="374"/>
                  </a:lnTo>
                  <a:lnTo>
                    <a:pt x="67" y="372"/>
                  </a:lnTo>
                  <a:lnTo>
                    <a:pt x="67" y="371"/>
                  </a:lnTo>
                  <a:lnTo>
                    <a:pt x="65" y="367"/>
                  </a:lnTo>
                  <a:lnTo>
                    <a:pt x="63" y="364"/>
                  </a:lnTo>
                  <a:lnTo>
                    <a:pt x="60" y="361"/>
                  </a:lnTo>
                  <a:lnTo>
                    <a:pt x="60" y="358"/>
                  </a:lnTo>
                  <a:lnTo>
                    <a:pt x="60" y="353"/>
                  </a:lnTo>
                  <a:lnTo>
                    <a:pt x="62" y="350"/>
                  </a:lnTo>
                  <a:lnTo>
                    <a:pt x="62" y="346"/>
                  </a:lnTo>
                  <a:lnTo>
                    <a:pt x="62" y="342"/>
                  </a:lnTo>
                  <a:lnTo>
                    <a:pt x="63" y="339"/>
                  </a:lnTo>
                  <a:lnTo>
                    <a:pt x="64" y="336"/>
                  </a:lnTo>
                  <a:lnTo>
                    <a:pt x="66" y="332"/>
                  </a:lnTo>
                  <a:lnTo>
                    <a:pt x="66" y="329"/>
                  </a:lnTo>
                  <a:lnTo>
                    <a:pt x="67" y="326"/>
                  </a:lnTo>
                  <a:lnTo>
                    <a:pt x="69" y="323"/>
                  </a:lnTo>
                  <a:lnTo>
                    <a:pt x="70" y="321"/>
                  </a:lnTo>
                  <a:lnTo>
                    <a:pt x="70" y="317"/>
                  </a:lnTo>
                  <a:lnTo>
                    <a:pt x="71" y="315"/>
                  </a:lnTo>
                  <a:lnTo>
                    <a:pt x="72" y="309"/>
                  </a:lnTo>
                  <a:lnTo>
                    <a:pt x="71" y="305"/>
                  </a:lnTo>
                  <a:lnTo>
                    <a:pt x="72" y="300"/>
                  </a:lnTo>
                  <a:lnTo>
                    <a:pt x="73" y="296"/>
                  </a:lnTo>
                  <a:lnTo>
                    <a:pt x="73" y="293"/>
                  </a:lnTo>
                  <a:lnTo>
                    <a:pt x="73" y="290"/>
                  </a:lnTo>
                  <a:lnTo>
                    <a:pt x="70" y="286"/>
                  </a:lnTo>
                  <a:lnTo>
                    <a:pt x="67" y="278"/>
                  </a:lnTo>
                  <a:lnTo>
                    <a:pt x="66" y="274"/>
                  </a:lnTo>
                  <a:lnTo>
                    <a:pt x="65" y="271"/>
                  </a:lnTo>
                  <a:lnTo>
                    <a:pt x="66" y="270"/>
                  </a:lnTo>
                  <a:lnTo>
                    <a:pt x="65" y="267"/>
                  </a:lnTo>
                  <a:lnTo>
                    <a:pt x="65" y="266"/>
                  </a:lnTo>
                  <a:lnTo>
                    <a:pt x="66" y="263"/>
                  </a:lnTo>
                  <a:lnTo>
                    <a:pt x="66" y="260"/>
                  </a:lnTo>
                  <a:lnTo>
                    <a:pt x="65" y="257"/>
                  </a:lnTo>
                  <a:lnTo>
                    <a:pt x="66" y="256"/>
                  </a:lnTo>
                  <a:lnTo>
                    <a:pt x="66" y="255"/>
                  </a:lnTo>
                  <a:lnTo>
                    <a:pt x="66" y="253"/>
                  </a:lnTo>
                  <a:lnTo>
                    <a:pt x="67" y="250"/>
                  </a:lnTo>
                  <a:lnTo>
                    <a:pt x="68" y="246"/>
                  </a:lnTo>
                  <a:lnTo>
                    <a:pt x="72" y="237"/>
                  </a:lnTo>
                  <a:lnTo>
                    <a:pt x="75" y="229"/>
                  </a:lnTo>
                  <a:lnTo>
                    <a:pt x="76" y="222"/>
                  </a:lnTo>
                  <a:lnTo>
                    <a:pt x="76" y="217"/>
                  </a:lnTo>
                  <a:lnTo>
                    <a:pt x="76" y="212"/>
                  </a:lnTo>
                  <a:lnTo>
                    <a:pt x="74" y="208"/>
                  </a:lnTo>
                  <a:lnTo>
                    <a:pt x="73" y="202"/>
                  </a:lnTo>
                  <a:lnTo>
                    <a:pt x="74" y="197"/>
                  </a:lnTo>
                  <a:lnTo>
                    <a:pt x="79" y="187"/>
                  </a:lnTo>
                  <a:lnTo>
                    <a:pt x="82" y="183"/>
                  </a:lnTo>
                  <a:lnTo>
                    <a:pt x="85" y="177"/>
                  </a:lnTo>
                  <a:lnTo>
                    <a:pt x="86" y="173"/>
                  </a:lnTo>
                  <a:lnTo>
                    <a:pt x="88" y="169"/>
                  </a:lnTo>
                  <a:lnTo>
                    <a:pt x="89" y="164"/>
                  </a:lnTo>
                  <a:lnTo>
                    <a:pt x="90" y="156"/>
                  </a:lnTo>
                  <a:lnTo>
                    <a:pt x="91" y="151"/>
                  </a:lnTo>
                  <a:lnTo>
                    <a:pt x="92" y="147"/>
                  </a:lnTo>
                  <a:lnTo>
                    <a:pt x="94" y="141"/>
                  </a:lnTo>
                  <a:lnTo>
                    <a:pt x="95" y="135"/>
                  </a:lnTo>
                  <a:lnTo>
                    <a:pt x="99" y="126"/>
                  </a:lnTo>
                  <a:lnTo>
                    <a:pt x="106" y="117"/>
                  </a:lnTo>
                  <a:lnTo>
                    <a:pt x="108" y="112"/>
                  </a:lnTo>
                  <a:lnTo>
                    <a:pt x="109" y="110"/>
                  </a:lnTo>
                  <a:lnTo>
                    <a:pt x="110" y="108"/>
                  </a:lnTo>
                  <a:lnTo>
                    <a:pt x="110" y="106"/>
                  </a:lnTo>
                  <a:lnTo>
                    <a:pt x="111" y="104"/>
                  </a:lnTo>
                  <a:lnTo>
                    <a:pt x="112" y="103"/>
                  </a:lnTo>
                  <a:lnTo>
                    <a:pt x="113" y="100"/>
                  </a:lnTo>
                  <a:lnTo>
                    <a:pt x="113" y="99"/>
                  </a:lnTo>
                  <a:lnTo>
                    <a:pt x="114" y="98"/>
                  </a:lnTo>
                  <a:lnTo>
                    <a:pt x="113" y="96"/>
                  </a:lnTo>
                  <a:lnTo>
                    <a:pt x="112" y="96"/>
                  </a:lnTo>
                  <a:lnTo>
                    <a:pt x="109" y="96"/>
                  </a:lnTo>
                  <a:lnTo>
                    <a:pt x="108" y="96"/>
                  </a:lnTo>
                  <a:lnTo>
                    <a:pt x="107" y="97"/>
                  </a:lnTo>
                  <a:lnTo>
                    <a:pt x="105" y="97"/>
                  </a:lnTo>
                  <a:lnTo>
                    <a:pt x="103" y="96"/>
                  </a:lnTo>
                  <a:lnTo>
                    <a:pt x="101" y="95"/>
                  </a:lnTo>
                  <a:lnTo>
                    <a:pt x="100" y="93"/>
                  </a:lnTo>
                  <a:lnTo>
                    <a:pt x="99" y="88"/>
                  </a:lnTo>
                  <a:lnTo>
                    <a:pt x="99" y="85"/>
                  </a:lnTo>
                  <a:lnTo>
                    <a:pt x="99" y="81"/>
                  </a:lnTo>
                  <a:lnTo>
                    <a:pt x="97" y="74"/>
                  </a:lnTo>
                  <a:lnTo>
                    <a:pt x="95" y="67"/>
                  </a:lnTo>
                  <a:lnTo>
                    <a:pt x="95" y="65"/>
                  </a:lnTo>
                  <a:lnTo>
                    <a:pt x="94" y="64"/>
                  </a:lnTo>
                  <a:lnTo>
                    <a:pt x="92" y="63"/>
                  </a:lnTo>
                  <a:lnTo>
                    <a:pt x="90" y="60"/>
                  </a:lnTo>
                  <a:lnTo>
                    <a:pt x="89" y="57"/>
                  </a:lnTo>
                  <a:lnTo>
                    <a:pt x="89" y="49"/>
                  </a:lnTo>
                  <a:lnTo>
                    <a:pt x="89" y="44"/>
                  </a:lnTo>
                  <a:lnTo>
                    <a:pt x="87" y="40"/>
                  </a:lnTo>
                  <a:lnTo>
                    <a:pt x="86" y="37"/>
                  </a:lnTo>
                  <a:lnTo>
                    <a:pt x="85" y="34"/>
                  </a:lnTo>
                  <a:lnTo>
                    <a:pt x="84" y="30"/>
                  </a:lnTo>
                  <a:lnTo>
                    <a:pt x="82" y="27"/>
                  </a:lnTo>
                  <a:lnTo>
                    <a:pt x="81" y="23"/>
                  </a:lnTo>
                  <a:lnTo>
                    <a:pt x="80" y="20"/>
                  </a:lnTo>
                  <a:lnTo>
                    <a:pt x="78" y="18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79" y="9"/>
                  </a:lnTo>
                  <a:lnTo>
                    <a:pt x="80" y="0"/>
                  </a:lnTo>
                  <a:lnTo>
                    <a:pt x="78" y="3"/>
                  </a:lnTo>
                  <a:lnTo>
                    <a:pt x="75" y="6"/>
                  </a:lnTo>
                  <a:lnTo>
                    <a:pt x="73" y="8"/>
                  </a:lnTo>
                  <a:lnTo>
                    <a:pt x="71" y="11"/>
                  </a:lnTo>
                  <a:lnTo>
                    <a:pt x="71" y="15"/>
                  </a:lnTo>
                  <a:lnTo>
                    <a:pt x="69" y="18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5" y="41"/>
                  </a:lnTo>
                  <a:lnTo>
                    <a:pt x="74" y="47"/>
                  </a:lnTo>
                  <a:lnTo>
                    <a:pt x="72" y="53"/>
                  </a:lnTo>
                  <a:lnTo>
                    <a:pt x="71" y="59"/>
                  </a:lnTo>
                  <a:lnTo>
                    <a:pt x="70" y="64"/>
                  </a:lnTo>
                  <a:lnTo>
                    <a:pt x="70" y="71"/>
                  </a:lnTo>
                  <a:lnTo>
                    <a:pt x="71" y="76"/>
                  </a:lnTo>
                  <a:lnTo>
                    <a:pt x="72" y="87"/>
                  </a:lnTo>
                  <a:lnTo>
                    <a:pt x="72" y="94"/>
                  </a:lnTo>
                  <a:lnTo>
                    <a:pt x="72" y="99"/>
                  </a:lnTo>
                  <a:lnTo>
                    <a:pt x="69" y="109"/>
                  </a:lnTo>
                  <a:lnTo>
                    <a:pt x="68" y="120"/>
                  </a:lnTo>
                  <a:lnTo>
                    <a:pt x="68" y="130"/>
                  </a:lnTo>
                  <a:lnTo>
                    <a:pt x="68" y="137"/>
                  </a:lnTo>
                  <a:lnTo>
                    <a:pt x="67" y="143"/>
                  </a:lnTo>
                  <a:lnTo>
                    <a:pt x="64" y="154"/>
                  </a:lnTo>
                  <a:lnTo>
                    <a:pt x="63" y="161"/>
                  </a:lnTo>
                  <a:lnTo>
                    <a:pt x="62" y="167"/>
                  </a:lnTo>
                  <a:lnTo>
                    <a:pt x="62" y="178"/>
                  </a:lnTo>
                  <a:lnTo>
                    <a:pt x="62" y="185"/>
                  </a:lnTo>
                  <a:lnTo>
                    <a:pt x="60" y="191"/>
                  </a:lnTo>
                  <a:lnTo>
                    <a:pt x="57" y="201"/>
                  </a:lnTo>
                  <a:lnTo>
                    <a:pt x="55" y="208"/>
                  </a:lnTo>
                  <a:lnTo>
                    <a:pt x="55" y="213"/>
                  </a:lnTo>
                  <a:lnTo>
                    <a:pt x="55" y="218"/>
                  </a:lnTo>
                  <a:lnTo>
                    <a:pt x="54" y="223"/>
                  </a:lnTo>
                  <a:lnTo>
                    <a:pt x="53" y="229"/>
                  </a:lnTo>
                  <a:lnTo>
                    <a:pt x="53" y="234"/>
                  </a:lnTo>
                  <a:lnTo>
                    <a:pt x="53" y="244"/>
                  </a:lnTo>
                  <a:lnTo>
                    <a:pt x="55" y="253"/>
                  </a:lnTo>
                  <a:lnTo>
                    <a:pt x="56" y="258"/>
                  </a:lnTo>
                  <a:lnTo>
                    <a:pt x="57" y="262"/>
                  </a:lnTo>
                  <a:lnTo>
                    <a:pt x="56" y="273"/>
                  </a:lnTo>
                  <a:lnTo>
                    <a:pt x="55" y="278"/>
                  </a:lnTo>
                  <a:lnTo>
                    <a:pt x="54" y="283"/>
                  </a:lnTo>
                  <a:lnTo>
                    <a:pt x="55" y="293"/>
                  </a:lnTo>
                  <a:lnTo>
                    <a:pt x="54" y="298"/>
                  </a:lnTo>
                  <a:lnTo>
                    <a:pt x="52" y="302"/>
                  </a:lnTo>
                  <a:lnTo>
                    <a:pt x="46" y="309"/>
                  </a:lnTo>
                  <a:lnTo>
                    <a:pt x="44" y="312"/>
                  </a:lnTo>
                  <a:lnTo>
                    <a:pt x="44" y="317"/>
                  </a:lnTo>
                  <a:lnTo>
                    <a:pt x="46" y="326"/>
                  </a:lnTo>
                  <a:lnTo>
                    <a:pt x="47" y="330"/>
                  </a:lnTo>
                  <a:lnTo>
                    <a:pt x="46" y="334"/>
                  </a:lnTo>
                  <a:lnTo>
                    <a:pt x="39" y="344"/>
                  </a:lnTo>
                  <a:lnTo>
                    <a:pt x="34" y="352"/>
                  </a:lnTo>
                  <a:lnTo>
                    <a:pt x="31" y="356"/>
                  </a:lnTo>
                  <a:lnTo>
                    <a:pt x="29" y="362"/>
                  </a:lnTo>
                  <a:lnTo>
                    <a:pt x="28" y="366"/>
                  </a:lnTo>
                  <a:lnTo>
                    <a:pt x="28" y="372"/>
                  </a:lnTo>
                  <a:lnTo>
                    <a:pt x="29" y="382"/>
                  </a:lnTo>
                  <a:lnTo>
                    <a:pt x="30" y="390"/>
                  </a:lnTo>
                  <a:lnTo>
                    <a:pt x="30" y="409"/>
                  </a:lnTo>
                  <a:lnTo>
                    <a:pt x="29" y="419"/>
                  </a:lnTo>
                  <a:lnTo>
                    <a:pt x="27" y="429"/>
                  </a:lnTo>
                  <a:lnTo>
                    <a:pt x="26" y="437"/>
                  </a:lnTo>
                  <a:lnTo>
                    <a:pt x="26" y="447"/>
                  </a:lnTo>
                  <a:lnTo>
                    <a:pt x="25" y="450"/>
                  </a:lnTo>
                  <a:lnTo>
                    <a:pt x="24" y="453"/>
                  </a:lnTo>
                  <a:lnTo>
                    <a:pt x="21" y="459"/>
                  </a:lnTo>
                  <a:lnTo>
                    <a:pt x="20" y="463"/>
                  </a:lnTo>
                  <a:lnTo>
                    <a:pt x="20" y="469"/>
                  </a:lnTo>
                  <a:lnTo>
                    <a:pt x="20" y="473"/>
                  </a:lnTo>
                  <a:lnTo>
                    <a:pt x="22" y="477"/>
                  </a:lnTo>
                  <a:lnTo>
                    <a:pt x="23" y="480"/>
                  </a:lnTo>
                  <a:lnTo>
                    <a:pt x="24" y="481"/>
                  </a:lnTo>
                  <a:lnTo>
                    <a:pt x="25" y="481"/>
                  </a:lnTo>
                  <a:lnTo>
                    <a:pt x="26" y="481"/>
                  </a:lnTo>
                  <a:lnTo>
                    <a:pt x="27" y="479"/>
                  </a:lnTo>
                  <a:lnTo>
                    <a:pt x="29" y="476"/>
                  </a:lnTo>
                  <a:lnTo>
                    <a:pt x="30" y="471"/>
                  </a:lnTo>
                  <a:lnTo>
                    <a:pt x="30" y="465"/>
                  </a:lnTo>
                  <a:lnTo>
                    <a:pt x="30" y="460"/>
                  </a:lnTo>
                  <a:lnTo>
                    <a:pt x="29" y="456"/>
                  </a:lnTo>
                  <a:lnTo>
                    <a:pt x="28" y="451"/>
                  </a:lnTo>
                  <a:lnTo>
                    <a:pt x="29" y="447"/>
                  </a:lnTo>
                  <a:lnTo>
                    <a:pt x="31" y="443"/>
                  </a:lnTo>
                  <a:lnTo>
                    <a:pt x="32" y="442"/>
                  </a:lnTo>
                  <a:lnTo>
                    <a:pt x="35" y="441"/>
                  </a:lnTo>
                  <a:lnTo>
                    <a:pt x="37" y="441"/>
                  </a:lnTo>
                  <a:lnTo>
                    <a:pt x="38" y="441"/>
                  </a:lnTo>
                  <a:lnTo>
                    <a:pt x="39" y="443"/>
                  </a:lnTo>
                  <a:lnTo>
                    <a:pt x="39" y="446"/>
                  </a:lnTo>
                  <a:lnTo>
                    <a:pt x="39" y="450"/>
                  </a:lnTo>
                  <a:lnTo>
                    <a:pt x="39" y="454"/>
                  </a:lnTo>
                  <a:lnTo>
                    <a:pt x="39" y="464"/>
                  </a:lnTo>
                  <a:lnTo>
                    <a:pt x="38" y="469"/>
                  </a:lnTo>
                  <a:lnTo>
                    <a:pt x="37" y="474"/>
                  </a:lnTo>
                  <a:lnTo>
                    <a:pt x="35" y="479"/>
                  </a:lnTo>
                  <a:lnTo>
                    <a:pt x="34" y="481"/>
                  </a:lnTo>
                  <a:lnTo>
                    <a:pt x="34" y="484"/>
                  </a:lnTo>
                  <a:lnTo>
                    <a:pt x="35" y="486"/>
                  </a:lnTo>
                  <a:lnTo>
                    <a:pt x="36" y="488"/>
                  </a:lnTo>
                  <a:lnTo>
                    <a:pt x="39" y="492"/>
                  </a:lnTo>
                  <a:lnTo>
                    <a:pt x="41" y="495"/>
                  </a:lnTo>
                  <a:lnTo>
                    <a:pt x="41" y="499"/>
                  </a:lnTo>
                  <a:lnTo>
                    <a:pt x="41" y="500"/>
                  </a:lnTo>
                  <a:lnTo>
                    <a:pt x="38" y="501"/>
                  </a:lnTo>
                  <a:lnTo>
                    <a:pt x="37" y="501"/>
                  </a:lnTo>
                  <a:lnTo>
                    <a:pt x="37" y="499"/>
                  </a:lnTo>
                  <a:lnTo>
                    <a:pt x="35" y="499"/>
                  </a:lnTo>
                  <a:lnTo>
                    <a:pt x="33" y="498"/>
                  </a:lnTo>
                  <a:lnTo>
                    <a:pt x="32" y="498"/>
                  </a:lnTo>
                  <a:lnTo>
                    <a:pt x="31" y="499"/>
                  </a:lnTo>
                  <a:lnTo>
                    <a:pt x="31" y="502"/>
                  </a:lnTo>
                  <a:lnTo>
                    <a:pt x="31" y="504"/>
                  </a:lnTo>
                  <a:lnTo>
                    <a:pt x="32" y="505"/>
                  </a:lnTo>
                  <a:lnTo>
                    <a:pt x="33" y="506"/>
                  </a:lnTo>
                  <a:lnTo>
                    <a:pt x="34" y="506"/>
                  </a:lnTo>
                  <a:lnTo>
                    <a:pt x="36" y="505"/>
                  </a:lnTo>
                  <a:lnTo>
                    <a:pt x="38" y="504"/>
                  </a:lnTo>
                  <a:lnTo>
                    <a:pt x="39" y="506"/>
                  </a:lnTo>
                  <a:lnTo>
                    <a:pt x="39" y="508"/>
                  </a:lnTo>
                  <a:lnTo>
                    <a:pt x="38" y="510"/>
                  </a:lnTo>
                  <a:lnTo>
                    <a:pt x="36" y="515"/>
                  </a:lnTo>
                  <a:lnTo>
                    <a:pt x="33" y="517"/>
                  </a:lnTo>
                  <a:lnTo>
                    <a:pt x="32" y="516"/>
                  </a:lnTo>
                  <a:lnTo>
                    <a:pt x="31" y="516"/>
                  </a:lnTo>
                  <a:lnTo>
                    <a:pt x="31" y="521"/>
                  </a:lnTo>
                  <a:lnTo>
                    <a:pt x="31" y="523"/>
                  </a:lnTo>
                  <a:lnTo>
                    <a:pt x="32" y="525"/>
                  </a:lnTo>
                  <a:lnTo>
                    <a:pt x="31" y="528"/>
                  </a:lnTo>
                  <a:lnTo>
                    <a:pt x="30" y="530"/>
                  </a:lnTo>
                  <a:lnTo>
                    <a:pt x="29" y="532"/>
                  </a:lnTo>
                  <a:lnTo>
                    <a:pt x="27" y="535"/>
                  </a:lnTo>
                  <a:lnTo>
                    <a:pt x="26" y="529"/>
                  </a:lnTo>
                  <a:lnTo>
                    <a:pt x="26" y="527"/>
                  </a:lnTo>
                  <a:lnTo>
                    <a:pt x="27" y="524"/>
                  </a:lnTo>
                  <a:lnTo>
                    <a:pt x="28" y="522"/>
                  </a:lnTo>
                  <a:lnTo>
                    <a:pt x="28" y="519"/>
                  </a:lnTo>
                  <a:lnTo>
                    <a:pt x="27" y="517"/>
                  </a:lnTo>
                  <a:lnTo>
                    <a:pt x="26" y="516"/>
                  </a:lnTo>
                  <a:lnTo>
                    <a:pt x="25" y="517"/>
                  </a:lnTo>
                  <a:lnTo>
                    <a:pt x="24" y="515"/>
                  </a:lnTo>
                  <a:lnTo>
                    <a:pt x="24" y="513"/>
                  </a:lnTo>
                  <a:lnTo>
                    <a:pt x="24" y="510"/>
                  </a:lnTo>
                  <a:lnTo>
                    <a:pt x="24" y="508"/>
                  </a:lnTo>
                  <a:lnTo>
                    <a:pt x="23" y="507"/>
                  </a:lnTo>
                  <a:lnTo>
                    <a:pt x="21" y="506"/>
                  </a:lnTo>
                  <a:lnTo>
                    <a:pt x="21" y="503"/>
                  </a:lnTo>
                  <a:lnTo>
                    <a:pt x="22" y="501"/>
                  </a:lnTo>
                  <a:lnTo>
                    <a:pt x="23" y="500"/>
                  </a:lnTo>
                  <a:lnTo>
                    <a:pt x="23" y="498"/>
                  </a:lnTo>
                  <a:lnTo>
                    <a:pt x="20" y="497"/>
                  </a:lnTo>
                  <a:lnTo>
                    <a:pt x="17" y="497"/>
                  </a:lnTo>
                  <a:lnTo>
                    <a:pt x="15" y="498"/>
                  </a:lnTo>
                  <a:lnTo>
                    <a:pt x="14" y="499"/>
                  </a:lnTo>
                  <a:lnTo>
                    <a:pt x="13" y="502"/>
                  </a:lnTo>
                  <a:lnTo>
                    <a:pt x="15" y="504"/>
                  </a:lnTo>
                  <a:lnTo>
                    <a:pt x="19" y="504"/>
                  </a:lnTo>
                  <a:lnTo>
                    <a:pt x="19" y="508"/>
                  </a:lnTo>
                  <a:lnTo>
                    <a:pt x="17" y="513"/>
                  </a:lnTo>
                  <a:lnTo>
                    <a:pt x="17" y="517"/>
                  </a:lnTo>
                  <a:lnTo>
                    <a:pt x="17" y="519"/>
                  </a:lnTo>
                  <a:lnTo>
                    <a:pt x="19" y="520"/>
                  </a:lnTo>
                  <a:lnTo>
                    <a:pt x="23" y="518"/>
                  </a:lnTo>
                  <a:lnTo>
                    <a:pt x="23" y="522"/>
                  </a:lnTo>
                  <a:lnTo>
                    <a:pt x="23" y="526"/>
                  </a:lnTo>
                  <a:lnTo>
                    <a:pt x="22" y="527"/>
                  </a:lnTo>
                  <a:lnTo>
                    <a:pt x="22" y="528"/>
                  </a:lnTo>
                  <a:lnTo>
                    <a:pt x="22" y="530"/>
                  </a:lnTo>
                  <a:lnTo>
                    <a:pt x="20" y="530"/>
                  </a:lnTo>
                  <a:lnTo>
                    <a:pt x="19" y="529"/>
                  </a:lnTo>
                  <a:lnTo>
                    <a:pt x="17" y="528"/>
                  </a:lnTo>
                  <a:lnTo>
                    <a:pt x="14" y="527"/>
                  </a:lnTo>
                  <a:lnTo>
                    <a:pt x="13" y="527"/>
                  </a:lnTo>
                  <a:lnTo>
                    <a:pt x="11" y="527"/>
                  </a:lnTo>
                  <a:lnTo>
                    <a:pt x="10" y="528"/>
                  </a:lnTo>
                  <a:lnTo>
                    <a:pt x="9" y="528"/>
                  </a:lnTo>
                  <a:lnTo>
                    <a:pt x="7" y="527"/>
                  </a:lnTo>
                  <a:lnTo>
                    <a:pt x="6" y="527"/>
                  </a:lnTo>
                  <a:lnTo>
                    <a:pt x="5" y="529"/>
                  </a:lnTo>
                  <a:lnTo>
                    <a:pt x="5" y="531"/>
                  </a:lnTo>
                  <a:lnTo>
                    <a:pt x="7" y="533"/>
                  </a:lnTo>
                  <a:lnTo>
                    <a:pt x="8" y="536"/>
                  </a:lnTo>
                  <a:lnTo>
                    <a:pt x="9" y="537"/>
                  </a:lnTo>
                  <a:lnTo>
                    <a:pt x="7" y="539"/>
                  </a:lnTo>
                  <a:lnTo>
                    <a:pt x="5" y="541"/>
                  </a:lnTo>
                  <a:lnTo>
                    <a:pt x="3" y="544"/>
                  </a:lnTo>
                  <a:lnTo>
                    <a:pt x="1" y="547"/>
                  </a:lnTo>
                  <a:lnTo>
                    <a:pt x="2" y="548"/>
                  </a:lnTo>
                  <a:lnTo>
                    <a:pt x="2" y="550"/>
                  </a:lnTo>
                  <a:lnTo>
                    <a:pt x="3" y="551"/>
                  </a:lnTo>
                  <a:lnTo>
                    <a:pt x="5" y="551"/>
                  </a:lnTo>
                  <a:lnTo>
                    <a:pt x="7" y="550"/>
                  </a:lnTo>
                  <a:lnTo>
                    <a:pt x="8" y="548"/>
                  </a:lnTo>
                  <a:lnTo>
                    <a:pt x="9" y="545"/>
                  </a:lnTo>
                  <a:lnTo>
                    <a:pt x="11" y="541"/>
                  </a:lnTo>
                  <a:lnTo>
                    <a:pt x="13" y="540"/>
                  </a:lnTo>
                  <a:lnTo>
                    <a:pt x="15" y="541"/>
                  </a:lnTo>
                  <a:lnTo>
                    <a:pt x="16" y="542"/>
                  </a:lnTo>
                  <a:lnTo>
                    <a:pt x="16" y="544"/>
                  </a:lnTo>
                  <a:lnTo>
                    <a:pt x="16" y="548"/>
                  </a:lnTo>
                  <a:lnTo>
                    <a:pt x="23" y="546"/>
                  </a:lnTo>
                  <a:lnTo>
                    <a:pt x="23" y="550"/>
                  </a:lnTo>
                  <a:lnTo>
                    <a:pt x="23" y="554"/>
                  </a:lnTo>
                  <a:lnTo>
                    <a:pt x="21" y="558"/>
                  </a:lnTo>
                  <a:lnTo>
                    <a:pt x="19" y="559"/>
                  </a:lnTo>
                  <a:lnTo>
                    <a:pt x="16" y="562"/>
                  </a:lnTo>
                  <a:lnTo>
                    <a:pt x="15" y="564"/>
                  </a:lnTo>
                  <a:lnTo>
                    <a:pt x="15" y="565"/>
                  </a:lnTo>
                  <a:lnTo>
                    <a:pt x="15" y="568"/>
                  </a:lnTo>
                  <a:lnTo>
                    <a:pt x="16" y="570"/>
                  </a:lnTo>
                  <a:lnTo>
                    <a:pt x="16" y="572"/>
                  </a:lnTo>
                  <a:lnTo>
                    <a:pt x="15" y="571"/>
                  </a:lnTo>
                  <a:lnTo>
                    <a:pt x="14" y="572"/>
                  </a:lnTo>
                  <a:lnTo>
                    <a:pt x="13" y="573"/>
                  </a:lnTo>
                  <a:lnTo>
                    <a:pt x="14" y="574"/>
                  </a:lnTo>
                  <a:lnTo>
                    <a:pt x="17" y="577"/>
                  </a:lnTo>
                  <a:lnTo>
                    <a:pt x="19" y="581"/>
                  </a:lnTo>
                  <a:lnTo>
                    <a:pt x="19" y="584"/>
                  </a:lnTo>
                  <a:lnTo>
                    <a:pt x="20" y="588"/>
                  </a:lnTo>
                  <a:lnTo>
                    <a:pt x="20" y="592"/>
                  </a:lnTo>
                  <a:lnTo>
                    <a:pt x="20" y="596"/>
                  </a:lnTo>
                  <a:lnTo>
                    <a:pt x="17" y="593"/>
                  </a:lnTo>
                  <a:lnTo>
                    <a:pt x="16" y="590"/>
                  </a:lnTo>
                  <a:lnTo>
                    <a:pt x="14" y="584"/>
                  </a:lnTo>
                  <a:lnTo>
                    <a:pt x="12" y="577"/>
                  </a:lnTo>
                  <a:lnTo>
                    <a:pt x="10" y="571"/>
                  </a:lnTo>
                  <a:lnTo>
                    <a:pt x="9" y="570"/>
                  </a:lnTo>
                  <a:lnTo>
                    <a:pt x="7" y="569"/>
                  </a:lnTo>
                  <a:lnTo>
                    <a:pt x="5" y="569"/>
                  </a:lnTo>
                  <a:lnTo>
                    <a:pt x="4" y="571"/>
                  </a:lnTo>
                  <a:lnTo>
                    <a:pt x="1" y="576"/>
                  </a:lnTo>
                  <a:lnTo>
                    <a:pt x="0" y="580"/>
                  </a:lnTo>
                  <a:lnTo>
                    <a:pt x="0" y="583"/>
                  </a:lnTo>
                  <a:lnTo>
                    <a:pt x="1" y="585"/>
                  </a:lnTo>
                  <a:lnTo>
                    <a:pt x="3" y="588"/>
                  </a:lnTo>
                  <a:lnTo>
                    <a:pt x="5" y="590"/>
                  </a:lnTo>
                  <a:lnTo>
                    <a:pt x="6" y="593"/>
                  </a:lnTo>
                  <a:lnTo>
                    <a:pt x="7" y="601"/>
                  </a:lnTo>
                  <a:lnTo>
                    <a:pt x="7" y="607"/>
                  </a:lnTo>
                  <a:lnTo>
                    <a:pt x="7" y="610"/>
                  </a:lnTo>
                  <a:lnTo>
                    <a:pt x="9" y="612"/>
                  </a:lnTo>
                  <a:lnTo>
                    <a:pt x="10" y="612"/>
                  </a:lnTo>
                  <a:lnTo>
                    <a:pt x="12" y="613"/>
                  </a:lnTo>
                  <a:lnTo>
                    <a:pt x="13" y="615"/>
                  </a:lnTo>
                  <a:lnTo>
                    <a:pt x="13" y="618"/>
                  </a:lnTo>
                  <a:lnTo>
                    <a:pt x="14" y="620"/>
                  </a:lnTo>
                  <a:lnTo>
                    <a:pt x="16" y="624"/>
                  </a:lnTo>
                  <a:lnTo>
                    <a:pt x="19" y="616"/>
                  </a:lnTo>
                  <a:lnTo>
                    <a:pt x="19" y="609"/>
                  </a:lnTo>
                  <a:lnTo>
                    <a:pt x="19" y="606"/>
                  </a:lnTo>
                  <a:lnTo>
                    <a:pt x="21" y="604"/>
                  </a:lnTo>
                  <a:lnTo>
                    <a:pt x="22" y="602"/>
                  </a:lnTo>
                  <a:lnTo>
                    <a:pt x="23" y="601"/>
                  </a:lnTo>
                  <a:lnTo>
                    <a:pt x="25" y="602"/>
                  </a:lnTo>
                  <a:lnTo>
                    <a:pt x="25" y="605"/>
                  </a:lnTo>
                  <a:lnTo>
                    <a:pt x="26" y="608"/>
                  </a:lnTo>
                  <a:lnTo>
                    <a:pt x="26" y="611"/>
                  </a:lnTo>
                  <a:lnTo>
                    <a:pt x="25" y="614"/>
                  </a:lnTo>
                  <a:lnTo>
                    <a:pt x="24" y="617"/>
                  </a:lnTo>
                  <a:lnTo>
                    <a:pt x="23" y="619"/>
                  </a:lnTo>
                  <a:lnTo>
                    <a:pt x="22" y="621"/>
                  </a:lnTo>
                  <a:lnTo>
                    <a:pt x="23" y="623"/>
                  </a:lnTo>
                  <a:lnTo>
                    <a:pt x="25" y="625"/>
                  </a:lnTo>
                  <a:lnTo>
                    <a:pt x="28" y="627"/>
                  </a:lnTo>
                  <a:lnTo>
                    <a:pt x="29" y="630"/>
                  </a:lnTo>
                  <a:lnTo>
                    <a:pt x="29" y="633"/>
                  </a:lnTo>
                  <a:lnTo>
                    <a:pt x="29" y="636"/>
                  </a:lnTo>
                  <a:lnTo>
                    <a:pt x="29" y="637"/>
                  </a:lnTo>
                  <a:lnTo>
                    <a:pt x="30" y="638"/>
                  </a:lnTo>
                  <a:lnTo>
                    <a:pt x="33" y="640"/>
                  </a:lnTo>
                  <a:lnTo>
                    <a:pt x="35" y="641"/>
                  </a:lnTo>
                  <a:lnTo>
                    <a:pt x="36" y="642"/>
                  </a:lnTo>
                  <a:lnTo>
                    <a:pt x="37" y="643"/>
                  </a:lnTo>
                  <a:lnTo>
                    <a:pt x="36" y="647"/>
                  </a:lnTo>
                  <a:lnTo>
                    <a:pt x="34" y="649"/>
                  </a:lnTo>
                  <a:lnTo>
                    <a:pt x="33" y="649"/>
                  </a:lnTo>
                  <a:lnTo>
                    <a:pt x="31" y="648"/>
                  </a:lnTo>
                  <a:lnTo>
                    <a:pt x="30" y="646"/>
                  </a:lnTo>
                  <a:lnTo>
                    <a:pt x="28" y="643"/>
                  </a:lnTo>
                  <a:lnTo>
                    <a:pt x="25" y="641"/>
                  </a:lnTo>
                  <a:lnTo>
                    <a:pt x="23" y="642"/>
                  </a:lnTo>
                  <a:lnTo>
                    <a:pt x="22" y="643"/>
                  </a:lnTo>
                  <a:lnTo>
                    <a:pt x="21" y="647"/>
                  </a:lnTo>
                  <a:lnTo>
                    <a:pt x="21" y="649"/>
                  </a:lnTo>
                  <a:lnTo>
                    <a:pt x="21" y="650"/>
                  </a:lnTo>
                  <a:lnTo>
                    <a:pt x="25" y="652"/>
                  </a:lnTo>
                  <a:lnTo>
                    <a:pt x="28" y="654"/>
                  </a:lnTo>
                  <a:lnTo>
                    <a:pt x="30" y="655"/>
                  </a:lnTo>
                  <a:lnTo>
                    <a:pt x="30" y="657"/>
                  </a:lnTo>
                  <a:lnTo>
                    <a:pt x="29" y="659"/>
                  </a:lnTo>
                  <a:lnTo>
                    <a:pt x="28" y="659"/>
                  </a:lnTo>
                  <a:lnTo>
                    <a:pt x="25" y="659"/>
                  </a:lnTo>
                  <a:lnTo>
                    <a:pt x="19" y="655"/>
                  </a:lnTo>
                  <a:lnTo>
                    <a:pt x="19" y="657"/>
                  </a:lnTo>
                  <a:lnTo>
                    <a:pt x="19" y="658"/>
                  </a:lnTo>
                  <a:lnTo>
                    <a:pt x="20" y="660"/>
                  </a:lnTo>
                  <a:lnTo>
                    <a:pt x="21" y="662"/>
                  </a:lnTo>
                  <a:lnTo>
                    <a:pt x="24" y="663"/>
                  </a:lnTo>
                  <a:lnTo>
                    <a:pt x="26" y="663"/>
                  </a:lnTo>
                  <a:lnTo>
                    <a:pt x="28" y="662"/>
                  </a:lnTo>
                  <a:lnTo>
                    <a:pt x="30" y="661"/>
                  </a:lnTo>
                  <a:lnTo>
                    <a:pt x="31" y="662"/>
                  </a:lnTo>
                  <a:lnTo>
                    <a:pt x="32" y="664"/>
                  </a:lnTo>
                  <a:lnTo>
                    <a:pt x="33" y="665"/>
                  </a:lnTo>
                  <a:lnTo>
                    <a:pt x="35" y="664"/>
                  </a:lnTo>
                  <a:lnTo>
                    <a:pt x="36" y="662"/>
                  </a:lnTo>
                  <a:lnTo>
                    <a:pt x="36" y="659"/>
                  </a:lnTo>
                  <a:lnTo>
                    <a:pt x="36" y="657"/>
                  </a:lnTo>
                  <a:lnTo>
                    <a:pt x="37" y="655"/>
                  </a:lnTo>
                  <a:lnTo>
                    <a:pt x="39" y="654"/>
                  </a:lnTo>
                  <a:lnTo>
                    <a:pt x="41" y="656"/>
                  </a:lnTo>
                  <a:lnTo>
                    <a:pt x="42" y="658"/>
                  </a:lnTo>
                  <a:lnTo>
                    <a:pt x="42" y="660"/>
                  </a:lnTo>
                  <a:lnTo>
                    <a:pt x="42" y="665"/>
                  </a:lnTo>
                  <a:lnTo>
                    <a:pt x="42" y="669"/>
                  </a:lnTo>
                  <a:lnTo>
                    <a:pt x="39" y="670"/>
                  </a:lnTo>
                  <a:lnTo>
                    <a:pt x="37" y="670"/>
                  </a:lnTo>
                  <a:lnTo>
                    <a:pt x="36" y="669"/>
                  </a:lnTo>
                  <a:lnTo>
                    <a:pt x="34" y="668"/>
                  </a:lnTo>
                  <a:lnTo>
                    <a:pt x="32" y="668"/>
                  </a:lnTo>
                  <a:lnTo>
                    <a:pt x="31" y="669"/>
                  </a:lnTo>
                  <a:lnTo>
                    <a:pt x="30" y="672"/>
                  </a:lnTo>
                  <a:lnTo>
                    <a:pt x="30" y="674"/>
                  </a:lnTo>
                  <a:lnTo>
                    <a:pt x="31" y="676"/>
                  </a:lnTo>
                  <a:lnTo>
                    <a:pt x="29" y="676"/>
                  </a:lnTo>
                  <a:lnTo>
                    <a:pt x="27" y="677"/>
                  </a:lnTo>
                  <a:lnTo>
                    <a:pt x="26" y="679"/>
                  </a:lnTo>
                  <a:lnTo>
                    <a:pt x="26" y="681"/>
                  </a:lnTo>
                  <a:lnTo>
                    <a:pt x="28" y="682"/>
                  </a:lnTo>
                  <a:lnTo>
                    <a:pt x="30" y="684"/>
                  </a:lnTo>
                  <a:lnTo>
                    <a:pt x="32" y="685"/>
                  </a:lnTo>
                  <a:lnTo>
                    <a:pt x="32" y="689"/>
                  </a:lnTo>
                  <a:lnTo>
                    <a:pt x="32" y="690"/>
                  </a:lnTo>
                  <a:lnTo>
                    <a:pt x="31" y="692"/>
                  </a:lnTo>
                  <a:lnTo>
                    <a:pt x="30" y="693"/>
                  </a:lnTo>
                  <a:lnTo>
                    <a:pt x="30" y="695"/>
                  </a:lnTo>
                  <a:lnTo>
                    <a:pt x="32" y="699"/>
                  </a:lnTo>
                  <a:lnTo>
                    <a:pt x="36" y="701"/>
                  </a:lnTo>
                  <a:lnTo>
                    <a:pt x="41" y="703"/>
                  </a:lnTo>
                  <a:lnTo>
                    <a:pt x="43" y="703"/>
                  </a:lnTo>
                  <a:lnTo>
                    <a:pt x="45" y="703"/>
                  </a:lnTo>
                  <a:lnTo>
                    <a:pt x="48" y="701"/>
                  </a:lnTo>
                  <a:lnTo>
                    <a:pt x="49" y="700"/>
                  </a:lnTo>
                  <a:lnTo>
                    <a:pt x="49" y="698"/>
                  </a:lnTo>
                  <a:lnTo>
                    <a:pt x="47" y="694"/>
                  </a:lnTo>
                  <a:lnTo>
                    <a:pt x="47" y="692"/>
                  </a:lnTo>
                  <a:lnTo>
                    <a:pt x="49" y="691"/>
                  </a:lnTo>
                  <a:lnTo>
                    <a:pt x="51" y="690"/>
                  </a:lnTo>
                  <a:lnTo>
                    <a:pt x="53" y="691"/>
                  </a:lnTo>
                  <a:lnTo>
                    <a:pt x="54" y="692"/>
                  </a:lnTo>
                  <a:lnTo>
                    <a:pt x="55" y="694"/>
                  </a:lnTo>
                  <a:lnTo>
                    <a:pt x="57" y="695"/>
                  </a:lnTo>
                  <a:lnTo>
                    <a:pt x="58" y="695"/>
                  </a:lnTo>
                  <a:lnTo>
                    <a:pt x="59" y="695"/>
                  </a:lnTo>
                  <a:lnTo>
                    <a:pt x="62" y="693"/>
                  </a:lnTo>
                  <a:lnTo>
                    <a:pt x="64" y="691"/>
                  </a:lnTo>
                  <a:lnTo>
                    <a:pt x="66" y="692"/>
                  </a:lnTo>
                  <a:lnTo>
                    <a:pt x="67" y="691"/>
                  </a:lnTo>
                  <a:lnTo>
                    <a:pt x="67" y="687"/>
                  </a:lnTo>
                  <a:lnTo>
                    <a:pt x="66" y="685"/>
                  </a:lnTo>
                  <a:lnTo>
                    <a:pt x="64" y="681"/>
                  </a:lnTo>
                  <a:lnTo>
                    <a:pt x="64" y="679"/>
                  </a:lnTo>
                  <a:lnTo>
                    <a:pt x="66" y="677"/>
                  </a:lnTo>
                  <a:lnTo>
                    <a:pt x="68" y="677"/>
                  </a:lnTo>
                  <a:lnTo>
                    <a:pt x="69" y="678"/>
                  </a:lnTo>
                  <a:lnTo>
                    <a:pt x="71" y="681"/>
                  </a:lnTo>
                  <a:lnTo>
                    <a:pt x="72" y="685"/>
                  </a:lnTo>
                  <a:lnTo>
                    <a:pt x="70" y="691"/>
                  </a:lnTo>
                  <a:lnTo>
                    <a:pt x="72" y="692"/>
                  </a:lnTo>
                  <a:lnTo>
                    <a:pt x="73" y="693"/>
                  </a:lnTo>
                  <a:lnTo>
                    <a:pt x="75" y="693"/>
                  </a:lnTo>
                  <a:lnTo>
                    <a:pt x="77" y="694"/>
                  </a:lnTo>
                  <a:lnTo>
                    <a:pt x="79" y="695"/>
                  </a:lnTo>
                  <a:lnTo>
                    <a:pt x="79" y="697"/>
                  </a:lnTo>
                  <a:lnTo>
                    <a:pt x="80" y="702"/>
                  </a:lnTo>
                  <a:lnTo>
                    <a:pt x="80" y="706"/>
                  </a:lnTo>
                  <a:lnTo>
                    <a:pt x="79" y="708"/>
                  </a:lnTo>
                  <a:lnTo>
                    <a:pt x="78" y="709"/>
                  </a:lnTo>
                  <a:lnTo>
                    <a:pt x="77" y="709"/>
                  </a:lnTo>
                  <a:lnTo>
                    <a:pt x="75" y="708"/>
                  </a:lnTo>
                  <a:lnTo>
                    <a:pt x="74" y="706"/>
                  </a:lnTo>
                  <a:lnTo>
                    <a:pt x="73" y="704"/>
                  </a:lnTo>
                  <a:lnTo>
                    <a:pt x="71" y="702"/>
                  </a:lnTo>
                  <a:lnTo>
                    <a:pt x="70" y="698"/>
                  </a:lnTo>
                  <a:lnTo>
                    <a:pt x="69" y="696"/>
                  </a:lnTo>
                  <a:lnTo>
                    <a:pt x="67" y="697"/>
                  </a:lnTo>
                  <a:lnTo>
                    <a:pt x="65" y="699"/>
                  </a:lnTo>
                  <a:lnTo>
                    <a:pt x="65" y="701"/>
                  </a:lnTo>
                  <a:lnTo>
                    <a:pt x="67" y="706"/>
                  </a:lnTo>
                  <a:lnTo>
                    <a:pt x="67" y="708"/>
                  </a:lnTo>
                  <a:lnTo>
                    <a:pt x="65" y="707"/>
                  </a:lnTo>
                  <a:lnTo>
                    <a:pt x="62" y="705"/>
                  </a:lnTo>
                  <a:lnTo>
                    <a:pt x="55" y="699"/>
                  </a:lnTo>
                  <a:lnTo>
                    <a:pt x="52" y="701"/>
                  </a:lnTo>
                  <a:lnTo>
                    <a:pt x="51" y="702"/>
                  </a:lnTo>
                  <a:lnTo>
                    <a:pt x="51" y="704"/>
                  </a:lnTo>
                  <a:lnTo>
                    <a:pt x="52" y="705"/>
                  </a:lnTo>
                  <a:lnTo>
                    <a:pt x="54" y="706"/>
                  </a:lnTo>
                  <a:lnTo>
                    <a:pt x="55" y="707"/>
                  </a:lnTo>
                  <a:lnTo>
                    <a:pt x="56" y="709"/>
                  </a:lnTo>
                  <a:lnTo>
                    <a:pt x="55" y="712"/>
                  </a:lnTo>
                  <a:lnTo>
                    <a:pt x="54" y="713"/>
                  </a:lnTo>
                  <a:lnTo>
                    <a:pt x="53" y="715"/>
                  </a:lnTo>
                  <a:lnTo>
                    <a:pt x="52" y="717"/>
                  </a:lnTo>
                  <a:lnTo>
                    <a:pt x="53" y="718"/>
                  </a:lnTo>
                  <a:lnTo>
                    <a:pt x="54" y="719"/>
                  </a:lnTo>
                  <a:lnTo>
                    <a:pt x="58" y="717"/>
                  </a:lnTo>
                  <a:lnTo>
                    <a:pt x="60" y="715"/>
                  </a:lnTo>
                  <a:lnTo>
                    <a:pt x="62" y="715"/>
                  </a:lnTo>
                  <a:lnTo>
                    <a:pt x="64" y="716"/>
                  </a:lnTo>
                  <a:lnTo>
                    <a:pt x="65" y="720"/>
                  </a:lnTo>
                  <a:lnTo>
                    <a:pt x="66" y="721"/>
                  </a:lnTo>
                  <a:lnTo>
                    <a:pt x="67" y="723"/>
                  </a:lnTo>
                  <a:lnTo>
                    <a:pt x="69" y="723"/>
                  </a:lnTo>
                  <a:lnTo>
                    <a:pt x="70" y="722"/>
                  </a:lnTo>
                  <a:lnTo>
                    <a:pt x="71" y="721"/>
                  </a:lnTo>
                  <a:lnTo>
                    <a:pt x="72" y="721"/>
                  </a:lnTo>
                  <a:lnTo>
                    <a:pt x="73" y="722"/>
                  </a:lnTo>
                  <a:lnTo>
                    <a:pt x="74" y="723"/>
                  </a:lnTo>
                  <a:lnTo>
                    <a:pt x="75" y="725"/>
                  </a:lnTo>
                  <a:lnTo>
                    <a:pt x="77" y="725"/>
                  </a:lnTo>
                  <a:lnTo>
                    <a:pt x="78" y="725"/>
                  </a:lnTo>
                  <a:lnTo>
                    <a:pt x="79" y="723"/>
                  </a:lnTo>
                  <a:lnTo>
                    <a:pt x="80" y="721"/>
                  </a:lnTo>
                  <a:lnTo>
                    <a:pt x="81" y="721"/>
                  </a:lnTo>
                  <a:lnTo>
                    <a:pt x="84" y="721"/>
                  </a:lnTo>
                  <a:lnTo>
                    <a:pt x="85" y="723"/>
                  </a:lnTo>
                  <a:lnTo>
                    <a:pt x="87" y="727"/>
                  </a:lnTo>
                  <a:lnTo>
                    <a:pt x="88" y="736"/>
                  </a:lnTo>
                  <a:lnTo>
                    <a:pt x="88" y="737"/>
                  </a:lnTo>
                  <a:lnTo>
                    <a:pt x="90" y="739"/>
                  </a:lnTo>
                  <a:lnTo>
                    <a:pt x="91" y="739"/>
                  </a:lnTo>
                  <a:lnTo>
                    <a:pt x="94" y="740"/>
                  </a:lnTo>
                  <a:lnTo>
                    <a:pt x="98" y="739"/>
                  </a:lnTo>
                  <a:lnTo>
                    <a:pt x="102" y="740"/>
                  </a:lnTo>
                  <a:lnTo>
                    <a:pt x="106" y="742"/>
                  </a:lnTo>
                  <a:lnTo>
                    <a:pt x="107" y="743"/>
                  </a:lnTo>
                  <a:lnTo>
                    <a:pt x="109" y="743"/>
                  </a:lnTo>
                  <a:lnTo>
                    <a:pt x="110" y="742"/>
                  </a:lnTo>
                  <a:lnTo>
                    <a:pt x="110" y="740"/>
                  </a:lnTo>
                  <a:lnTo>
                    <a:pt x="109" y="737"/>
                  </a:lnTo>
                  <a:lnTo>
                    <a:pt x="105" y="735"/>
                  </a:lnTo>
                  <a:lnTo>
                    <a:pt x="103" y="734"/>
                  </a:lnTo>
                  <a:lnTo>
                    <a:pt x="102" y="731"/>
                  </a:lnTo>
                  <a:lnTo>
                    <a:pt x="103" y="729"/>
                  </a:lnTo>
                  <a:lnTo>
                    <a:pt x="105" y="728"/>
                  </a:lnTo>
                  <a:lnTo>
                    <a:pt x="102" y="726"/>
                  </a:lnTo>
                  <a:lnTo>
                    <a:pt x="100" y="724"/>
                  </a:lnTo>
                  <a:lnTo>
                    <a:pt x="100" y="720"/>
                  </a:lnTo>
                  <a:lnTo>
                    <a:pt x="99" y="718"/>
                  </a:lnTo>
                  <a:lnTo>
                    <a:pt x="98" y="709"/>
                  </a:lnTo>
                  <a:lnTo>
                    <a:pt x="97" y="705"/>
                  </a:lnTo>
                  <a:lnTo>
                    <a:pt x="97" y="701"/>
                  </a:lnTo>
                  <a:lnTo>
                    <a:pt x="96" y="697"/>
                  </a:lnTo>
                  <a:lnTo>
                    <a:pt x="95" y="694"/>
                  </a:lnTo>
                  <a:lnTo>
                    <a:pt x="94" y="690"/>
                  </a:lnTo>
                  <a:lnTo>
                    <a:pt x="94" y="685"/>
                  </a:lnTo>
                  <a:lnTo>
                    <a:pt x="94" y="681"/>
                  </a:lnTo>
                  <a:lnTo>
                    <a:pt x="94" y="677"/>
                  </a:lnTo>
                  <a:lnTo>
                    <a:pt x="93" y="674"/>
                  </a:lnTo>
                  <a:lnTo>
                    <a:pt x="91" y="672"/>
                  </a:lnTo>
                  <a:lnTo>
                    <a:pt x="89" y="669"/>
                  </a:lnTo>
                  <a:lnTo>
                    <a:pt x="87" y="665"/>
                  </a:lnTo>
                  <a:lnTo>
                    <a:pt x="85" y="668"/>
                  </a:lnTo>
                  <a:lnTo>
                    <a:pt x="84" y="671"/>
                  </a:lnTo>
                  <a:lnTo>
                    <a:pt x="81" y="672"/>
                  </a:lnTo>
                  <a:lnTo>
                    <a:pt x="80" y="675"/>
                  </a:lnTo>
                  <a:lnTo>
                    <a:pt x="78" y="680"/>
                  </a:lnTo>
                  <a:lnTo>
                    <a:pt x="77" y="684"/>
                  </a:lnTo>
                  <a:lnTo>
                    <a:pt x="78" y="685"/>
                  </a:lnTo>
                  <a:lnTo>
                    <a:pt x="80" y="686"/>
                  </a:lnTo>
                  <a:lnTo>
                    <a:pt x="82" y="686"/>
                  </a:lnTo>
                  <a:lnTo>
                    <a:pt x="85" y="687"/>
                  </a:lnTo>
                  <a:lnTo>
                    <a:pt x="84" y="689"/>
                  </a:lnTo>
                  <a:lnTo>
                    <a:pt x="84" y="690"/>
                  </a:lnTo>
                  <a:lnTo>
                    <a:pt x="81" y="692"/>
                  </a:lnTo>
                  <a:lnTo>
                    <a:pt x="77" y="692"/>
                  </a:lnTo>
                  <a:lnTo>
                    <a:pt x="75" y="691"/>
                  </a:lnTo>
                  <a:lnTo>
                    <a:pt x="74" y="689"/>
                  </a:lnTo>
                  <a:lnTo>
                    <a:pt x="73" y="685"/>
                  </a:lnTo>
                  <a:lnTo>
                    <a:pt x="73" y="682"/>
                  </a:lnTo>
                  <a:lnTo>
                    <a:pt x="73" y="679"/>
                  </a:lnTo>
                  <a:lnTo>
                    <a:pt x="70" y="675"/>
                  </a:lnTo>
                  <a:lnTo>
                    <a:pt x="70" y="672"/>
                  </a:lnTo>
                  <a:lnTo>
                    <a:pt x="71" y="670"/>
                  </a:lnTo>
                  <a:lnTo>
                    <a:pt x="73" y="669"/>
                  </a:lnTo>
                  <a:lnTo>
                    <a:pt x="75" y="667"/>
                  </a:lnTo>
                  <a:lnTo>
                    <a:pt x="85" y="662"/>
                  </a:lnTo>
                  <a:lnTo>
                    <a:pt x="86" y="662"/>
                  </a:lnTo>
                  <a:lnTo>
                    <a:pt x="84" y="659"/>
                  </a:lnTo>
                  <a:lnTo>
                    <a:pt x="82" y="65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7" name="Freeform 1711">
              <a:extLst>
                <a:ext uri="{FF2B5EF4-FFF2-40B4-BE49-F238E27FC236}">
                  <a16:creationId xmlns:a16="http://schemas.microsoft.com/office/drawing/2014/main" id="{47C57616-7519-8D45-9896-964B289FA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900" y="4981576"/>
              <a:ext cx="415925" cy="920750"/>
            </a:xfrm>
            <a:custGeom>
              <a:avLst/>
              <a:gdLst/>
              <a:ahLst/>
              <a:cxnLst>
                <a:cxn ang="0">
                  <a:pos x="201" y="191"/>
                </a:cxn>
                <a:cxn ang="0">
                  <a:pos x="203" y="173"/>
                </a:cxn>
                <a:cxn ang="0">
                  <a:pos x="209" y="151"/>
                </a:cxn>
                <a:cxn ang="0">
                  <a:pos x="226" y="125"/>
                </a:cxn>
                <a:cxn ang="0">
                  <a:pos x="250" y="100"/>
                </a:cxn>
                <a:cxn ang="0">
                  <a:pos x="262" y="81"/>
                </a:cxn>
                <a:cxn ang="0">
                  <a:pos x="252" y="67"/>
                </a:cxn>
                <a:cxn ang="0">
                  <a:pos x="246" y="83"/>
                </a:cxn>
                <a:cxn ang="0">
                  <a:pos x="219" y="100"/>
                </a:cxn>
                <a:cxn ang="0">
                  <a:pos x="199" y="86"/>
                </a:cxn>
                <a:cxn ang="0">
                  <a:pos x="203" y="56"/>
                </a:cxn>
                <a:cxn ang="0">
                  <a:pos x="179" y="43"/>
                </a:cxn>
                <a:cxn ang="0">
                  <a:pos x="144" y="6"/>
                </a:cxn>
                <a:cxn ang="0">
                  <a:pos x="128" y="2"/>
                </a:cxn>
                <a:cxn ang="0">
                  <a:pos x="119" y="17"/>
                </a:cxn>
                <a:cxn ang="0">
                  <a:pos x="106" y="1"/>
                </a:cxn>
                <a:cxn ang="0">
                  <a:pos x="87" y="4"/>
                </a:cxn>
                <a:cxn ang="0">
                  <a:pos x="80" y="21"/>
                </a:cxn>
                <a:cxn ang="0">
                  <a:pos x="63" y="53"/>
                </a:cxn>
                <a:cxn ang="0">
                  <a:pos x="53" y="95"/>
                </a:cxn>
                <a:cxn ang="0">
                  <a:pos x="44" y="140"/>
                </a:cxn>
                <a:cxn ang="0">
                  <a:pos x="33" y="175"/>
                </a:cxn>
                <a:cxn ang="0">
                  <a:pos x="35" y="196"/>
                </a:cxn>
                <a:cxn ang="0">
                  <a:pos x="39" y="233"/>
                </a:cxn>
                <a:cxn ang="0">
                  <a:pos x="31" y="257"/>
                </a:cxn>
                <a:cxn ang="0">
                  <a:pos x="33" y="285"/>
                </a:cxn>
                <a:cxn ang="0">
                  <a:pos x="26" y="303"/>
                </a:cxn>
                <a:cxn ang="0">
                  <a:pos x="21" y="322"/>
                </a:cxn>
                <a:cxn ang="0">
                  <a:pos x="14" y="348"/>
                </a:cxn>
                <a:cxn ang="0">
                  <a:pos x="14" y="368"/>
                </a:cxn>
                <a:cxn ang="0">
                  <a:pos x="17" y="399"/>
                </a:cxn>
                <a:cxn ang="0">
                  <a:pos x="22" y="422"/>
                </a:cxn>
                <a:cxn ang="0">
                  <a:pos x="18" y="432"/>
                </a:cxn>
                <a:cxn ang="0">
                  <a:pos x="17" y="460"/>
                </a:cxn>
                <a:cxn ang="0">
                  <a:pos x="11" y="490"/>
                </a:cxn>
                <a:cxn ang="0">
                  <a:pos x="3" y="515"/>
                </a:cxn>
                <a:cxn ang="0">
                  <a:pos x="0" y="547"/>
                </a:cxn>
                <a:cxn ang="0">
                  <a:pos x="14" y="558"/>
                </a:cxn>
                <a:cxn ang="0">
                  <a:pos x="41" y="574"/>
                </a:cxn>
                <a:cxn ang="0">
                  <a:pos x="67" y="576"/>
                </a:cxn>
                <a:cxn ang="0">
                  <a:pos x="58" y="542"/>
                </a:cxn>
                <a:cxn ang="0">
                  <a:pos x="71" y="527"/>
                </a:cxn>
                <a:cxn ang="0">
                  <a:pos x="79" y="508"/>
                </a:cxn>
                <a:cxn ang="0">
                  <a:pos x="98" y="484"/>
                </a:cxn>
                <a:cxn ang="0">
                  <a:pos x="91" y="468"/>
                </a:cxn>
                <a:cxn ang="0">
                  <a:pos x="78" y="455"/>
                </a:cxn>
                <a:cxn ang="0">
                  <a:pos x="86" y="437"/>
                </a:cxn>
                <a:cxn ang="0">
                  <a:pos x="100" y="426"/>
                </a:cxn>
                <a:cxn ang="0">
                  <a:pos x="115" y="396"/>
                </a:cxn>
                <a:cxn ang="0">
                  <a:pos x="122" y="380"/>
                </a:cxn>
                <a:cxn ang="0">
                  <a:pos x="117" y="376"/>
                </a:cxn>
                <a:cxn ang="0">
                  <a:pos x="129" y="374"/>
                </a:cxn>
                <a:cxn ang="0">
                  <a:pos x="108" y="371"/>
                </a:cxn>
                <a:cxn ang="0">
                  <a:pos x="108" y="345"/>
                </a:cxn>
                <a:cxn ang="0">
                  <a:pos x="128" y="350"/>
                </a:cxn>
                <a:cxn ang="0">
                  <a:pos x="150" y="332"/>
                </a:cxn>
                <a:cxn ang="0">
                  <a:pos x="149" y="302"/>
                </a:cxn>
                <a:cxn ang="0">
                  <a:pos x="172" y="294"/>
                </a:cxn>
                <a:cxn ang="0">
                  <a:pos x="215" y="277"/>
                </a:cxn>
                <a:cxn ang="0">
                  <a:pos x="218" y="242"/>
                </a:cxn>
                <a:cxn ang="0">
                  <a:pos x="206" y="229"/>
                </a:cxn>
                <a:cxn ang="0">
                  <a:pos x="204" y="213"/>
                </a:cxn>
              </a:cxnLst>
              <a:rect l="0" t="0" r="r" b="b"/>
              <a:pathLst>
                <a:path w="262" h="580">
                  <a:moveTo>
                    <a:pt x="203" y="213"/>
                  </a:moveTo>
                  <a:lnTo>
                    <a:pt x="200" y="208"/>
                  </a:lnTo>
                  <a:lnTo>
                    <a:pt x="199" y="204"/>
                  </a:lnTo>
                  <a:lnTo>
                    <a:pt x="201" y="200"/>
                  </a:lnTo>
                  <a:lnTo>
                    <a:pt x="203" y="198"/>
                  </a:lnTo>
                  <a:lnTo>
                    <a:pt x="203" y="196"/>
                  </a:lnTo>
                  <a:lnTo>
                    <a:pt x="201" y="194"/>
                  </a:lnTo>
                  <a:lnTo>
                    <a:pt x="201" y="191"/>
                  </a:lnTo>
                  <a:lnTo>
                    <a:pt x="201" y="189"/>
                  </a:lnTo>
                  <a:lnTo>
                    <a:pt x="200" y="188"/>
                  </a:lnTo>
                  <a:lnTo>
                    <a:pt x="199" y="183"/>
                  </a:lnTo>
                  <a:lnTo>
                    <a:pt x="198" y="181"/>
                  </a:lnTo>
                  <a:lnTo>
                    <a:pt x="198" y="179"/>
                  </a:lnTo>
                  <a:lnTo>
                    <a:pt x="201" y="175"/>
                  </a:lnTo>
                  <a:lnTo>
                    <a:pt x="200" y="175"/>
                  </a:lnTo>
                  <a:lnTo>
                    <a:pt x="203" y="173"/>
                  </a:lnTo>
                  <a:lnTo>
                    <a:pt x="204" y="172"/>
                  </a:lnTo>
                  <a:lnTo>
                    <a:pt x="206" y="168"/>
                  </a:lnTo>
                  <a:lnTo>
                    <a:pt x="206" y="164"/>
                  </a:lnTo>
                  <a:lnTo>
                    <a:pt x="207" y="162"/>
                  </a:lnTo>
                  <a:lnTo>
                    <a:pt x="208" y="159"/>
                  </a:lnTo>
                  <a:lnTo>
                    <a:pt x="209" y="156"/>
                  </a:lnTo>
                  <a:lnTo>
                    <a:pt x="208" y="154"/>
                  </a:lnTo>
                  <a:lnTo>
                    <a:pt x="209" y="151"/>
                  </a:lnTo>
                  <a:lnTo>
                    <a:pt x="210" y="150"/>
                  </a:lnTo>
                  <a:lnTo>
                    <a:pt x="211" y="147"/>
                  </a:lnTo>
                  <a:lnTo>
                    <a:pt x="213" y="141"/>
                  </a:lnTo>
                  <a:lnTo>
                    <a:pt x="215" y="137"/>
                  </a:lnTo>
                  <a:lnTo>
                    <a:pt x="218" y="133"/>
                  </a:lnTo>
                  <a:lnTo>
                    <a:pt x="221" y="128"/>
                  </a:lnTo>
                  <a:lnTo>
                    <a:pt x="223" y="126"/>
                  </a:lnTo>
                  <a:lnTo>
                    <a:pt x="226" y="125"/>
                  </a:lnTo>
                  <a:lnTo>
                    <a:pt x="229" y="122"/>
                  </a:lnTo>
                  <a:lnTo>
                    <a:pt x="234" y="115"/>
                  </a:lnTo>
                  <a:lnTo>
                    <a:pt x="236" y="111"/>
                  </a:lnTo>
                  <a:lnTo>
                    <a:pt x="238" y="107"/>
                  </a:lnTo>
                  <a:lnTo>
                    <a:pt x="243" y="103"/>
                  </a:lnTo>
                  <a:lnTo>
                    <a:pt x="244" y="102"/>
                  </a:lnTo>
                  <a:lnTo>
                    <a:pt x="247" y="100"/>
                  </a:lnTo>
                  <a:lnTo>
                    <a:pt x="250" y="100"/>
                  </a:lnTo>
                  <a:lnTo>
                    <a:pt x="252" y="99"/>
                  </a:lnTo>
                  <a:lnTo>
                    <a:pt x="256" y="95"/>
                  </a:lnTo>
                  <a:lnTo>
                    <a:pt x="259" y="93"/>
                  </a:lnTo>
                  <a:lnTo>
                    <a:pt x="261" y="92"/>
                  </a:lnTo>
                  <a:lnTo>
                    <a:pt x="262" y="89"/>
                  </a:lnTo>
                  <a:lnTo>
                    <a:pt x="262" y="87"/>
                  </a:lnTo>
                  <a:lnTo>
                    <a:pt x="262" y="84"/>
                  </a:lnTo>
                  <a:lnTo>
                    <a:pt x="262" y="81"/>
                  </a:lnTo>
                  <a:lnTo>
                    <a:pt x="262" y="79"/>
                  </a:lnTo>
                  <a:lnTo>
                    <a:pt x="261" y="74"/>
                  </a:lnTo>
                  <a:lnTo>
                    <a:pt x="259" y="72"/>
                  </a:lnTo>
                  <a:lnTo>
                    <a:pt x="258" y="70"/>
                  </a:lnTo>
                  <a:lnTo>
                    <a:pt x="257" y="65"/>
                  </a:lnTo>
                  <a:lnTo>
                    <a:pt x="256" y="64"/>
                  </a:lnTo>
                  <a:lnTo>
                    <a:pt x="253" y="65"/>
                  </a:lnTo>
                  <a:lnTo>
                    <a:pt x="252" y="67"/>
                  </a:lnTo>
                  <a:lnTo>
                    <a:pt x="252" y="69"/>
                  </a:lnTo>
                  <a:lnTo>
                    <a:pt x="252" y="72"/>
                  </a:lnTo>
                  <a:lnTo>
                    <a:pt x="252" y="75"/>
                  </a:lnTo>
                  <a:lnTo>
                    <a:pt x="251" y="77"/>
                  </a:lnTo>
                  <a:lnTo>
                    <a:pt x="250" y="79"/>
                  </a:lnTo>
                  <a:lnTo>
                    <a:pt x="247" y="81"/>
                  </a:lnTo>
                  <a:lnTo>
                    <a:pt x="246" y="82"/>
                  </a:lnTo>
                  <a:lnTo>
                    <a:pt x="246" y="83"/>
                  </a:lnTo>
                  <a:lnTo>
                    <a:pt x="244" y="85"/>
                  </a:lnTo>
                  <a:lnTo>
                    <a:pt x="243" y="87"/>
                  </a:lnTo>
                  <a:lnTo>
                    <a:pt x="240" y="90"/>
                  </a:lnTo>
                  <a:lnTo>
                    <a:pt x="236" y="94"/>
                  </a:lnTo>
                  <a:lnTo>
                    <a:pt x="234" y="96"/>
                  </a:lnTo>
                  <a:lnTo>
                    <a:pt x="231" y="97"/>
                  </a:lnTo>
                  <a:lnTo>
                    <a:pt x="226" y="99"/>
                  </a:lnTo>
                  <a:lnTo>
                    <a:pt x="219" y="100"/>
                  </a:lnTo>
                  <a:lnTo>
                    <a:pt x="215" y="101"/>
                  </a:lnTo>
                  <a:lnTo>
                    <a:pt x="212" y="101"/>
                  </a:lnTo>
                  <a:lnTo>
                    <a:pt x="209" y="101"/>
                  </a:lnTo>
                  <a:lnTo>
                    <a:pt x="207" y="100"/>
                  </a:lnTo>
                  <a:lnTo>
                    <a:pt x="204" y="99"/>
                  </a:lnTo>
                  <a:lnTo>
                    <a:pt x="200" y="93"/>
                  </a:lnTo>
                  <a:lnTo>
                    <a:pt x="199" y="88"/>
                  </a:lnTo>
                  <a:lnTo>
                    <a:pt x="199" y="86"/>
                  </a:lnTo>
                  <a:lnTo>
                    <a:pt x="200" y="83"/>
                  </a:lnTo>
                  <a:lnTo>
                    <a:pt x="205" y="73"/>
                  </a:lnTo>
                  <a:lnTo>
                    <a:pt x="207" y="70"/>
                  </a:lnTo>
                  <a:lnTo>
                    <a:pt x="207" y="66"/>
                  </a:lnTo>
                  <a:lnTo>
                    <a:pt x="207" y="63"/>
                  </a:lnTo>
                  <a:lnTo>
                    <a:pt x="207" y="61"/>
                  </a:lnTo>
                  <a:lnTo>
                    <a:pt x="206" y="58"/>
                  </a:lnTo>
                  <a:lnTo>
                    <a:pt x="203" y="56"/>
                  </a:lnTo>
                  <a:lnTo>
                    <a:pt x="197" y="51"/>
                  </a:lnTo>
                  <a:lnTo>
                    <a:pt x="194" y="50"/>
                  </a:lnTo>
                  <a:lnTo>
                    <a:pt x="192" y="48"/>
                  </a:lnTo>
                  <a:lnTo>
                    <a:pt x="191" y="46"/>
                  </a:lnTo>
                  <a:lnTo>
                    <a:pt x="189" y="45"/>
                  </a:lnTo>
                  <a:lnTo>
                    <a:pt x="186" y="44"/>
                  </a:lnTo>
                  <a:lnTo>
                    <a:pt x="183" y="44"/>
                  </a:lnTo>
                  <a:lnTo>
                    <a:pt x="179" y="43"/>
                  </a:lnTo>
                  <a:lnTo>
                    <a:pt x="177" y="41"/>
                  </a:lnTo>
                  <a:lnTo>
                    <a:pt x="173" y="37"/>
                  </a:lnTo>
                  <a:lnTo>
                    <a:pt x="170" y="34"/>
                  </a:lnTo>
                  <a:lnTo>
                    <a:pt x="167" y="29"/>
                  </a:lnTo>
                  <a:lnTo>
                    <a:pt x="160" y="22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4" y="6"/>
                  </a:lnTo>
                  <a:lnTo>
                    <a:pt x="143" y="5"/>
                  </a:lnTo>
                  <a:lnTo>
                    <a:pt x="142" y="5"/>
                  </a:lnTo>
                  <a:lnTo>
                    <a:pt x="139" y="3"/>
                  </a:lnTo>
                  <a:lnTo>
                    <a:pt x="136" y="2"/>
                  </a:lnTo>
                  <a:lnTo>
                    <a:pt x="135" y="1"/>
                  </a:lnTo>
                  <a:lnTo>
                    <a:pt x="133" y="0"/>
                  </a:lnTo>
                  <a:lnTo>
                    <a:pt x="130" y="0"/>
                  </a:lnTo>
                  <a:lnTo>
                    <a:pt x="128" y="2"/>
                  </a:lnTo>
                  <a:lnTo>
                    <a:pt x="126" y="4"/>
                  </a:lnTo>
                  <a:lnTo>
                    <a:pt x="124" y="8"/>
                  </a:lnTo>
                  <a:lnTo>
                    <a:pt x="123" y="12"/>
                  </a:lnTo>
                  <a:lnTo>
                    <a:pt x="123" y="14"/>
                  </a:lnTo>
                  <a:lnTo>
                    <a:pt x="123" y="16"/>
                  </a:lnTo>
                  <a:lnTo>
                    <a:pt x="122" y="17"/>
                  </a:lnTo>
                  <a:lnTo>
                    <a:pt x="120" y="18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19" y="14"/>
                  </a:lnTo>
                  <a:lnTo>
                    <a:pt x="118" y="12"/>
                  </a:lnTo>
                  <a:lnTo>
                    <a:pt x="117" y="8"/>
                  </a:lnTo>
                  <a:lnTo>
                    <a:pt x="114" y="6"/>
                  </a:lnTo>
                  <a:lnTo>
                    <a:pt x="111" y="4"/>
                  </a:lnTo>
                  <a:lnTo>
                    <a:pt x="108" y="2"/>
                  </a:lnTo>
                  <a:lnTo>
                    <a:pt x="106" y="1"/>
                  </a:lnTo>
                  <a:lnTo>
                    <a:pt x="104" y="2"/>
                  </a:lnTo>
                  <a:lnTo>
                    <a:pt x="100" y="3"/>
                  </a:lnTo>
                  <a:lnTo>
                    <a:pt x="98" y="4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90" y="1"/>
                  </a:lnTo>
                  <a:lnTo>
                    <a:pt x="87" y="4"/>
                  </a:lnTo>
                  <a:lnTo>
                    <a:pt x="85" y="7"/>
                  </a:lnTo>
                  <a:lnTo>
                    <a:pt x="80" y="13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82" y="16"/>
                  </a:lnTo>
                  <a:lnTo>
                    <a:pt x="81" y="17"/>
                  </a:lnTo>
                  <a:lnTo>
                    <a:pt x="81" y="18"/>
                  </a:lnTo>
                  <a:lnTo>
                    <a:pt x="80" y="21"/>
                  </a:lnTo>
                  <a:lnTo>
                    <a:pt x="79" y="22"/>
                  </a:lnTo>
                  <a:lnTo>
                    <a:pt x="78" y="24"/>
                  </a:lnTo>
                  <a:lnTo>
                    <a:pt x="78" y="26"/>
                  </a:lnTo>
                  <a:lnTo>
                    <a:pt x="77" y="28"/>
                  </a:lnTo>
                  <a:lnTo>
                    <a:pt x="76" y="30"/>
                  </a:lnTo>
                  <a:lnTo>
                    <a:pt x="74" y="35"/>
                  </a:lnTo>
                  <a:lnTo>
                    <a:pt x="67" y="44"/>
                  </a:lnTo>
                  <a:lnTo>
                    <a:pt x="63" y="53"/>
                  </a:lnTo>
                  <a:lnTo>
                    <a:pt x="62" y="59"/>
                  </a:lnTo>
                  <a:lnTo>
                    <a:pt x="60" y="65"/>
                  </a:lnTo>
                  <a:lnTo>
                    <a:pt x="59" y="69"/>
                  </a:lnTo>
                  <a:lnTo>
                    <a:pt x="58" y="74"/>
                  </a:lnTo>
                  <a:lnTo>
                    <a:pt x="57" y="82"/>
                  </a:lnTo>
                  <a:lnTo>
                    <a:pt x="56" y="87"/>
                  </a:lnTo>
                  <a:lnTo>
                    <a:pt x="54" y="91"/>
                  </a:lnTo>
                  <a:lnTo>
                    <a:pt x="53" y="95"/>
                  </a:lnTo>
                  <a:lnTo>
                    <a:pt x="50" y="101"/>
                  </a:lnTo>
                  <a:lnTo>
                    <a:pt x="47" y="105"/>
                  </a:lnTo>
                  <a:lnTo>
                    <a:pt x="42" y="115"/>
                  </a:lnTo>
                  <a:lnTo>
                    <a:pt x="41" y="120"/>
                  </a:lnTo>
                  <a:lnTo>
                    <a:pt x="42" y="126"/>
                  </a:lnTo>
                  <a:lnTo>
                    <a:pt x="44" y="130"/>
                  </a:lnTo>
                  <a:lnTo>
                    <a:pt x="44" y="135"/>
                  </a:lnTo>
                  <a:lnTo>
                    <a:pt x="44" y="140"/>
                  </a:lnTo>
                  <a:lnTo>
                    <a:pt x="43" y="147"/>
                  </a:lnTo>
                  <a:lnTo>
                    <a:pt x="40" y="155"/>
                  </a:lnTo>
                  <a:lnTo>
                    <a:pt x="36" y="164"/>
                  </a:lnTo>
                  <a:lnTo>
                    <a:pt x="35" y="168"/>
                  </a:lnTo>
                  <a:lnTo>
                    <a:pt x="34" y="171"/>
                  </a:lnTo>
                  <a:lnTo>
                    <a:pt x="34" y="173"/>
                  </a:lnTo>
                  <a:lnTo>
                    <a:pt x="34" y="174"/>
                  </a:lnTo>
                  <a:lnTo>
                    <a:pt x="33" y="175"/>
                  </a:lnTo>
                  <a:lnTo>
                    <a:pt x="34" y="178"/>
                  </a:lnTo>
                  <a:lnTo>
                    <a:pt x="34" y="181"/>
                  </a:lnTo>
                  <a:lnTo>
                    <a:pt x="33" y="184"/>
                  </a:lnTo>
                  <a:lnTo>
                    <a:pt x="33" y="185"/>
                  </a:lnTo>
                  <a:lnTo>
                    <a:pt x="34" y="188"/>
                  </a:lnTo>
                  <a:lnTo>
                    <a:pt x="33" y="189"/>
                  </a:lnTo>
                  <a:lnTo>
                    <a:pt x="34" y="192"/>
                  </a:lnTo>
                  <a:lnTo>
                    <a:pt x="35" y="196"/>
                  </a:lnTo>
                  <a:lnTo>
                    <a:pt x="38" y="204"/>
                  </a:lnTo>
                  <a:lnTo>
                    <a:pt x="41" y="208"/>
                  </a:lnTo>
                  <a:lnTo>
                    <a:pt x="41" y="211"/>
                  </a:lnTo>
                  <a:lnTo>
                    <a:pt x="41" y="214"/>
                  </a:lnTo>
                  <a:lnTo>
                    <a:pt x="40" y="218"/>
                  </a:lnTo>
                  <a:lnTo>
                    <a:pt x="39" y="223"/>
                  </a:lnTo>
                  <a:lnTo>
                    <a:pt x="40" y="227"/>
                  </a:lnTo>
                  <a:lnTo>
                    <a:pt x="39" y="233"/>
                  </a:lnTo>
                  <a:lnTo>
                    <a:pt x="38" y="235"/>
                  </a:lnTo>
                  <a:lnTo>
                    <a:pt x="38" y="239"/>
                  </a:lnTo>
                  <a:lnTo>
                    <a:pt x="37" y="241"/>
                  </a:lnTo>
                  <a:lnTo>
                    <a:pt x="35" y="244"/>
                  </a:lnTo>
                  <a:lnTo>
                    <a:pt x="34" y="247"/>
                  </a:lnTo>
                  <a:lnTo>
                    <a:pt x="34" y="250"/>
                  </a:lnTo>
                  <a:lnTo>
                    <a:pt x="32" y="254"/>
                  </a:lnTo>
                  <a:lnTo>
                    <a:pt x="31" y="257"/>
                  </a:lnTo>
                  <a:lnTo>
                    <a:pt x="30" y="260"/>
                  </a:lnTo>
                  <a:lnTo>
                    <a:pt x="30" y="264"/>
                  </a:lnTo>
                  <a:lnTo>
                    <a:pt x="30" y="268"/>
                  </a:lnTo>
                  <a:lnTo>
                    <a:pt x="28" y="271"/>
                  </a:lnTo>
                  <a:lnTo>
                    <a:pt x="28" y="276"/>
                  </a:lnTo>
                  <a:lnTo>
                    <a:pt x="28" y="279"/>
                  </a:lnTo>
                  <a:lnTo>
                    <a:pt x="31" y="282"/>
                  </a:lnTo>
                  <a:lnTo>
                    <a:pt x="33" y="285"/>
                  </a:lnTo>
                  <a:lnTo>
                    <a:pt x="35" y="289"/>
                  </a:lnTo>
                  <a:lnTo>
                    <a:pt x="35" y="290"/>
                  </a:lnTo>
                  <a:lnTo>
                    <a:pt x="34" y="292"/>
                  </a:lnTo>
                  <a:lnTo>
                    <a:pt x="32" y="293"/>
                  </a:lnTo>
                  <a:lnTo>
                    <a:pt x="31" y="294"/>
                  </a:lnTo>
                  <a:lnTo>
                    <a:pt x="30" y="299"/>
                  </a:lnTo>
                  <a:lnTo>
                    <a:pt x="28" y="301"/>
                  </a:lnTo>
                  <a:lnTo>
                    <a:pt x="26" y="303"/>
                  </a:lnTo>
                  <a:lnTo>
                    <a:pt x="23" y="305"/>
                  </a:lnTo>
                  <a:lnTo>
                    <a:pt x="21" y="307"/>
                  </a:lnTo>
                  <a:lnTo>
                    <a:pt x="21" y="309"/>
                  </a:lnTo>
                  <a:lnTo>
                    <a:pt x="21" y="310"/>
                  </a:lnTo>
                  <a:lnTo>
                    <a:pt x="22" y="312"/>
                  </a:lnTo>
                  <a:lnTo>
                    <a:pt x="22" y="313"/>
                  </a:lnTo>
                  <a:lnTo>
                    <a:pt x="21" y="317"/>
                  </a:lnTo>
                  <a:lnTo>
                    <a:pt x="21" y="322"/>
                  </a:lnTo>
                  <a:lnTo>
                    <a:pt x="21" y="326"/>
                  </a:lnTo>
                  <a:lnTo>
                    <a:pt x="20" y="329"/>
                  </a:lnTo>
                  <a:lnTo>
                    <a:pt x="19" y="334"/>
                  </a:lnTo>
                  <a:lnTo>
                    <a:pt x="19" y="335"/>
                  </a:lnTo>
                  <a:lnTo>
                    <a:pt x="18" y="336"/>
                  </a:lnTo>
                  <a:lnTo>
                    <a:pt x="15" y="342"/>
                  </a:lnTo>
                  <a:lnTo>
                    <a:pt x="15" y="345"/>
                  </a:lnTo>
                  <a:lnTo>
                    <a:pt x="14" y="348"/>
                  </a:lnTo>
                  <a:lnTo>
                    <a:pt x="16" y="354"/>
                  </a:lnTo>
                  <a:lnTo>
                    <a:pt x="17" y="358"/>
                  </a:lnTo>
                  <a:lnTo>
                    <a:pt x="18" y="361"/>
                  </a:lnTo>
                  <a:lnTo>
                    <a:pt x="19" y="365"/>
                  </a:lnTo>
                  <a:lnTo>
                    <a:pt x="19" y="367"/>
                  </a:lnTo>
                  <a:lnTo>
                    <a:pt x="18" y="367"/>
                  </a:lnTo>
                  <a:lnTo>
                    <a:pt x="15" y="368"/>
                  </a:lnTo>
                  <a:lnTo>
                    <a:pt x="14" y="368"/>
                  </a:lnTo>
                  <a:lnTo>
                    <a:pt x="13" y="370"/>
                  </a:lnTo>
                  <a:lnTo>
                    <a:pt x="13" y="374"/>
                  </a:lnTo>
                  <a:lnTo>
                    <a:pt x="13" y="377"/>
                  </a:lnTo>
                  <a:lnTo>
                    <a:pt x="15" y="380"/>
                  </a:lnTo>
                  <a:lnTo>
                    <a:pt x="15" y="384"/>
                  </a:lnTo>
                  <a:lnTo>
                    <a:pt x="16" y="388"/>
                  </a:lnTo>
                  <a:lnTo>
                    <a:pt x="17" y="391"/>
                  </a:lnTo>
                  <a:lnTo>
                    <a:pt x="17" y="399"/>
                  </a:lnTo>
                  <a:lnTo>
                    <a:pt x="16" y="403"/>
                  </a:lnTo>
                  <a:lnTo>
                    <a:pt x="17" y="407"/>
                  </a:lnTo>
                  <a:lnTo>
                    <a:pt x="19" y="411"/>
                  </a:lnTo>
                  <a:lnTo>
                    <a:pt x="21" y="414"/>
                  </a:lnTo>
                  <a:lnTo>
                    <a:pt x="23" y="417"/>
                  </a:lnTo>
                  <a:lnTo>
                    <a:pt x="23" y="419"/>
                  </a:lnTo>
                  <a:lnTo>
                    <a:pt x="23" y="420"/>
                  </a:lnTo>
                  <a:lnTo>
                    <a:pt x="22" y="422"/>
                  </a:lnTo>
                  <a:lnTo>
                    <a:pt x="21" y="423"/>
                  </a:lnTo>
                  <a:lnTo>
                    <a:pt x="18" y="423"/>
                  </a:lnTo>
                  <a:lnTo>
                    <a:pt x="15" y="424"/>
                  </a:lnTo>
                  <a:lnTo>
                    <a:pt x="14" y="425"/>
                  </a:lnTo>
                  <a:lnTo>
                    <a:pt x="13" y="426"/>
                  </a:lnTo>
                  <a:lnTo>
                    <a:pt x="15" y="427"/>
                  </a:lnTo>
                  <a:lnTo>
                    <a:pt x="17" y="428"/>
                  </a:lnTo>
                  <a:lnTo>
                    <a:pt x="18" y="432"/>
                  </a:lnTo>
                  <a:lnTo>
                    <a:pt x="17" y="436"/>
                  </a:lnTo>
                  <a:lnTo>
                    <a:pt x="16" y="439"/>
                  </a:lnTo>
                  <a:lnTo>
                    <a:pt x="15" y="443"/>
                  </a:lnTo>
                  <a:lnTo>
                    <a:pt x="16" y="447"/>
                  </a:lnTo>
                  <a:lnTo>
                    <a:pt x="18" y="451"/>
                  </a:lnTo>
                  <a:lnTo>
                    <a:pt x="18" y="454"/>
                  </a:lnTo>
                  <a:lnTo>
                    <a:pt x="17" y="455"/>
                  </a:lnTo>
                  <a:lnTo>
                    <a:pt x="17" y="460"/>
                  </a:lnTo>
                  <a:lnTo>
                    <a:pt x="17" y="464"/>
                  </a:lnTo>
                  <a:lnTo>
                    <a:pt x="16" y="468"/>
                  </a:lnTo>
                  <a:lnTo>
                    <a:pt x="15" y="471"/>
                  </a:lnTo>
                  <a:lnTo>
                    <a:pt x="11" y="478"/>
                  </a:lnTo>
                  <a:lnTo>
                    <a:pt x="9" y="482"/>
                  </a:lnTo>
                  <a:lnTo>
                    <a:pt x="9" y="486"/>
                  </a:lnTo>
                  <a:lnTo>
                    <a:pt x="10" y="488"/>
                  </a:lnTo>
                  <a:lnTo>
                    <a:pt x="11" y="490"/>
                  </a:lnTo>
                  <a:lnTo>
                    <a:pt x="14" y="495"/>
                  </a:lnTo>
                  <a:lnTo>
                    <a:pt x="16" y="500"/>
                  </a:lnTo>
                  <a:lnTo>
                    <a:pt x="15" y="503"/>
                  </a:lnTo>
                  <a:lnTo>
                    <a:pt x="14" y="506"/>
                  </a:lnTo>
                  <a:lnTo>
                    <a:pt x="12" y="508"/>
                  </a:lnTo>
                  <a:lnTo>
                    <a:pt x="7" y="511"/>
                  </a:lnTo>
                  <a:lnTo>
                    <a:pt x="4" y="514"/>
                  </a:lnTo>
                  <a:lnTo>
                    <a:pt x="3" y="515"/>
                  </a:lnTo>
                  <a:lnTo>
                    <a:pt x="3" y="517"/>
                  </a:lnTo>
                  <a:lnTo>
                    <a:pt x="3" y="526"/>
                  </a:lnTo>
                  <a:lnTo>
                    <a:pt x="2" y="529"/>
                  </a:lnTo>
                  <a:lnTo>
                    <a:pt x="2" y="532"/>
                  </a:lnTo>
                  <a:lnTo>
                    <a:pt x="2" y="536"/>
                  </a:lnTo>
                  <a:lnTo>
                    <a:pt x="2" y="541"/>
                  </a:lnTo>
                  <a:lnTo>
                    <a:pt x="0" y="545"/>
                  </a:lnTo>
                  <a:lnTo>
                    <a:pt x="0" y="547"/>
                  </a:lnTo>
                  <a:lnTo>
                    <a:pt x="2" y="549"/>
                  </a:lnTo>
                  <a:lnTo>
                    <a:pt x="3" y="549"/>
                  </a:lnTo>
                  <a:lnTo>
                    <a:pt x="5" y="549"/>
                  </a:lnTo>
                  <a:lnTo>
                    <a:pt x="7" y="549"/>
                  </a:lnTo>
                  <a:lnTo>
                    <a:pt x="9" y="550"/>
                  </a:lnTo>
                  <a:lnTo>
                    <a:pt x="11" y="552"/>
                  </a:lnTo>
                  <a:lnTo>
                    <a:pt x="12" y="555"/>
                  </a:lnTo>
                  <a:lnTo>
                    <a:pt x="14" y="558"/>
                  </a:lnTo>
                  <a:lnTo>
                    <a:pt x="14" y="563"/>
                  </a:lnTo>
                  <a:lnTo>
                    <a:pt x="15" y="564"/>
                  </a:lnTo>
                  <a:lnTo>
                    <a:pt x="16" y="565"/>
                  </a:lnTo>
                  <a:lnTo>
                    <a:pt x="19" y="566"/>
                  </a:lnTo>
                  <a:lnTo>
                    <a:pt x="25" y="569"/>
                  </a:lnTo>
                  <a:lnTo>
                    <a:pt x="31" y="571"/>
                  </a:lnTo>
                  <a:lnTo>
                    <a:pt x="37" y="573"/>
                  </a:lnTo>
                  <a:lnTo>
                    <a:pt x="41" y="574"/>
                  </a:lnTo>
                  <a:lnTo>
                    <a:pt x="45" y="575"/>
                  </a:lnTo>
                  <a:lnTo>
                    <a:pt x="50" y="577"/>
                  </a:lnTo>
                  <a:lnTo>
                    <a:pt x="54" y="580"/>
                  </a:lnTo>
                  <a:lnTo>
                    <a:pt x="56" y="579"/>
                  </a:lnTo>
                  <a:lnTo>
                    <a:pt x="59" y="579"/>
                  </a:lnTo>
                  <a:lnTo>
                    <a:pt x="64" y="579"/>
                  </a:lnTo>
                  <a:lnTo>
                    <a:pt x="66" y="578"/>
                  </a:lnTo>
                  <a:lnTo>
                    <a:pt x="67" y="576"/>
                  </a:lnTo>
                  <a:lnTo>
                    <a:pt x="67" y="573"/>
                  </a:lnTo>
                  <a:lnTo>
                    <a:pt x="66" y="570"/>
                  </a:lnTo>
                  <a:lnTo>
                    <a:pt x="63" y="566"/>
                  </a:lnTo>
                  <a:lnTo>
                    <a:pt x="61" y="563"/>
                  </a:lnTo>
                  <a:lnTo>
                    <a:pt x="61" y="560"/>
                  </a:lnTo>
                  <a:lnTo>
                    <a:pt x="60" y="554"/>
                  </a:lnTo>
                  <a:lnTo>
                    <a:pt x="59" y="548"/>
                  </a:lnTo>
                  <a:lnTo>
                    <a:pt x="58" y="542"/>
                  </a:lnTo>
                  <a:lnTo>
                    <a:pt x="58" y="539"/>
                  </a:lnTo>
                  <a:lnTo>
                    <a:pt x="60" y="536"/>
                  </a:lnTo>
                  <a:lnTo>
                    <a:pt x="62" y="535"/>
                  </a:lnTo>
                  <a:lnTo>
                    <a:pt x="64" y="534"/>
                  </a:lnTo>
                  <a:lnTo>
                    <a:pt x="66" y="533"/>
                  </a:lnTo>
                  <a:lnTo>
                    <a:pt x="69" y="532"/>
                  </a:lnTo>
                  <a:lnTo>
                    <a:pt x="70" y="530"/>
                  </a:lnTo>
                  <a:lnTo>
                    <a:pt x="71" y="527"/>
                  </a:lnTo>
                  <a:lnTo>
                    <a:pt x="74" y="525"/>
                  </a:lnTo>
                  <a:lnTo>
                    <a:pt x="75" y="523"/>
                  </a:lnTo>
                  <a:lnTo>
                    <a:pt x="80" y="519"/>
                  </a:lnTo>
                  <a:lnTo>
                    <a:pt x="82" y="516"/>
                  </a:lnTo>
                  <a:lnTo>
                    <a:pt x="83" y="514"/>
                  </a:lnTo>
                  <a:lnTo>
                    <a:pt x="84" y="511"/>
                  </a:lnTo>
                  <a:lnTo>
                    <a:pt x="83" y="510"/>
                  </a:lnTo>
                  <a:lnTo>
                    <a:pt x="79" y="508"/>
                  </a:lnTo>
                  <a:lnTo>
                    <a:pt x="78" y="506"/>
                  </a:lnTo>
                  <a:lnTo>
                    <a:pt x="78" y="504"/>
                  </a:lnTo>
                  <a:lnTo>
                    <a:pt x="79" y="502"/>
                  </a:lnTo>
                  <a:lnTo>
                    <a:pt x="82" y="500"/>
                  </a:lnTo>
                  <a:lnTo>
                    <a:pt x="93" y="492"/>
                  </a:lnTo>
                  <a:lnTo>
                    <a:pt x="95" y="490"/>
                  </a:lnTo>
                  <a:lnTo>
                    <a:pt x="97" y="487"/>
                  </a:lnTo>
                  <a:lnTo>
                    <a:pt x="98" y="484"/>
                  </a:lnTo>
                  <a:lnTo>
                    <a:pt x="100" y="482"/>
                  </a:lnTo>
                  <a:lnTo>
                    <a:pt x="104" y="477"/>
                  </a:lnTo>
                  <a:lnTo>
                    <a:pt x="104" y="475"/>
                  </a:lnTo>
                  <a:lnTo>
                    <a:pt x="104" y="471"/>
                  </a:lnTo>
                  <a:lnTo>
                    <a:pt x="101" y="470"/>
                  </a:lnTo>
                  <a:lnTo>
                    <a:pt x="97" y="469"/>
                  </a:lnTo>
                  <a:lnTo>
                    <a:pt x="92" y="469"/>
                  </a:lnTo>
                  <a:lnTo>
                    <a:pt x="91" y="468"/>
                  </a:lnTo>
                  <a:lnTo>
                    <a:pt x="89" y="466"/>
                  </a:lnTo>
                  <a:lnTo>
                    <a:pt x="89" y="465"/>
                  </a:lnTo>
                  <a:lnTo>
                    <a:pt x="89" y="463"/>
                  </a:lnTo>
                  <a:lnTo>
                    <a:pt x="89" y="461"/>
                  </a:lnTo>
                  <a:lnTo>
                    <a:pt x="88" y="459"/>
                  </a:lnTo>
                  <a:lnTo>
                    <a:pt x="84" y="458"/>
                  </a:lnTo>
                  <a:lnTo>
                    <a:pt x="80" y="458"/>
                  </a:lnTo>
                  <a:lnTo>
                    <a:pt x="78" y="455"/>
                  </a:lnTo>
                  <a:lnTo>
                    <a:pt x="76" y="451"/>
                  </a:lnTo>
                  <a:lnTo>
                    <a:pt x="76" y="449"/>
                  </a:lnTo>
                  <a:lnTo>
                    <a:pt x="76" y="448"/>
                  </a:lnTo>
                  <a:lnTo>
                    <a:pt x="78" y="445"/>
                  </a:lnTo>
                  <a:lnTo>
                    <a:pt x="79" y="442"/>
                  </a:lnTo>
                  <a:lnTo>
                    <a:pt x="82" y="441"/>
                  </a:lnTo>
                  <a:lnTo>
                    <a:pt x="85" y="440"/>
                  </a:lnTo>
                  <a:lnTo>
                    <a:pt x="86" y="437"/>
                  </a:lnTo>
                  <a:lnTo>
                    <a:pt x="88" y="429"/>
                  </a:lnTo>
                  <a:lnTo>
                    <a:pt x="88" y="428"/>
                  </a:lnTo>
                  <a:lnTo>
                    <a:pt x="90" y="427"/>
                  </a:lnTo>
                  <a:lnTo>
                    <a:pt x="92" y="426"/>
                  </a:lnTo>
                  <a:lnTo>
                    <a:pt x="95" y="424"/>
                  </a:lnTo>
                  <a:lnTo>
                    <a:pt x="97" y="424"/>
                  </a:lnTo>
                  <a:lnTo>
                    <a:pt x="98" y="425"/>
                  </a:lnTo>
                  <a:lnTo>
                    <a:pt x="100" y="426"/>
                  </a:lnTo>
                  <a:lnTo>
                    <a:pt x="102" y="426"/>
                  </a:lnTo>
                  <a:lnTo>
                    <a:pt x="103" y="424"/>
                  </a:lnTo>
                  <a:lnTo>
                    <a:pt x="107" y="419"/>
                  </a:lnTo>
                  <a:lnTo>
                    <a:pt x="109" y="416"/>
                  </a:lnTo>
                  <a:lnTo>
                    <a:pt x="111" y="412"/>
                  </a:lnTo>
                  <a:lnTo>
                    <a:pt x="113" y="405"/>
                  </a:lnTo>
                  <a:lnTo>
                    <a:pt x="115" y="399"/>
                  </a:lnTo>
                  <a:lnTo>
                    <a:pt x="115" y="396"/>
                  </a:lnTo>
                  <a:lnTo>
                    <a:pt x="117" y="393"/>
                  </a:lnTo>
                  <a:lnTo>
                    <a:pt x="120" y="391"/>
                  </a:lnTo>
                  <a:lnTo>
                    <a:pt x="121" y="388"/>
                  </a:lnTo>
                  <a:lnTo>
                    <a:pt x="123" y="387"/>
                  </a:lnTo>
                  <a:lnTo>
                    <a:pt x="125" y="384"/>
                  </a:lnTo>
                  <a:lnTo>
                    <a:pt x="125" y="383"/>
                  </a:lnTo>
                  <a:lnTo>
                    <a:pt x="124" y="381"/>
                  </a:lnTo>
                  <a:lnTo>
                    <a:pt x="122" y="380"/>
                  </a:lnTo>
                  <a:lnTo>
                    <a:pt x="120" y="379"/>
                  </a:lnTo>
                  <a:lnTo>
                    <a:pt x="119" y="379"/>
                  </a:lnTo>
                  <a:lnTo>
                    <a:pt x="114" y="381"/>
                  </a:lnTo>
                  <a:lnTo>
                    <a:pt x="112" y="380"/>
                  </a:lnTo>
                  <a:lnTo>
                    <a:pt x="111" y="379"/>
                  </a:lnTo>
                  <a:lnTo>
                    <a:pt x="112" y="377"/>
                  </a:lnTo>
                  <a:lnTo>
                    <a:pt x="114" y="376"/>
                  </a:lnTo>
                  <a:lnTo>
                    <a:pt x="117" y="376"/>
                  </a:lnTo>
                  <a:lnTo>
                    <a:pt x="118" y="377"/>
                  </a:lnTo>
                  <a:lnTo>
                    <a:pt x="122" y="378"/>
                  </a:lnTo>
                  <a:lnTo>
                    <a:pt x="125" y="379"/>
                  </a:lnTo>
                  <a:lnTo>
                    <a:pt x="127" y="381"/>
                  </a:lnTo>
                  <a:lnTo>
                    <a:pt x="127" y="379"/>
                  </a:lnTo>
                  <a:lnTo>
                    <a:pt x="128" y="378"/>
                  </a:lnTo>
                  <a:lnTo>
                    <a:pt x="128" y="375"/>
                  </a:lnTo>
                  <a:lnTo>
                    <a:pt x="129" y="374"/>
                  </a:lnTo>
                  <a:lnTo>
                    <a:pt x="129" y="373"/>
                  </a:lnTo>
                  <a:lnTo>
                    <a:pt x="128" y="372"/>
                  </a:lnTo>
                  <a:lnTo>
                    <a:pt x="126" y="371"/>
                  </a:lnTo>
                  <a:lnTo>
                    <a:pt x="122" y="372"/>
                  </a:lnTo>
                  <a:lnTo>
                    <a:pt x="119" y="371"/>
                  </a:lnTo>
                  <a:lnTo>
                    <a:pt x="117" y="371"/>
                  </a:lnTo>
                  <a:lnTo>
                    <a:pt x="111" y="372"/>
                  </a:lnTo>
                  <a:lnTo>
                    <a:pt x="108" y="371"/>
                  </a:lnTo>
                  <a:lnTo>
                    <a:pt x="107" y="369"/>
                  </a:lnTo>
                  <a:lnTo>
                    <a:pt x="107" y="367"/>
                  </a:lnTo>
                  <a:lnTo>
                    <a:pt x="108" y="364"/>
                  </a:lnTo>
                  <a:lnTo>
                    <a:pt x="110" y="358"/>
                  </a:lnTo>
                  <a:lnTo>
                    <a:pt x="110" y="355"/>
                  </a:lnTo>
                  <a:lnTo>
                    <a:pt x="110" y="352"/>
                  </a:lnTo>
                  <a:lnTo>
                    <a:pt x="108" y="347"/>
                  </a:lnTo>
                  <a:lnTo>
                    <a:pt x="108" y="345"/>
                  </a:lnTo>
                  <a:lnTo>
                    <a:pt x="110" y="343"/>
                  </a:lnTo>
                  <a:lnTo>
                    <a:pt x="112" y="343"/>
                  </a:lnTo>
                  <a:lnTo>
                    <a:pt x="115" y="344"/>
                  </a:lnTo>
                  <a:lnTo>
                    <a:pt x="119" y="348"/>
                  </a:lnTo>
                  <a:lnTo>
                    <a:pt x="123" y="352"/>
                  </a:lnTo>
                  <a:lnTo>
                    <a:pt x="125" y="352"/>
                  </a:lnTo>
                  <a:lnTo>
                    <a:pt x="127" y="352"/>
                  </a:lnTo>
                  <a:lnTo>
                    <a:pt x="128" y="350"/>
                  </a:lnTo>
                  <a:lnTo>
                    <a:pt x="129" y="348"/>
                  </a:lnTo>
                  <a:lnTo>
                    <a:pt x="131" y="347"/>
                  </a:lnTo>
                  <a:lnTo>
                    <a:pt x="134" y="346"/>
                  </a:lnTo>
                  <a:lnTo>
                    <a:pt x="138" y="346"/>
                  </a:lnTo>
                  <a:lnTo>
                    <a:pt x="140" y="345"/>
                  </a:lnTo>
                  <a:lnTo>
                    <a:pt x="143" y="340"/>
                  </a:lnTo>
                  <a:lnTo>
                    <a:pt x="147" y="336"/>
                  </a:lnTo>
                  <a:lnTo>
                    <a:pt x="150" y="332"/>
                  </a:lnTo>
                  <a:lnTo>
                    <a:pt x="153" y="327"/>
                  </a:lnTo>
                  <a:lnTo>
                    <a:pt x="154" y="322"/>
                  </a:lnTo>
                  <a:lnTo>
                    <a:pt x="155" y="318"/>
                  </a:lnTo>
                  <a:lnTo>
                    <a:pt x="154" y="315"/>
                  </a:lnTo>
                  <a:lnTo>
                    <a:pt x="154" y="312"/>
                  </a:lnTo>
                  <a:lnTo>
                    <a:pt x="152" y="309"/>
                  </a:lnTo>
                  <a:lnTo>
                    <a:pt x="149" y="304"/>
                  </a:lnTo>
                  <a:lnTo>
                    <a:pt x="149" y="302"/>
                  </a:lnTo>
                  <a:lnTo>
                    <a:pt x="149" y="299"/>
                  </a:lnTo>
                  <a:lnTo>
                    <a:pt x="150" y="294"/>
                  </a:lnTo>
                  <a:lnTo>
                    <a:pt x="152" y="293"/>
                  </a:lnTo>
                  <a:lnTo>
                    <a:pt x="154" y="292"/>
                  </a:lnTo>
                  <a:lnTo>
                    <a:pt x="157" y="292"/>
                  </a:lnTo>
                  <a:lnTo>
                    <a:pt x="164" y="293"/>
                  </a:lnTo>
                  <a:lnTo>
                    <a:pt x="169" y="294"/>
                  </a:lnTo>
                  <a:lnTo>
                    <a:pt x="172" y="294"/>
                  </a:lnTo>
                  <a:lnTo>
                    <a:pt x="175" y="293"/>
                  </a:lnTo>
                  <a:lnTo>
                    <a:pt x="181" y="290"/>
                  </a:lnTo>
                  <a:lnTo>
                    <a:pt x="184" y="289"/>
                  </a:lnTo>
                  <a:lnTo>
                    <a:pt x="186" y="289"/>
                  </a:lnTo>
                  <a:lnTo>
                    <a:pt x="192" y="289"/>
                  </a:lnTo>
                  <a:lnTo>
                    <a:pt x="198" y="288"/>
                  </a:lnTo>
                  <a:lnTo>
                    <a:pt x="205" y="285"/>
                  </a:lnTo>
                  <a:lnTo>
                    <a:pt x="215" y="277"/>
                  </a:lnTo>
                  <a:lnTo>
                    <a:pt x="218" y="274"/>
                  </a:lnTo>
                  <a:lnTo>
                    <a:pt x="220" y="271"/>
                  </a:lnTo>
                  <a:lnTo>
                    <a:pt x="220" y="268"/>
                  </a:lnTo>
                  <a:lnTo>
                    <a:pt x="220" y="264"/>
                  </a:lnTo>
                  <a:lnTo>
                    <a:pt x="221" y="258"/>
                  </a:lnTo>
                  <a:lnTo>
                    <a:pt x="220" y="255"/>
                  </a:lnTo>
                  <a:lnTo>
                    <a:pt x="217" y="251"/>
                  </a:lnTo>
                  <a:lnTo>
                    <a:pt x="218" y="242"/>
                  </a:lnTo>
                  <a:lnTo>
                    <a:pt x="218" y="237"/>
                  </a:lnTo>
                  <a:lnTo>
                    <a:pt x="217" y="235"/>
                  </a:lnTo>
                  <a:lnTo>
                    <a:pt x="216" y="233"/>
                  </a:lnTo>
                  <a:lnTo>
                    <a:pt x="214" y="233"/>
                  </a:lnTo>
                  <a:lnTo>
                    <a:pt x="212" y="233"/>
                  </a:lnTo>
                  <a:lnTo>
                    <a:pt x="209" y="233"/>
                  </a:lnTo>
                  <a:lnTo>
                    <a:pt x="207" y="232"/>
                  </a:lnTo>
                  <a:lnTo>
                    <a:pt x="206" y="229"/>
                  </a:lnTo>
                  <a:lnTo>
                    <a:pt x="206" y="227"/>
                  </a:lnTo>
                  <a:lnTo>
                    <a:pt x="203" y="224"/>
                  </a:lnTo>
                  <a:lnTo>
                    <a:pt x="201" y="222"/>
                  </a:lnTo>
                  <a:lnTo>
                    <a:pt x="201" y="220"/>
                  </a:lnTo>
                  <a:lnTo>
                    <a:pt x="203" y="219"/>
                  </a:lnTo>
                  <a:lnTo>
                    <a:pt x="204" y="217"/>
                  </a:lnTo>
                  <a:lnTo>
                    <a:pt x="204" y="216"/>
                  </a:lnTo>
                  <a:lnTo>
                    <a:pt x="204" y="213"/>
                  </a:lnTo>
                  <a:lnTo>
                    <a:pt x="203" y="2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8" name="Freeform 1712">
              <a:extLst>
                <a:ext uri="{FF2B5EF4-FFF2-40B4-BE49-F238E27FC236}">
                  <a16:creationId xmlns:a16="http://schemas.microsoft.com/office/drawing/2014/main" id="{FA0F5F88-38E4-1D41-85B0-C9307E66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5203826"/>
              <a:ext cx="112713" cy="142875"/>
            </a:xfrm>
            <a:custGeom>
              <a:avLst/>
              <a:gdLst/>
              <a:ahLst/>
              <a:cxnLst>
                <a:cxn ang="0">
                  <a:pos x="67" y="58"/>
                </a:cxn>
                <a:cxn ang="0">
                  <a:pos x="65" y="54"/>
                </a:cxn>
                <a:cxn ang="0">
                  <a:pos x="64" y="49"/>
                </a:cxn>
                <a:cxn ang="0">
                  <a:pos x="61" y="43"/>
                </a:cxn>
                <a:cxn ang="0">
                  <a:pos x="55" y="33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39" y="17"/>
                </a:cxn>
                <a:cxn ang="0">
                  <a:pos x="33" y="13"/>
                </a:cxn>
                <a:cxn ang="0">
                  <a:pos x="25" y="10"/>
                </a:cxn>
                <a:cxn ang="0">
                  <a:pos x="21" y="5"/>
                </a:cxn>
                <a:cxn ang="0">
                  <a:pos x="18" y="1"/>
                </a:cxn>
                <a:cxn ang="0">
                  <a:pos x="15" y="1"/>
                </a:cxn>
                <a:cxn ang="0">
                  <a:pos x="12" y="10"/>
                </a:cxn>
                <a:cxn ang="0">
                  <a:pos x="10" y="14"/>
                </a:cxn>
                <a:cxn ang="0">
                  <a:pos x="10" y="19"/>
                </a:cxn>
                <a:cxn ang="0">
                  <a:pos x="8" y="24"/>
                </a:cxn>
                <a:cxn ang="0">
                  <a:pos x="6" y="32"/>
                </a:cxn>
                <a:cxn ang="0">
                  <a:pos x="2" y="35"/>
                </a:cxn>
                <a:cxn ang="0">
                  <a:pos x="0" y="39"/>
                </a:cxn>
                <a:cxn ang="0">
                  <a:pos x="1" y="43"/>
                </a:cxn>
                <a:cxn ang="0">
                  <a:pos x="3" y="49"/>
                </a:cxn>
                <a:cxn ang="0">
                  <a:pos x="3" y="54"/>
                </a:cxn>
                <a:cxn ang="0">
                  <a:pos x="5" y="58"/>
                </a:cxn>
                <a:cxn ang="0">
                  <a:pos x="1" y="64"/>
                </a:cxn>
                <a:cxn ang="0">
                  <a:pos x="5" y="73"/>
                </a:cxn>
                <a:cxn ang="0">
                  <a:pos x="6" y="77"/>
                </a:cxn>
                <a:cxn ang="0">
                  <a:pos x="9" y="77"/>
                </a:cxn>
                <a:cxn ang="0">
                  <a:pos x="14" y="81"/>
                </a:cxn>
                <a:cxn ang="0">
                  <a:pos x="27" y="84"/>
                </a:cxn>
                <a:cxn ang="0">
                  <a:pos x="35" y="87"/>
                </a:cxn>
                <a:cxn ang="0">
                  <a:pos x="41" y="90"/>
                </a:cxn>
                <a:cxn ang="0">
                  <a:pos x="49" y="89"/>
                </a:cxn>
                <a:cxn ang="0">
                  <a:pos x="59" y="84"/>
                </a:cxn>
                <a:cxn ang="0">
                  <a:pos x="65" y="77"/>
                </a:cxn>
                <a:cxn ang="0">
                  <a:pos x="71" y="66"/>
                </a:cxn>
                <a:cxn ang="0">
                  <a:pos x="70" y="59"/>
                </a:cxn>
              </a:cxnLst>
              <a:rect l="0" t="0" r="r" b="b"/>
              <a:pathLst>
                <a:path w="71" h="90">
                  <a:moveTo>
                    <a:pt x="68" y="59"/>
                  </a:moveTo>
                  <a:lnTo>
                    <a:pt x="67" y="58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5" y="52"/>
                  </a:lnTo>
                  <a:lnTo>
                    <a:pt x="64" y="49"/>
                  </a:lnTo>
                  <a:lnTo>
                    <a:pt x="64" y="46"/>
                  </a:lnTo>
                  <a:lnTo>
                    <a:pt x="61" y="43"/>
                  </a:lnTo>
                  <a:lnTo>
                    <a:pt x="59" y="40"/>
                  </a:lnTo>
                  <a:lnTo>
                    <a:pt x="55" y="33"/>
                  </a:lnTo>
                  <a:lnTo>
                    <a:pt x="52" y="30"/>
                  </a:lnTo>
                  <a:lnTo>
                    <a:pt x="49" y="27"/>
                  </a:lnTo>
                  <a:lnTo>
                    <a:pt x="46" y="24"/>
                  </a:lnTo>
                  <a:lnTo>
                    <a:pt x="44" y="23"/>
                  </a:lnTo>
                  <a:lnTo>
                    <a:pt x="42" y="19"/>
                  </a:lnTo>
                  <a:lnTo>
                    <a:pt x="39" y="17"/>
                  </a:lnTo>
                  <a:lnTo>
                    <a:pt x="36" y="15"/>
                  </a:lnTo>
                  <a:lnTo>
                    <a:pt x="33" y="13"/>
                  </a:lnTo>
                  <a:lnTo>
                    <a:pt x="28" y="11"/>
                  </a:lnTo>
                  <a:lnTo>
                    <a:pt x="25" y="10"/>
                  </a:lnTo>
                  <a:lnTo>
                    <a:pt x="23" y="9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1"/>
                  </a:lnTo>
                  <a:lnTo>
                    <a:pt x="13" y="7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4"/>
                  </a:lnTo>
                  <a:lnTo>
                    <a:pt x="11" y="16"/>
                  </a:lnTo>
                  <a:lnTo>
                    <a:pt x="10" y="19"/>
                  </a:lnTo>
                  <a:lnTo>
                    <a:pt x="9" y="22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5" y="33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3"/>
                  </a:lnTo>
                  <a:lnTo>
                    <a:pt x="2" y="48"/>
                  </a:lnTo>
                  <a:lnTo>
                    <a:pt x="3" y="49"/>
                  </a:lnTo>
                  <a:lnTo>
                    <a:pt x="3" y="51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5" y="58"/>
                  </a:lnTo>
                  <a:lnTo>
                    <a:pt x="3" y="60"/>
                  </a:lnTo>
                  <a:lnTo>
                    <a:pt x="1" y="64"/>
                  </a:lnTo>
                  <a:lnTo>
                    <a:pt x="2" y="68"/>
                  </a:lnTo>
                  <a:lnTo>
                    <a:pt x="5" y="73"/>
                  </a:lnTo>
                  <a:lnTo>
                    <a:pt x="6" y="76"/>
                  </a:lnTo>
                  <a:lnTo>
                    <a:pt x="6" y="77"/>
                  </a:lnTo>
                  <a:lnTo>
                    <a:pt x="7" y="77"/>
                  </a:lnTo>
                  <a:lnTo>
                    <a:pt x="9" y="77"/>
                  </a:lnTo>
                  <a:lnTo>
                    <a:pt x="10" y="79"/>
                  </a:lnTo>
                  <a:lnTo>
                    <a:pt x="14" y="81"/>
                  </a:lnTo>
                  <a:lnTo>
                    <a:pt x="22" y="83"/>
                  </a:lnTo>
                  <a:lnTo>
                    <a:pt x="27" y="84"/>
                  </a:lnTo>
                  <a:lnTo>
                    <a:pt x="31" y="82"/>
                  </a:lnTo>
                  <a:lnTo>
                    <a:pt x="35" y="87"/>
                  </a:lnTo>
                  <a:lnTo>
                    <a:pt x="38" y="89"/>
                  </a:lnTo>
                  <a:lnTo>
                    <a:pt x="41" y="90"/>
                  </a:lnTo>
                  <a:lnTo>
                    <a:pt x="44" y="90"/>
                  </a:lnTo>
                  <a:lnTo>
                    <a:pt x="49" y="89"/>
                  </a:lnTo>
                  <a:lnTo>
                    <a:pt x="54" y="87"/>
                  </a:lnTo>
                  <a:lnTo>
                    <a:pt x="59" y="84"/>
                  </a:lnTo>
                  <a:lnTo>
                    <a:pt x="62" y="81"/>
                  </a:lnTo>
                  <a:lnTo>
                    <a:pt x="65" y="77"/>
                  </a:lnTo>
                  <a:lnTo>
                    <a:pt x="71" y="70"/>
                  </a:lnTo>
                  <a:lnTo>
                    <a:pt x="71" y="66"/>
                  </a:lnTo>
                  <a:lnTo>
                    <a:pt x="70" y="63"/>
                  </a:lnTo>
                  <a:lnTo>
                    <a:pt x="70" y="59"/>
                  </a:lnTo>
                  <a:lnTo>
                    <a:pt x="68" y="5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69" name="Freeform 1713">
              <a:extLst>
                <a:ext uri="{FF2B5EF4-FFF2-40B4-BE49-F238E27FC236}">
                  <a16:creationId xmlns:a16="http://schemas.microsoft.com/office/drawing/2014/main" id="{AFD4D009-BE35-BC41-A32F-01852398F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738" y="4910138"/>
              <a:ext cx="187325" cy="231775"/>
            </a:xfrm>
            <a:custGeom>
              <a:avLst/>
              <a:gdLst/>
              <a:ahLst/>
              <a:cxnLst>
                <a:cxn ang="0">
                  <a:pos x="115" y="97"/>
                </a:cxn>
                <a:cxn ang="0">
                  <a:pos x="118" y="86"/>
                </a:cxn>
                <a:cxn ang="0">
                  <a:pos x="111" y="76"/>
                </a:cxn>
                <a:cxn ang="0">
                  <a:pos x="108" y="71"/>
                </a:cxn>
                <a:cxn ang="0">
                  <a:pos x="96" y="67"/>
                </a:cxn>
                <a:cxn ang="0">
                  <a:pos x="95" y="63"/>
                </a:cxn>
                <a:cxn ang="0">
                  <a:pos x="92" y="59"/>
                </a:cxn>
                <a:cxn ang="0">
                  <a:pos x="90" y="53"/>
                </a:cxn>
                <a:cxn ang="0">
                  <a:pos x="84" y="47"/>
                </a:cxn>
                <a:cxn ang="0">
                  <a:pos x="74" y="48"/>
                </a:cxn>
                <a:cxn ang="0">
                  <a:pos x="67" y="50"/>
                </a:cxn>
                <a:cxn ang="0">
                  <a:pos x="67" y="42"/>
                </a:cxn>
                <a:cxn ang="0">
                  <a:pos x="66" y="37"/>
                </a:cxn>
                <a:cxn ang="0">
                  <a:pos x="65" y="26"/>
                </a:cxn>
                <a:cxn ang="0">
                  <a:pos x="63" y="16"/>
                </a:cxn>
                <a:cxn ang="0">
                  <a:pos x="59" y="8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34" y="0"/>
                </a:cxn>
                <a:cxn ang="0">
                  <a:pos x="28" y="1"/>
                </a:cxn>
                <a:cxn ang="0">
                  <a:pos x="16" y="4"/>
                </a:cxn>
                <a:cxn ang="0">
                  <a:pos x="11" y="9"/>
                </a:cxn>
                <a:cxn ang="0">
                  <a:pos x="6" y="19"/>
                </a:cxn>
                <a:cxn ang="0">
                  <a:pos x="6" y="28"/>
                </a:cxn>
                <a:cxn ang="0">
                  <a:pos x="2" y="39"/>
                </a:cxn>
                <a:cxn ang="0">
                  <a:pos x="0" y="45"/>
                </a:cxn>
                <a:cxn ang="0">
                  <a:pos x="1" y="50"/>
                </a:cxn>
                <a:cxn ang="0">
                  <a:pos x="7" y="54"/>
                </a:cxn>
                <a:cxn ang="0">
                  <a:pos x="26" y="74"/>
                </a:cxn>
                <a:cxn ang="0">
                  <a:pos x="36" y="86"/>
                </a:cxn>
                <a:cxn ang="0">
                  <a:pos x="45" y="89"/>
                </a:cxn>
                <a:cxn ang="0">
                  <a:pos x="51" y="93"/>
                </a:cxn>
                <a:cxn ang="0">
                  <a:pos x="62" y="101"/>
                </a:cxn>
                <a:cxn ang="0">
                  <a:pos x="66" y="108"/>
                </a:cxn>
                <a:cxn ang="0">
                  <a:pos x="64" y="118"/>
                </a:cxn>
                <a:cxn ang="0">
                  <a:pos x="58" y="133"/>
                </a:cxn>
                <a:cxn ang="0">
                  <a:pos x="66" y="145"/>
                </a:cxn>
                <a:cxn ang="0">
                  <a:pos x="74" y="146"/>
                </a:cxn>
                <a:cxn ang="0">
                  <a:pos x="90" y="142"/>
                </a:cxn>
                <a:cxn ang="0">
                  <a:pos x="99" y="135"/>
                </a:cxn>
                <a:cxn ang="0">
                  <a:pos x="105" y="128"/>
                </a:cxn>
                <a:cxn ang="0">
                  <a:pos x="109" y="124"/>
                </a:cxn>
                <a:cxn ang="0">
                  <a:pos x="111" y="117"/>
                </a:cxn>
                <a:cxn ang="0">
                  <a:pos x="112" y="110"/>
                </a:cxn>
                <a:cxn ang="0">
                  <a:pos x="114" y="105"/>
                </a:cxn>
              </a:cxnLst>
              <a:rect l="0" t="0" r="r" b="b"/>
              <a:pathLst>
                <a:path w="118" h="146">
                  <a:moveTo>
                    <a:pt x="113" y="105"/>
                  </a:moveTo>
                  <a:lnTo>
                    <a:pt x="113" y="102"/>
                  </a:lnTo>
                  <a:lnTo>
                    <a:pt x="115" y="97"/>
                  </a:lnTo>
                  <a:lnTo>
                    <a:pt x="117" y="94"/>
                  </a:lnTo>
                  <a:lnTo>
                    <a:pt x="118" y="90"/>
                  </a:lnTo>
                  <a:lnTo>
                    <a:pt x="118" y="86"/>
                  </a:lnTo>
                  <a:lnTo>
                    <a:pt x="117" y="82"/>
                  </a:lnTo>
                  <a:lnTo>
                    <a:pt x="114" y="79"/>
                  </a:lnTo>
                  <a:lnTo>
                    <a:pt x="111" y="76"/>
                  </a:lnTo>
                  <a:lnTo>
                    <a:pt x="110" y="74"/>
                  </a:lnTo>
                  <a:lnTo>
                    <a:pt x="109" y="72"/>
                  </a:lnTo>
                  <a:lnTo>
                    <a:pt x="108" y="71"/>
                  </a:lnTo>
                  <a:lnTo>
                    <a:pt x="108" y="70"/>
                  </a:lnTo>
                  <a:lnTo>
                    <a:pt x="98" y="68"/>
                  </a:lnTo>
                  <a:lnTo>
                    <a:pt x="96" y="67"/>
                  </a:lnTo>
                  <a:lnTo>
                    <a:pt x="95" y="67"/>
                  </a:lnTo>
                  <a:lnTo>
                    <a:pt x="94" y="65"/>
                  </a:lnTo>
                  <a:lnTo>
                    <a:pt x="95" y="63"/>
                  </a:lnTo>
                  <a:lnTo>
                    <a:pt x="94" y="60"/>
                  </a:lnTo>
                  <a:lnTo>
                    <a:pt x="93" y="59"/>
                  </a:lnTo>
                  <a:lnTo>
                    <a:pt x="92" y="59"/>
                  </a:lnTo>
                  <a:lnTo>
                    <a:pt x="90" y="58"/>
                  </a:lnTo>
                  <a:lnTo>
                    <a:pt x="90" y="56"/>
                  </a:lnTo>
                  <a:lnTo>
                    <a:pt x="90" y="53"/>
                  </a:lnTo>
                  <a:lnTo>
                    <a:pt x="89" y="51"/>
                  </a:lnTo>
                  <a:lnTo>
                    <a:pt x="87" y="49"/>
                  </a:lnTo>
                  <a:lnTo>
                    <a:pt x="84" y="47"/>
                  </a:lnTo>
                  <a:lnTo>
                    <a:pt x="82" y="48"/>
                  </a:lnTo>
                  <a:lnTo>
                    <a:pt x="79" y="48"/>
                  </a:lnTo>
                  <a:lnTo>
                    <a:pt x="74" y="48"/>
                  </a:lnTo>
                  <a:lnTo>
                    <a:pt x="71" y="49"/>
                  </a:lnTo>
                  <a:lnTo>
                    <a:pt x="69" y="50"/>
                  </a:lnTo>
                  <a:lnTo>
                    <a:pt x="67" y="50"/>
                  </a:lnTo>
                  <a:lnTo>
                    <a:pt x="66" y="48"/>
                  </a:lnTo>
                  <a:lnTo>
                    <a:pt x="66" y="46"/>
                  </a:lnTo>
                  <a:lnTo>
                    <a:pt x="67" y="42"/>
                  </a:lnTo>
                  <a:lnTo>
                    <a:pt x="67" y="40"/>
                  </a:lnTo>
                  <a:lnTo>
                    <a:pt x="66" y="38"/>
                  </a:lnTo>
                  <a:lnTo>
                    <a:pt x="66" y="37"/>
                  </a:lnTo>
                  <a:lnTo>
                    <a:pt x="65" y="35"/>
                  </a:lnTo>
                  <a:lnTo>
                    <a:pt x="66" y="30"/>
                  </a:lnTo>
                  <a:lnTo>
                    <a:pt x="65" y="26"/>
                  </a:lnTo>
                  <a:lnTo>
                    <a:pt x="64" y="21"/>
                  </a:lnTo>
                  <a:lnTo>
                    <a:pt x="63" y="19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2" y="9"/>
                  </a:lnTo>
                  <a:lnTo>
                    <a:pt x="59" y="8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51" y="4"/>
                  </a:lnTo>
                  <a:lnTo>
                    <a:pt x="49" y="3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1"/>
                  </a:lnTo>
                  <a:lnTo>
                    <a:pt x="25" y="3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11" y="9"/>
                  </a:lnTo>
                  <a:lnTo>
                    <a:pt x="9" y="14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5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4" y="35"/>
                  </a:lnTo>
                  <a:lnTo>
                    <a:pt x="2" y="39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0" y="49"/>
                  </a:lnTo>
                  <a:lnTo>
                    <a:pt x="1" y="50"/>
                  </a:lnTo>
                  <a:lnTo>
                    <a:pt x="2" y="50"/>
                  </a:lnTo>
                  <a:lnTo>
                    <a:pt x="3" y="51"/>
                  </a:lnTo>
                  <a:lnTo>
                    <a:pt x="7" y="54"/>
                  </a:lnTo>
                  <a:lnTo>
                    <a:pt x="11" y="59"/>
                  </a:lnTo>
                  <a:lnTo>
                    <a:pt x="19" y="67"/>
                  </a:lnTo>
                  <a:lnTo>
                    <a:pt x="26" y="74"/>
                  </a:lnTo>
                  <a:lnTo>
                    <a:pt x="29" y="79"/>
                  </a:lnTo>
                  <a:lnTo>
                    <a:pt x="32" y="82"/>
                  </a:lnTo>
                  <a:lnTo>
                    <a:pt x="36" y="86"/>
                  </a:lnTo>
                  <a:lnTo>
                    <a:pt x="38" y="88"/>
                  </a:lnTo>
                  <a:lnTo>
                    <a:pt x="42" y="89"/>
                  </a:lnTo>
                  <a:lnTo>
                    <a:pt x="45" y="89"/>
                  </a:lnTo>
                  <a:lnTo>
                    <a:pt x="48" y="90"/>
                  </a:lnTo>
                  <a:lnTo>
                    <a:pt x="50" y="91"/>
                  </a:lnTo>
                  <a:lnTo>
                    <a:pt x="51" y="93"/>
                  </a:lnTo>
                  <a:lnTo>
                    <a:pt x="53" y="95"/>
                  </a:lnTo>
                  <a:lnTo>
                    <a:pt x="56" y="96"/>
                  </a:lnTo>
                  <a:lnTo>
                    <a:pt x="62" y="101"/>
                  </a:lnTo>
                  <a:lnTo>
                    <a:pt x="65" y="103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11"/>
                  </a:lnTo>
                  <a:lnTo>
                    <a:pt x="66" y="115"/>
                  </a:lnTo>
                  <a:lnTo>
                    <a:pt x="64" y="118"/>
                  </a:lnTo>
                  <a:lnTo>
                    <a:pt x="59" y="128"/>
                  </a:lnTo>
                  <a:lnTo>
                    <a:pt x="58" y="131"/>
                  </a:lnTo>
                  <a:lnTo>
                    <a:pt x="58" y="133"/>
                  </a:lnTo>
                  <a:lnTo>
                    <a:pt x="59" y="138"/>
                  </a:lnTo>
                  <a:lnTo>
                    <a:pt x="63" y="144"/>
                  </a:lnTo>
                  <a:lnTo>
                    <a:pt x="66" y="145"/>
                  </a:lnTo>
                  <a:lnTo>
                    <a:pt x="68" y="146"/>
                  </a:lnTo>
                  <a:lnTo>
                    <a:pt x="71" y="146"/>
                  </a:lnTo>
                  <a:lnTo>
                    <a:pt x="74" y="146"/>
                  </a:lnTo>
                  <a:lnTo>
                    <a:pt x="78" y="145"/>
                  </a:lnTo>
                  <a:lnTo>
                    <a:pt x="85" y="144"/>
                  </a:lnTo>
                  <a:lnTo>
                    <a:pt x="90" y="142"/>
                  </a:lnTo>
                  <a:lnTo>
                    <a:pt x="93" y="141"/>
                  </a:lnTo>
                  <a:lnTo>
                    <a:pt x="95" y="139"/>
                  </a:lnTo>
                  <a:lnTo>
                    <a:pt x="99" y="135"/>
                  </a:lnTo>
                  <a:lnTo>
                    <a:pt x="102" y="132"/>
                  </a:lnTo>
                  <a:lnTo>
                    <a:pt x="103" y="130"/>
                  </a:lnTo>
                  <a:lnTo>
                    <a:pt x="105" y="128"/>
                  </a:lnTo>
                  <a:lnTo>
                    <a:pt x="105" y="127"/>
                  </a:lnTo>
                  <a:lnTo>
                    <a:pt x="106" y="126"/>
                  </a:lnTo>
                  <a:lnTo>
                    <a:pt x="109" y="124"/>
                  </a:lnTo>
                  <a:lnTo>
                    <a:pt x="110" y="122"/>
                  </a:lnTo>
                  <a:lnTo>
                    <a:pt x="111" y="120"/>
                  </a:lnTo>
                  <a:lnTo>
                    <a:pt x="111" y="117"/>
                  </a:lnTo>
                  <a:lnTo>
                    <a:pt x="111" y="114"/>
                  </a:lnTo>
                  <a:lnTo>
                    <a:pt x="111" y="112"/>
                  </a:lnTo>
                  <a:lnTo>
                    <a:pt x="112" y="110"/>
                  </a:lnTo>
                  <a:lnTo>
                    <a:pt x="114" y="109"/>
                  </a:lnTo>
                  <a:lnTo>
                    <a:pt x="114" y="108"/>
                  </a:lnTo>
                  <a:lnTo>
                    <a:pt x="114" y="105"/>
                  </a:lnTo>
                  <a:lnTo>
                    <a:pt x="113" y="10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0" name="Freeform 1714">
              <a:extLst>
                <a:ext uri="{FF2B5EF4-FFF2-40B4-BE49-F238E27FC236}">
                  <a16:creationId xmlns:a16="http://schemas.microsoft.com/office/drawing/2014/main" id="{4FEBA285-2EE7-5B4D-8A55-88CC87369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338" y="4659313"/>
              <a:ext cx="268288" cy="350838"/>
            </a:xfrm>
            <a:custGeom>
              <a:avLst/>
              <a:gdLst/>
              <a:ahLst/>
              <a:cxnLst>
                <a:cxn ang="0">
                  <a:pos x="7" y="43"/>
                </a:cxn>
                <a:cxn ang="0">
                  <a:pos x="8" y="61"/>
                </a:cxn>
                <a:cxn ang="0">
                  <a:pos x="13" y="77"/>
                </a:cxn>
                <a:cxn ang="0">
                  <a:pos x="10" y="95"/>
                </a:cxn>
                <a:cxn ang="0">
                  <a:pos x="5" y="108"/>
                </a:cxn>
                <a:cxn ang="0">
                  <a:pos x="3" y="116"/>
                </a:cxn>
                <a:cxn ang="0">
                  <a:pos x="1" y="123"/>
                </a:cxn>
                <a:cxn ang="0">
                  <a:pos x="1" y="136"/>
                </a:cxn>
                <a:cxn ang="0">
                  <a:pos x="4" y="144"/>
                </a:cxn>
                <a:cxn ang="0">
                  <a:pos x="9" y="158"/>
                </a:cxn>
                <a:cxn ang="0">
                  <a:pos x="12" y="178"/>
                </a:cxn>
                <a:cxn ang="0">
                  <a:pos x="18" y="186"/>
                </a:cxn>
                <a:cxn ang="0">
                  <a:pos x="22" y="206"/>
                </a:cxn>
                <a:cxn ang="0">
                  <a:pos x="26" y="217"/>
                </a:cxn>
                <a:cxn ang="0">
                  <a:pos x="32" y="217"/>
                </a:cxn>
                <a:cxn ang="0">
                  <a:pos x="42" y="207"/>
                </a:cxn>
                <a:cxn ang="0">
                  <a:pos x="51" y="206"/>
                </a:cxn>
                <a:cxn ang="0">
                  <a:pos x="61" y="204"/>
                </a:cxn>
                <a:cxn ang="0">
                  <a:pos x="72" y="211"/>
                </a:cxn>
                <a:cxn ang="0">
                  <a:pos x="74" y="220"/>
                </a:cxn>
                <a:cxn ang="0">
                  <a:pos x="78" y="217"/>
                </a:cxn>
                <a:cxn ang="0">
                  <a:pos x="83" y="205"/>
                </a:cxn>
                <a:cxn ang="0">
                  <a:pos x="91" y="205"/>
                </a:cxn>
                <a:cxn ang="0">
                  <a:pos x="96" y="203"/>
                </a:cxn>
                <a:cxn ang="0">
                  <a:pos x="100" y="193"/>
                </a:cxn>
                <a:cxn ang="0">
                  <a:pos x="101" y="180"/>
                </a:cxn>
                <a:cxn ang="0">
                  <a:pos x="107" y="167"/>
                </a:cxn>
                <a:cxn ang="0">
                  <a:pos x="117" y="162"/>
                </a:cxn>
                <a:cxn ang="0">
                  <a:pos x="128" y="158"/>
                </a:cxn>
                <a:cxn ang="0">
                  <a:pos x="142" y="160"/>
                </a:cxn>
                <a:cxn ang="0">
                  <a:pos x="149" y="163"/>
                </a:cxn>
                <a:cxn ang="0">
                  <a:pos x="158" y="166"/>
                </a:cxn>
                <a:cxn ang="0">
                  <a:pos x="168" y="151"/>
                </a:cxn>
                <a:cxn ang="0">
                  <a:pos x="168" y="141"/>
                </a:cxn>
                <a:cxn ang="0">
                  <a:pos x="164" y="131"/>
                </a:cxn>
                <a:cxn ang="0">
                  <a:pos x="156" y="120"/>
                </a:cxn>
                <a:cxn ang="0">
                  <a:pos x="148" y="112"/>
                </a:cxn>
                <a:cxn ang="0">
                  <a:pos x="143" y="109"/>
                </a:cxn>
                <a:cxn ang="0">
                  <a:pos x="133" y="109"/>
                </a:cxn>
                <a:cxn ang="0">
                  <a:pos x="126" y="101"/>
                </a:cxn>
                <a:cxn ang="0">
                  <a:pos x="127" y="94"/>
                </a:cxn>
                <a:cxn ang="0">
                  <a:pos x="128" y="78"/>
                </a:cxn>
                <a:cxn ang="0">
                  <a:pos x="123" y="66"/>
                </a:cxn>
                <a:cxn ang="0">
                  <a:pos x="115" y="58"/>
                </a:cxn>
                <a:cxn ang="0">
                  <a:pos x="103" y="54"/>
                </a:cxn>
                <a:cxn ang="0">
                  <a:pos x="90" y="52"/>
                </a:cxn>
                <a:cxn ang="0">
                  <a:pos x="86" y="51"/>
                </a:cxn>
                <a:cxn ang="0">
                  <a:pos x="73" y="44"/>
                </a:cxn>
                <a:cxn ang="0">
                  <a:pos x="67" y="35"/>
                </a:cxn>
                <a:cxn ang="0">
                  <a:pos x="61" y="25"/>
                </a:cxn>
                <a:cxn ang="0">
                  <a:pos x="58" y="9"/>
                </a:cxn>
                <a:cxn ang="0">
                  <a:pos x="54" y="1"/>
                </a:cxn>
                <a:cxn ang="0">
                  <a:pos x="42" y="5"/>
                </a:cxn>
                <a:cxn ang="0">
                  <a:pos x="33" y="9"/>
                </a:cxn>
                <a:cxn ang="0">
                  <a:pos x="20" y="17"/>
                </a:cxn>
                <a:cxn ang="0">
                  <a:pos x="12" y="21"/>
                </a:cxn>
                <a:cxn ang="0">
                  <a:pos x="1" y="19"/>
                </a:cxn>
                <a:cxn ang="0">
                  <a:pos x="7" y="32"/>
                </a:cxn>
              </a:cxnLst>
              <a:rect l="0" t="0" r="r" b="b"/>
              <a:pathLst>
                <a:path w="169" h="221">
                  <a:moveTo>
                    <a:pt x="7" y="32"/>
                  </a:moveTo>
                  <a:lnTo>
                    <a:pt x="8" y="36"/>
                  </a:lnTo>
                  <a:lnTo>
                    <a:pt x="8" y="42"/>
                  </a:lnTo>
                  <a:lnTo>
                    <a:pt x="7" y="43"/>
                  </a:lnTo>
                  <a:lnTo>
                    <a:pt x="7" y="46"/>
                  </a:lnTo>
                  <a:lnTo>
                    <a:pt x="7" y="50"/>
                  </a:lnTo>
                  <a:lnTo>
                    <a:pt x="8" y="55"/>
                  </a:lnTo>
                  <a:lnTo>
                    <a:pt x="8" y="61"/>
                  </a:lnTo>
                  <a:lnTo>
                    <a:pt x="9" y="65"/>
                  </a:lnTo>
                  <a:lnTo>
                    <a:pt x="11" y="69"/>
                  </a:lnTo>
                  <a:lnTo>
                    <a:pt x="12" y="73"/>
                  </a:lnTo>
                  <a:lnTo>
                    <a:pt x="13" y="77"/>
                  </a:lnTo>
                  <a:lnTo>
                    <a:pt x="13" y="82"/>
                  </a:lnTo>
                  <a:lnTo>
                    <a:pt x="12" y="87"/>
                  </a:lnTo>
                  <a:lnTo>
                    <a:pt x="12" y="91"/>
                  </a:lnTo>
                  <a:lnTo>
                    <a:pt x="10" y="95"/>
                  </a:lnTo>
                  <a:lnTo>
                    <a:pt x="8" y="99"/>
                  </a:lnTo>
                  <a:lnTo>
                    <a:pt x="8" y="104"/>
                  </a:lnTo>
                  <a:lnTo>
                    <a:pt x="5" y="106"/>
                  </a:lnTo>
                  <a:lnTo>
                    <a:pt x="5" y="108"/>
                  </a:lnTo>
                  <a:lnTo>
                    <a:pt x="4" y="110"/>
                  </a:lnTo>
                  <a:lnTo>
                    <a:pt x="4" y="112"/>
                  </a:lnTo>
                  <a:lnTo>
                    <a:pt x="3" y="114"/>
                  </a:lnTo>
                  <a:lnTo>
                    <a:pt x="3" y="116"/>
                  </a:lnTo>
                  <a:lnTo>
                    <a:pt x="2" y="118"/>
                  </a:lnTo>
                  <a:lnTo>
                    <a:pt x="2" y="119"/>
                  </a:lnTo>
                  <a:lnTo>
                    <a:pt x="1" y="121"/>
                  </a:lnTo>
                  <a:lnTo>
                    <a:pt x="1" y="123"/>
                  </a:lnTo>
                  <a:lnTo>
                    <a:pt x="0" y="124"/>
                  </a:lnTo>
                  <a:lnTo>
                    <a:pt x="3" y="121"/>
                  </a:lnTo>
                  <a:lnTo>
                    <a:pt x="2" y="130"/>
                  </a:lnTo>
                  <a:lnTo>
                    <a:pt x="1" y="136"/>
                  </a:lnTo>
                  <a:lnTo>
                    <a:pt x="1" y="138"/>
                  </a:lnTo>
                  <a:lnTo>
                    <a:pt x="1" y="139"/>
                  </a:lnTo>
                  <a:lnTo>
                    <a:pt x="3" y="141"/>
                  </a:lnTo>
                  <a:lnTo>
                    <a:pt x="4" y="144"/>
                  </a:lnTo>
                  <a:lnTo>
                    <a:pt x="5" y="148"/>
                  </a:lnTo>
                  <a:lnTo>
                    <a:pt x="7" y="151"/>
                  </a:lnTo>
                  <a:lnTo>
                    <a:pt x="8" y="155"/>
                  </a:lnTo>
                  <a:lnTo>
                    <a:pt x="9" y="158"/>
                  </a:lnTo>
                  <a:lnTo>
                    <a:pt x="10" y="161"/>
                  </a:lnTo>
                  <a:lnTo>
                    <a:pt x="12" y="165"/>
                  </a:lnTo>
                  <a:lnTo>
                    <a:pt x="12" y="170"/>
                  </a:lnTo>
                  <a:lnTo>
                    <a:pt x="12" y="178"/>
                  </a:lnTo>
                  <a:lnTo>
                    <a:pt x="13" y="181"/>
                  </a:lnTo>
                  <a:lnTo>
                    <a:pt x="15" y="184"/>
                  </a:lnTo>
                  <a:lnTo>
                    <a:pt x="17" y="185"/>
                  </a:lnTo>
                  <a:lnTo>
                    <a:pt x="18" y="186"/>
                  </a:lnTo>
                  <a:lnTo>
                    <a:pt x="18" y="188"/>
                  </a:lnTo>
                  <a:lnTo>
                    <a:pt x="20" y="195"/>
                  </a:lnTo>
                  <a:lnTo>
                    <a:pt x="22" y="202"/>
                  </a:lnTo>
                  <a:lnTo>
                    <a:pt x="22" y="206"/>
                  </a:lnTo>
                  <a:lnTo>
                    <a:pt x="22" y="209"/>
                  </a:lnTo>
                  <a:lnTo>
                    <a:pt x="23" y="214"/>
                  </a:lnTo>
                  <a:lnTo>
                    <a:pt x="24" y="216"/>
                  </a:lnTo>
                  <a:lnTo>
                    <a:pt x="26" y="217"/>
                  </a:lnTo>
                  <a:lnTo>
                    <a:pt x="28" y="218"/>
                  </a:lnTo>
                  <a:lnTo>
                    <a:pt x="30" y="218"/>
                  </a:lnTo>
                  <a:lnTo>
                    <a:pt x="31" y="217"/>
                  </a:lnTo>
                  <a:lnTo>
                    <a:pt x="32" y="217"/>
                  </a:lnTo>
                  <a:lnTo>
                    <a:pt x="34" y="217"/>
                  </a:lnTo>
                  <a:lnTo>
                    <a:pt x="35" y="216"/>
                  </a:lnTo>
                  <a:lnTo>
                    <a:pt x="40" y="210"/>
                  </a:lnTo>
                  <a:lnTo>
                    <a:pt x="42" y="207"/>
                  </a:lnTo>
                  <a:lnTo>
                    <a:pt x="45" y="204"/>
                  </a:lnTo>
                  <a:lnTo>
                    <a:pt x="46" y="204"/>
                  </a:lnTo>
                  <a:lnTo>
                    <a:pt x="47" y="204"/>
                  </a:lnTo>
                  <a:lnTo>
                    <a:pt x="51" y="206"/>
                  </a:lnTo>
                  <a:lnTo>
                    <a:pt x="53" y="207"/>
                  </a:lnTo>
                  <a:lnTo>
                    <a:pt x="55" y="206"/>
                  </a:lnTo>
                  <a:lnTo>
                    <a:pt x="59" y="205"/>
                  </a:lnTo>
                  <a:lnTo>
                    <a:pt x="61" y="204"/>
                  </a:lnTo>
                  <a:lnTo>
                    <a:pt x="63" y="205"/>
                  </a:lnTo>
                  <a:lnTo>
                    <a:pt x="66" y="207"/>
                  </a:lnTo>
                  <a:lnTo>
                    <a:pt x="69" y="209"/>
                  </a:lnTo>
                  <a:lnTo>
                    <a:pt x="72" y="211"/>
                  </a:lnTo>
                  <a:lnTo>
                    <a:pt x="73" y="215"/>
                  </a:lnTo>
                  <a:lnTo>
                    <a:pt x="74" y="217"/>
                  </a:lnTo>
                  <a:lnTo>
                    <a:pt x="74" y="219"/>
                  </a:lnTo>
                  <a:lnTo>
                    <a:pt x="74" y="220"/>
                  </a:lnTo>
                  <a:lnTo>
                    <a:pt x="75" y="221"/>
                  </a:lnTo>
                  <a:lnTo>
                    <a:pt x="77" y="220"/>
                  </a:lnTo>
                  <a:lnTo>
                    <a:pt x="78" y="219"/>
                  </a:lnTo>
                  <a:lnTo>
                    <a:pt x="78" y="217"/>
                  </a:lnTo>
                  <a:lnTo>
                    <a:pt x="78" y="215"/>
                  </a:lnTo>
                  <a:lnTo>
                    <a:pt x="79" y="211"/>
                  </a:lnTo>
                  <a:lnTo>
                    <a:pt x="81" y="207"/>
                  </a:lnTo>
                  <a:lnTo>
                    <a:pt x="83" y="205"/>
                  </a:lnTo>
                  <a:lnTo>
                    <a:pt x="85" y="203"/>
                  </a:lnTo>
                  <a:lnTo>
                    <a:pt x="88" y="203"/>
                  </a:lnTo>
                  <a:lnTo>
                    <a:pt x="90" y="204"/>
                  </a:lnTo>
                  <a:lnTo>
                    <a:pt x="91" y="205"/>
                  </a:lnTo>
                  <a:lnTo>
                    <a:pt x="94" y="206"/>
                  </a:lnTo>
                  <a:lnTo>
                    <a:pt x="96" y="207"/>
                  </a:lnTo>
                  <a:lnTo>
                    <a:pt x="96" y="206"/>
                  </a:lnTo>
                  <a:lnTo>
                    <a:pt x="96" y="203"/>
                  </a:lnTo>
                  <a:lnTo>
                    <a:pt x="98" y="201"/>
                  </a:lnTo>
                  <a:lnTo>
                    <a:pt x="98" y="199"/>
                  </a:lnTo>
                  <a:lnTo>
                    <a:pt x="98" y="197"/>
                  </a:lnTo>
                  <a:lnTo>
                    <a:pt x="100" y="193"/>
                  </a:lnTo>
                  <a:lnTo>
                    <a:pt x="102" y="188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1" y="180"/>
                  </a:lnTo>
                  <a:lnTo>
                    <a:pt x="102" y="177"/>
                  </a:lnTo>
                  <a:lnTo>
                    <a:pt x="102" y="176"/>
                  </a:lnTo>
                  <a:lnTo>
                    <a:pt x="105" y="172"/>
                  </a:lnTo>
                  <a:lnTo>
                    <a:pt x="107" y="167"/>
                  </a:lnTo>
                  <a:lnTo>
                    <a:pt x="108" y="164"/>
                  </a:lnTo>
                  <a:lnTo>
                    <a:pt x="110" y="162"/>
                  </a:lnTo>
                  <a:lnTo>
                    <a:pt x="112" y="162"/>
                  </a:lnTo>
                  <a:lnTo>
                    <a:pt x="117" y="162"/>
                  </a:lnTo>
                  <a:lnTo>
                    <a:pt x="121" y="161"/>
                  </a:lnTo>
                  <a:lnTo>
                    <a:pt x="124" y="159"/>
                  </a:lnTo>
                  <a:lnTo>
                    <a:pt x="126" y="158"/>
                  </a:lnTo>
                  <a:lnTo>
                    <a:pt x="128" y="158"/>
                  </a:lnTo>
                  <a:lnTo>
                    <a:pt x="130" y="158"/>
                  </a:lnTo>
                  <a:lnTo>
                    <a:pt x="132" y="159"/>
                  </a:lnTo>
                  <a:lnTo>
                    <a:pt x="137" y="159"/>
                  </a:lnTo>
                  <a:lnTo>
                    <a:pt x="142" y="160"/>
                  </a:lnTo>
                  <a:lnTo>
                    <a:pt x="143" y="160"/>
                  </a:lnTo>
                  <a:lnTo>
                    <a:pt x="145" y="161"/>
                  </a:lnTo>
                  <a:lnTo>
                    <a:pt x="147" y="162"/>
                  </a:lnTo>
                  <a:lnTo>
                    <a:pt x="149" y="163"/>
                  </a:lnTo>
                  <a:lnTo>
                    <a:pt x="152" y="165"/>
                  </a:lnTo>
                  <a:lnTo>
                    <a:pt x="155" y="166"/>
                  </a:lnTo>
                  <a:lnTo>
                    <a:pt x="156" y="167"/>
                  </a:lnTo>
                  <a:lnTo>
                    <a:pt x="158" y="166"/>
                  </a:lnTo>
                  <a:lnTo>
                    <a:pt x="161" y="163"/>
                  </a:lnTo>
                  <a:lnTo>
                    <a:pt x="164" y="159"/>
                  </a:lnTo>
                  <a:lnTo>
                    <a:pt x="167" y="155"/>
                  </a:lnTo>
                  <a:lnTo>
                    <a:pt x="168" y="151"/>
                  </a:lnTo>
                  <a:lnTo>
                    <a:pt x="168" y="148"/>
                  </a:lnTo>
                  <a:lnTo>
                    <a:pt x="169" y="144"/>
                  </a:lnTo>
                  <a:lnTo>
                    <a:pt x="169" y="142"/>
                  </a:lnTo>
                  <a:lnTo>
                    <a:pt x="168" y="141"/>
                  </a:lnTo>
                  <a:lnTo>
                    <a:pt x="168" y="138"/>
                  </a:lnTo>
                  <a:lnTo>
                    <a:pt x="168" y="135"/>
                  </a:lnTo>
                  <a:lnTo>
                    <a:pt x="167" y="133"/>
                  </a:lnTo>
                  <a:lnTo>
                    <a:pt x="164" y="131"/>
                  </a:lnTo>
                  <a:lnTo>
                    <a:pt x="161" y="128"/>
                  </a:lnTo>
                  <a:lnTo>
                    <a:pt x="159" y="126"/>
                  </a:lnTo>
                  <a:lnTo>
                    <a:pt x="159" y="122"/>
                  </a:lnTo>
                  <a:lnTo>
                    <a:pt x="156" y="120"/>
                  </a:lnTo>
                  <a:lnTo>
                    <a:pt x="154" y="118"/>
                  </a:lnTo>
                  <a:lnTo>
                    <a:pt x="151" y="116"/>
                  </a:lnTo>
                  <a:lnTo>
                    <a:pt x="149" y="114"/>
                  </a:lnTo>
                  <a:lnTo>
                    <a:pt x="148" y="112"/>
                  </a:lnTo>
                  <a:lnTo>
                    <a:pt x="148" y="110"/>
                  </a:lnTo>
                  <a:lnTo>
                    <a:pt x="148" y="109"/>
                  </a:lnTo>
                  <a:lnTo>
                    <a:pt x="146" y="109"/>
                  </a:lnTo>
                  <a:lnTo>
                    <a:pt x="143" y="109"/>
                  </a:lnTo>
                  <a:lnTo>
                    <a:pt x="141" y="110"/>
                  </a:lnTo>
                  <a:lnTo>
                    <a:pt x="139" y="110"/>
                  </a:lnTo>
                  <a:lnTo>
                    <a:pt x="137" y="109"/>
                  </a:lnTo>
                  <a:lnTo>
                    <a:pt x="133" y="109"/>
                  </a:lnTo>
                  <a:lnTo>
                    <a:pt x="131" y="108"/>
                  </a:lnTo>
                  <a:lnTo>
                    <a:pt x="129" y="107"/>
                  </a:lnTo>
                  <a:lnTo>
                    <a:pt x="128" y="105"/>
                  </a:lnTo>
                  <a:lnTo>
                    <a:pt x="126" y="101"/>
                  </a:lnTo>
                  <a:lnTo>
                    <a:pt x="125" y="100"/>
                  </a:lnTo>
                  <a:lnTo>
                    <a:pt x="125" y="99"/>
                  </a:lnTo>
                  <a:lnTo>
                    <a:pt x="125" y="98"/>
                  </a:lnTo>
                  <a:lnTo>
                    <a:pt x="127" y="94"/>
                  </a:lnTo>
                  <a:lnTo>
                    <a:pt x="128" y="90"/>
                  </a:lnTo>
                  <a:lnTo>
                    <a:pt x="129" y="83"/>
                  </a:lnTo>
                  <a:lnTo>
                    <a:pt x="129" y="80"/>
                  </a:lnTo>
                  <a:lnTo>
                    <a:pt x="128" y="78"/>
                  </a:lnTo>
                  <a:lnTo>
                    <a:pt x="127" y="73"/>
                  </a:lnTo>
                  <a:lnTo>
                    <a:pt x="125" y="72"/>
                  </a:lnTo>
                  <a:lnTo>
                    <a:pt x="125" y="69"/>
                  </a:lnTo>
                  <a:lnTo>
                    <a:pt x="123" y="66"/>
                  </a:lnTo>
                  <a:lnTo>
                    <a:pt x="121" y="65"/>
                  </a:lnTo>
                  <a:lnTo>
                    <a:pt x="118" y="63"/>
                  </a:lnTo>
                  <a:lnTo>
                    <a:pt x="117" y="61"/>
                  </a:lnTo>
                  <a:lnTo>
                    <a:pt x="115" y="58"/>
                  </a:lnTo>
                  <a:lnTo>
                    <a:pt x="112" y="58"/>
                  </a:lnTo>
                  <a:lnTo>
                    <a:pt x="108" y="56"/>
                  </a:lnTo>
                  <a:lnTo>
                    <a:pt x="105" y="54"/>
                  </a:lnTo>
                  <a:lnTo>
                    <a:pt x="103" y="54"/>
                  </a:lnTo>
                  <a:lnTo>
                    <a:pt x="98" y="52"/>
                  </a:lnTo>
                  <a:lnTo>
                    <a:pt x="95" y="51"/>
                  </a:lnTo>
                  <a:lnTo>
                    <a:pt x="93" y="52"/>
                  </a:lnTo>
                  <a:lnTo>
                    <a:pt x="90" y="52"/>
                  </a:lnTo>
                  <a:lnTo>
                    <a:pt x="89" y="52"/>
                  </a:lnTo>
                  <a:lnTo>
                    <a:pt x="88" y="51"/>
                  </a:lnTo>
                  <a:lnTo>
                    <a:pt x="87" y="50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81" y="49"/>
                  </a:lnTo>
                  <a:lnTo>
                    <a:pt x="76" y="47"/>
                  </a:lnTo>
                  <a:lnTo>
                    <a:pt x="73" y="44"/>
                  </a:lnTo>
                  <a:lnTo>
                    <a:pt x="70" y="43"/>
                  </a:lnTo>
                  <a:lnTo>
                    <a:pt x="69" y="41"/>
                  </a:lnTo>
                  <a:lnTo>
                    <a:pt x="68" y="38"/>
                  </a:lnTo>
                  <a:lnTo>
                    <a:pt x="67" y="35"/>
                  </a:lnTo>
                  <a:lnTo>
                    <a:pt x="66" y="33"/>
                  </a:lnTo>
                  <a:lnTo>
                    <a:pt x="63" y="31"/>
                  </a:lnTo>
                  <a:lnTo>
                    <a:pt x="61" y="28"/>
                  </a:lnTo>
                  <a:lnTo>
                    <a:pt x="61" y="25"/>
                  </a:lnTo>
                  <a:lnTo>
                    <a:pt x="60" y="22"/>
                  </a:lnTo>
                  <a:lnTo>
                    <a:pt x="59" y="18"/>
                  </a:lnTo>
                  <a:lnTo>
                    <a:pt x="58" y="16"/>
                  </a:lnTo>
                  <a:lnTo>
                    <a:pt x="58" y="9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6" y="0"/>
                  </a:lnTo>
                  <a:lnTo>
                    <a:pt x="54" y="1"/>
                  </a:lnTo>
                  <a:lnTo>
                    <a:pt x="52" y="1"/>
                  </a:lnTo>
                  <a:lnTo>
                    <a:pt x="47" y="2"/>
                  </a:lnTo>
                  <a:lnTo>
                    <a:pt x="44" y="3"/>
                  </a:lnTo>
                  <a:lnTo>
                    <a:pt x="42" y="5"/>
                  </a:lnTo>
                  <a:lnTo>
                    <a:pt x="41" y="6"/>
                  </a:lnTo>
                  <a:lnTo>
                    <a:pt x="39" y="7"/>
                  </a:lnTo>
                  <a:lnTo>
                    <a:pt x="35" y="8"/>
                  </a:lnTo>
                  <a:lnTo>
                    <a:pt x="33" y="9"/>
                  </a:lnTo>
                  <a:lnTo>
                    <a:pt x="30" y="9"/>
                  </a:lnTo>
                  <a:lnTo>
                    <a:pt x="25" y="11"/>
                  </a:lnTo>
                  <a:lnTo>
                    <a:pt x="23" y="15"/>
                  </a:lnTo>
                  <a:lnTo>
                    <a:pt x="20" y="17"/>
                  </a:lnTo>
                  <a:lnTo>
                    <a:pt x="18" y="17"/>
                  </a:lnTo>
                  <a:lnTo>
                    <a:pt x="17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4" y="21"/>
                  </a:lnTo>
                  <a:lnTo>
                    <a:pt x="3" y="20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5" y="28"/>
                  </a:lnTo>
                  <a:lnTo>
                    <a:pt x="5" y="32"/>
                  </a:lnTo>
                  <a:lnTo>
                    <a:pt x="7" y="3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1" name="Freeform 1715">
              <a:extLst>
                <a:ext uri="{FF2B5EF4-FFF2-40B4-BE49-F238E27FC236}">
                  <a16:creationId xmlns:a16="http://schemas.microsoft.com/office/drawing/2014/main" id="{C640463D-809F-094F-BE40-87938F17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3100" y="4403726"/>
              <a:ext cx="269875" cy="479425"/>
            </a:xfrm>
            <a:custGeom>
              <a:avLst/>
              <a:gdLst/>
              <a:ahLst/>
              <a:cxnLst>
                <a:cxn ang="0">
                  <a:pos x="140" y="52"/>
                </a:cxn>
                <a:cxn ang="0">
                  <a:pos x="143" y="40"/>
                </a:cxn>
                <a:cxn ang="0">
                  <a:pos x="140" y="32"/>
                </a:cxn>
                <a:cxn ang="0">
                  <a:pos x="127" y="37"/>
                </a:cxn>
                <a:cxn ang="0">
                  <a:pos x="115" y="32"/>
                </a:cxn>
                <a:cxn ang="0">
                  <a:pos x="103" y="30"/>
                </a:cxn>
                <a:cxn ang="0">
                  <a:pos x="97" y="20"/>
                </a:cxn>
                <a:cxn ang="0">
                  <a:pos x="83" y="3"/>
                </a:cxn>
                <a:cxn ang="0">
                  <a:pos x="75" y="0"/>
                </a:cxn>
                <a:cxn ang="0">
                  <a:pos x="77" y="7"/>
                </a:cxn>
                <a:cxn ang="0">
                  <a:pos x="72" y="13"/>
                </a:cxn>
                <a:cxn ang="0">
                  <a:pos x="66" y="28"/>
                </a:cxn>
                <a:cxn ang="0">
                  <a:pos x="48" y="46"/>
                </a:cxn>
                <a:cxn ang="0">
                  <a:pos x="43" y="51"/>
                </a:cxn>
                <a:cxn ang="0">
                  <a:pos x="32" y="61"/>
                </a:cxn>
                <a:cxn ang="0">
                  <a:pos x="21" y="66"/>
                </a:cxn>
                <a:cxn ang="0">
                  <a:pos x="16" y="60"/>
                </a:cxn>
                <a:cxn ang="0">
                  <a:pos x="9" y="59"/>
                </a:cxn>
                <a:cxn ang="0">
                  <a:pos x="2" y="71"/>
                </a:cxn>
                <a:cxn ang="0">
                  <a:pos x="2" y="85"/>
                </a:cxn>
                <a:cxn ang="0">
                  <a:pos x="0" y="96"/>
                </a:cxn>
                <a:cxn ang="0">
                  <a:pos x="18" y="117"/>
                </a:cxn>
                <a:cxn ang="0">
                  <a:pos x="40" y="154"/>
                </a:cxn>
                <a:cxn ang="0">
                  <a:pos x="58" y="187"/>
                </a:cxn>
                <a:cxn ang="0">
                  <a:pos x="78" y="244"/>
                </a:cxn>
                <a:cxn ang="0">
                  <a:pos x="104" y="269"/>
                </a:cxn>
                <a:cxn ang="0">
                  <a:pos x="137" y="283"/>
                </a:cxn>
                <a:cxn ang="0">
                  <a:pos x="148" y="302"/>
                </a:cxn>
                <a:cxn ang="0">
                  <a:pos x="152" y="291"/>
                </a:cxn>
                <a:cxn ang="0">
                  <a:pos x="158" y="282"/>
                </a:cxn>
                <a:cxn ang="0">
                  <a:pos x="160" y="275"/>
                </a:cxn>
                <a:cxn ang="0">
                  <a:pos x="162" y="267"/>
                </a:cxn>
                <a:cxn ang="0">
                  <a:pos x="169" y="252"/>
                </a:cxn>
                <a:cxn ang="0">
                  <a:pos x="169" y="234"/>
                </a:cxn>
                <a:cxn ang="0">
                  <a:pos x="165" y="216"/>
                </a:cxn>
                <a:cxn ang="0">
                  <a:pos x="165" y="203"/>
                </a:cxn>
                <a:cxn ang="0">
                  <a:pos x="161" y="185"/>
                </a:cxn>
                <a:cxn ang="0">
                  <a:pos x="152" y="178"/>
                </a:cxn>
                <a:cxn ang="0">
                  <a:pos x="146" y="179"/>
                </a:cxn>
                <a:cxn ang="0">
                  <a:pos x="142" y="161"/>
                </a:cxn>
                <a:cxn ang="0">
                  <a:pos x="135" y="159"/>
                </a:cxn>
                <a:cxn ang="0">
                  <a:pos x="127" y="160"/>
                </a:cxn>
                <a:cxn ang="0">
                  <a:pos x="122" y="158"/>
                </a:cxn>
                <a:cxn ang="0">
                  <a:pos x="112" y="152"/>
                </a:cxn>
                <a:cxn ang="0">
                  <a:pos x="110" y="145"/>
                </a:cxn>
                <a:cxn ang="0">
                  <a:pos x="109" y="140"/>
                </a:cxn>
                <a:cxn ang="0">
                  <a:pos x="103" y="127"/>
                </a:cxn>
                <a:cxn ang="0">
                  <a:pos x="96" y="120"/>
                </a:cxn>
                <a:cxn ang="0">
                  <a:pos x="100" y="116"/>
                </a:cxn>
                <a:cxn ang="0">
                  <a:pos x="107" y="102"/>
                </a:cxn>
                <a:cxn ang="0">
                  <a:pos x="108" y="91"/>
                </a:cxn>
                <a:cxn ang="0">
                  <a:pos x="119" y="78"/>
                </a:cxn>
                <a:cxn ang="0">
                  <a:pos x="131" y="72"/>
                </a:cxn>
                <a:cxn ang="0">
                  <a:pos x="143" y="67"/>
                </a:cxn>
                <a:cxn ang="0">
                  <a:pos x="144" y="61"/>
                </a:cxn>
              </a:cxnLst>
              <a:rect l="0" t="0" r="r" b="b"/>
              <a:pathLst>
                <a:path w="170" h="302">
                  <a:moveTo>
                    <a:pt x="143" y="61"/>
                  </a:moveTo>
                  <a:lnTo>
                    <a:pt x="140" y="59"/>
                  </a:lnTo>
                  <a:lnTo>
                    <a:pt x="140" y="57"/>
                  </a:lnTo>
                  <a:lnTo>
                    <a:pt x="140" y="52"/>
                  </a:lnTo>
                  <a:lnTo>
                    <a:pt x="139" y="49"/>
                  </a:lnTo>
                  <a:lnTo>
                    <a:pt x="140" y="46"/>
                  </a:lnTo>
                  <a:lnTo>
                    <a:pt x="140" y="42"/>
                  </a:lnTo>
                  <a:lnTo>
                    <a:pt x="143" y="40"/>
                  </a:lnTo>
                  <a:lnTo>
                    <a:pt x="144" y="36"/>
                  </a:lnTo>
                  <a:lnTo>
                    <a:pt x="144" y="34"/>
                  </a:lnTo>
                  <a:lnTo>
                    <a:pt x="142" y="33"/>
                  </a:lnTo>
                  <a:lnTo>
                    <a:pt x="140" y="32"/>
                  </a:lnTo>
                  <a:lnTo>
                    <a:pt x="139" y="33"/>
                  </a:lnTo>
                  <a:lnTo>
                    <a:pt x="136" y="35"/>
                  </a:lnTo>
                  <a:lnTo>
                    <a:pt x="133" y="37"/>
                  </a:lnTo>
                  <a:lnTo>
                    <a:pt x="127" y="37"/>
                  </a:lnTo>
                  <a:lnTo>
                    <a:pt x="125" y="36"/>
                  </a:lnTo>
                  <a:lnTo>
                    <a:pt x="122" y="35"/>
                  </a:lnTo>
                  <a:lnTo>
                    <a:pt x="117" y="33"/>
                  </a:lnTo>
                  <a:lnTo>
                    <a:pt x="115" y="32"/>
                  </a:lnTo>
                  <a:lnTo>
                    <a:pt x="113" y="31"/>
                  </a:lnTo>
                  <a:lnTo>
                    <a:pt x="110" y="31"/>
                  </a:lnTo>
                  <a:lnTo>
                    <a:pt x="108" y="31"/>
                  </a:lnTo>
                  <a:lnTo>
                    <a:pt x="103" y="30"/>
                  </a:lnTo>
                  <a:lnTo>
                    <a:pt x="101" y="28"/>
                  </a:lnTo>
                  <a:lnTo>
                    <a:pt x="100" y="26"/>
                  </a:lnTo>
                  <a:lnTo>
                    <a:pt x="99" y="23"/>
                  </a:lnTo>
                  <a:lnTo>
                    <a:pt x="97" y="20"/>
                  </a:lnTo>
                  <a:lnTo>
                    <a:pt x="93" y="15"/>
                  </a:lnTo>
                  <a:lnTo>
                    <a:pt x="89" y="10"/>
                  </a:lnTo>
                  <a:lnTo>
                    <a:pt x="86" y="6"/>
                  </a:lnTo>
                  <a:lnTo>
                    <a:pt x="83" y="3"/>
                  </a:lnTo>
                  <a:lnTo>
                    <a:pt x="82" y="1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4" y="1"/>
                  </a:lnTo>
                  <a:lnTo>
                    <a:pt x="75" y="4"/>
                  </a:lnTo>
                  <a:lnTo>
                    <a:pt x="77" y="6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9"/>
                  </a:lnTo>
                  <a:lnTo>
                    <a:pt x="75" y="10"/>
                  </a:lnTo>
                  <a:lnTo>
                    <a:pt x="72" y="13"/>
                  </a:lnTo>
                  <a:lnTo>
                    <a:pt x="70" y="14"/>
                  </a:lnTo>
                  <a:lnTo>
                    <a:pt x="70" y="16"/>
                  </a:lnTo>
                  <a:lnTo>
                    <a:pt x="68" y="22"/>
                  </a:lnTo>
                  <a:lnTo>
                    <a:pt x="66" y="28"/>
                  </a:lnTo>
                  <a:lnTo>
                    <a:pt x="61" y="35"/>
                  </a:lnTo>
                  <a:lnTo>
                    <a:pt x="58" y="39"/>
                  </a:lnTo>
                  <a:lnTo>
                    <a:pt x="52" y="44"/>
                  </a:lnTo>
                  <a:lnTo>
                    <a:pt x="48" y="46"/>
                  </a:lnTo>
                  <a:lnTo>
                    <a:pt x="45" y="46"/>
                  </a:lnTo>
                  <a:lnTo>
                    <a:pt x="43" y="48"/>
                  </a:lnTo>
                  <a:lnTo>
                    <a:pt x="44" y="50"/>
                  </a:lnTo>
                  <a:lnTo>
                    <a:pt x="43" y="51"/>
                  </a:lnTo>
                  <a:lnTo>
                    <a:pt x="39" y="54"/>
                  </a:lnTo>
                  <a:lnTo>
                    <a:pt x="37" y="56"/>
                  </a:lnTo>
                  <a:lnTo>
                    <a:pt x="35" y="57"/>
                  </a:lnTo>
                  <a:lnTo>
                    <a:pt x="32" y="61"/>
                  </a:lnTo>
                  <a:lnTo>
                    <a:pt x="30" y="66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62"/>
                  </a:lnTo>
                  <a:lnTo>
                    <a:pt x="18" y="61"/>
                  </a:lnTo>
                  <a:lnTo>
                    <a:pt x="16" y="60"/>
                  </a:lnTo>
                  <a:lnTo>
                    <a:pt x="14" y="61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9" y="59"/>
                  </a:lnTo>
                  <a:lnTo>
                    <a:pt x="9" y="62"/>
                  </a:lnTo>
                  <a:lnTo>
                    <a:pt x="7" y="66"/>
                  </a:lnTo>
                  <a:lnTo>
                    <a:pt x="3" y="69"/>
                  </a:lnTo>
                  <a:lnTo>
                    <a:pt x="2" y="71"/>
                  </a:lnTo>
                  <a:lnTo>
                    <a:pt x="0" y="74"/>
                  </a:lnTo>
                  <a:lnTo>
                    <a:pt x="0" y="77"/>
                  </a:lnTo>
                  <a:lnTo>
                    <a:pt x="0" y="80"/>
                  </a:lnTo>
                  <a:lnTo>
                    <a:pt x="2" y="85"/>
                  </a:lnTo>
                  <a:lnTo>
                    <a:pt x="2" y="89"/>
                  </a:lnTo>
                  <a:lnTo>
                    <a:pt x="1" y="91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1" y="99"/>
                  </a:lnTo>
                  <a:lnTo>
                    <a:pt x="4" y="101"/>
                  </a:lnTo>
                  <a:lnTo>
                    <a:pt x="9" y="106"/>
                  </a:lnTo>
                  <a:lnTo>
                    <a:pt x="18" y="117"/>
                  </a:lnTo>
                  <a:lnTo>
                    <a:pt x="23" y="123"/>
                  </a:lnTo>
                  <a:lnTo>
                    <a:pt x="26" y="128"/>
                  </a:lnTo>
                  <a:lnTo>
                    <a:pt x="34" y="141"/>
                  </a:lnTo>
                  <a:lnTo>
                    <a:pt x="40" y="154"/>
                  </a:lnTo>
                  <a:lnTo>
                    <a:pt x="43" y="161"/>
                  </a:lnTo>
                  <a:lnTo>
                    <a:pt x="47" y="169"/>
                  </a:lnTo>
                  <a:lnTo>
                    <a:pt x="52" y="178"/>
                  </a:lnTo>
                  <a:lnTo>
                    <a:pt x="58" y="187"/>
                  </a:lnTo>
                  <a:lnTo>
                    <a:pt x="64" y="207"/>
                  </a:lnTo>
                  <a:lnTo>
                    <a:pt x="70" y="226"/>
                  </a:lnTo>
                  <a:lnTo>
                    <a:pt x="73" y="234"/>
                  </a:lnTo>
                  <a:lnTo>
                    <a:pt x="78" y="244"/>
                  </a:lnTo>
                  <a:lnTo>
                    <a:pt x="83" y="252"/>
                  </a:lnTo>
                  <a:lnTo>
                    <a:pt x="90" y="258"/>
                  </a:lnTo>
                  <a:lnTo>
                    <a:pt x="96" y="265"/>
                  </a:lnTo>
                  <a:lnTo>
                    <a:pt x="104" y="269"/>
                  </a:lnTo>
                  <a:lnTo>
                    <a:pt x="114" y="275"/>
                  </a:lnTo>
                  <a:lnTo>
                    <a:pt x="124" y="279"/>
                  </a:lnTo>
                  <a:lnTo>
                    <a:pt x="133" y="281"/>
                  </a:lnTo>
                  <a:lnTo>
                    <a:pt x="137" y="283"/>
                  </a:lnTo>
                  <a:lnTo>
                    <a:pt x="140" y="287"/>
                  </a:lnTo>
                  <a:lnTo>
                    <a:pt x="143" y="291"/>
                  </a:lnTo>
                  <a:lnTo>
                    <a:pt x="145" y="295"/>
                  </a:lnTo>
                  <a:lnTo>
                    <a:pt x="148" y="302"/>
                  </a:lnTo>
                  <a:lnTo>
                    <a:pt x="149" y="300"/>
                  </a:lnTo>
                  <a:lnTo>
                    <a:pt x="151" y="297"/>
                  </a:lnTo>
                  <a:lnTo>
                    <a:pt x="151" y="293"/>
                  </a:lnTo>
                  <a:lnTo>
                    <a:pt x="152" y="291"/>
                  </a:lnTo>
                  <a:lnTo>
                    <a:pt x="154" y="289"/>
                  </a:lnTo>
                  <a:lnTo>
                    <a:pt x="157" y="285"/>
                  </a:lnTo>
                  <a:lnTo>
                    <a:pt x="158" y="284"/>
                  </a:lnTo>
                  <a:lnTo>
                    <a:pt x="158" y="282"/>
                  </a:lnTo>
                  <a:lnTo>
                    <a:pt x="159" y="280"/>
                  </a:lnTo>
                  <a:lnTo>
                    <a:pt x="159" y="279"/>
                  </a:lnTo>
                  <a:lnTo>
                    <a:pt x="160" y="277"/>
                  </a:lnTo>
                  <a:lnTo>
                    <a:pt x="160" y="275"/>
                  </a:lnTo>
                  <a:lnTo>
                    <a:pt x="161" y="273"/>
                  </a:lnTo>
                  <a:lnTo>
                    <a:pt x="161" y="271"/>
                  </a:lnTo>
                  <a:lnTo>
                    <a:pt x="162" y="269"/>
                  </a:lnTo>
                  <a:lnTo>
                    <a:pt x="162" y="267"/>
                  </a:lnTo>
                  <a:lnTo>
                    <a:pt x="165" y="265"/>
                  </a:lnTo>
                  <a:lnTo>
                    <a:pt x="165" y="260"/>
                  </a:lnTo>
                  <a:lnTo>
                    <a:pt x="167" y="256"/>
                  </a:lnTo>
                  <a:lnTo>
                    <a:pt x="169" y="252"/>
                  </a:lnTo>
                  <a:lnTo>
                    <a:pt x="169" y="248"/>
                  </a:lnTo>
                  <a:lnTo>
                    <a:pt x="170" y="243"/>
                  </a:lnTo>
                  <a:lnTo>
                    <a:pt x="170" y="238"/>
                  </a:lnTo>
                  <a:lnTo>
                    <a:pt x="169" y="234"/>
                  </a:lnTo>
                  <a:lnTo>
                    <a:pt x="168" y="230"/>
                  </a:lnTo>
                  <a:lnTo>
                    <a:pt x="166" y="226"/>
                  </a:lnTo>
                  <a:lnTo>
                    <a:pt x="165" y="222"/>
                  </a:lnTo>
                  <a:lnTo>
                    <a:pt x="165" y="216"/>
                  </a:lnTo>
                  <a:lnTo>
                    <a:pt x="164" y="211"/>
                  </a:lnTo>
                  <a:lnTo>
                    <a:pt x="164" y="207"/>
                  </a:lnTo>
                  <a:lnTo>
                    <a:pt x="164" y="204"/>
                  </a:lnTo>
                  <a:lnTo>
                    <a:pt x="165" y="203"/>
                  </a:lnTo>
                  <a:lnTo>
                    <a:pt x="165" y="197"/>
                  </a:lnTo>
                  <a:lnTo>
                    <a:pt x="164" y="193"/>
                  </a:lnTo>
                  <a:lnTo>
                    <a:pt x="162" y="189"/>
                  </a:lnTo>
                  <a:lnTo>
                    <a:pt x="161" y="185"/>
                  </a:lnTo>
                  <a:lnTo>
                    <a:pt x="158" y="180"/>
                  </a:lnTo>
                  <a:lnTo>
                    <a:pt x="157" y="180"/>
                  </a:lnTo>
                  <a:lnTo>
                    <a:pt x="154" y="178"/>
                  </a:lnTo>
                  <a:lnTo>
                    <a:pt x="152" y="178"/>
                  </a:lnTo>
                  <a:lnTo>
                    <a:pt x="150" y="178"/>
                  </a:lnTo>
                  <a:lnTo>
                    <a:pt x="148" y="181"/>
                  </a:lnTo>
                  <a:lnTo>
                    <a:pt x="147" y="181"/>
                  </a:lnTo>
                  <a:lnTo>
                    <a:pt x="146" y="179"/>
                  </a:lnTo>
                  <a:lnTo>
                    <a:pt x="146" y="174"/>
                  </a:lnTo>
                  <a:lnTo>
                    <a:pt x="145" y="169"/>
                  </a:lnTo>
                  <a:lnTo>
                    <a:pt x="142" y="163"/>
                  </a:lnTo>
                  <a:lnTo>
                    <a:pt x="142" y="161"/>
                  </a:lnTo>
                  <a:lnTo>
                    <a:pt x="140" y="159"/>
                  </a:lnTo>
                  <a:lnTo>
                    <a:pt x="138" y="158"/>
                  </a:lnTo>
                  <a:lnTo>
                    <a:pt x="137" y="159"/>
                  </a:lnTo>
                  <a:lnTo>
                    <a:pt x="135" y="159"/>
                  </a:lnTo>
                  <a:lnTo>
                    <a:pt x="134" y="159"/>
                  </a:lnTo>
                  <a:lnTo>
                    <a:pt x="131" y="160"/>
                  </a:lnTo>
                  <a:lnTo>
                    <a:pt x="128" y="161"/>
                  </a:lnTo>
                  <a:lnTo>
                    <a:pt x="127" y="160"/>
                  </a:lnTo>
                  <a:lnTo>
                    <a:pt x="126" y="160"/>
                  </a:lnTo>
                  <a:lnTo>
                    <a:pt x="124" y="161"/>
                  </a:lnTo>
                  <a:lnTo>
                    <a:pt x="123" y="160"/>
                  </a:lnTo>
                  <a:lnTo>
                    <a:pt x="122" y="158"/>
                  </a:lnTo>
                  <a:lnTo>
                    <a:pt x="121" y="157"/>
                  </a:lnTo>
                  <a:lnTo>
                    <a:pt x="118" y="158"/>
                  </a:lnTo>
                  <a:lnTo>
                    <a:pt x="114" y="154"/>
                  </a:lnTo>
                  <a:lnTo>
                    <a:pt x="112" y="152"/>
                  </a:lnTo>
                  <a:lnTo>
                    <a:pt x="111" y="154"/>
                  </a:lnTo>
                  <a:lnTo>
                    <a:pt x="109" y="154"/>
                  </a:lnTo>
                  <a:lnTo>
                    <a:pt x="108" y="152"/>
                  </a:lnTo>
                  <a:lnTo>
                    <a:pt x="110" y="145"/>
                  </a:lnTo>
                  <a:lnTo>
                    <a:pt x="110" y="141"/>
                  </a:lnTo>
                  <a:lnTo>
                    <a:pt x="110" y="140"/>
                  </a:lnTo>
                  <a:lnTo>
                    <a:pt x="111" y="139"/>
                  </a:lnTo>
                  <a:lnTo>
                    <a:pt x="109" y="140"/>
                  </a:lnTo>
                  <a:lnTo>
                    <a:pt x="108" y="139"/>
                  </a:lnTo>
                  <a:lnTo>
                    <a:pt x="106" y="136"/>
                  </a:lnTo>
                  <a:lnTo>
                    <a:pt x="105" y="132"/>
                  </a:lnTo>
                  <a:lnTo>
                    <a:pt x="103" y="127"/>
                  </a:lnTo>
                  <a:lnTo>
                    <a:pt x="102" y="125"/>
                  </a:lnTo>
                  <a:lnTo>
                    <a:pt x="101" y="125"/>
                  </a:lnTo>
                  <a:lnTo>
                    <a:pt x="99" y="123"/>
                  </a:lnTo>
                  <a:lnTo>
                    <a:pt x="96" y="120"/>
                  </a:lnTo>
                  <a:lnTo>
                    <a:pt x="95" y="119"/>
                  </a:lnTo>
                  <a:lnTo>
                    <a:pt x="96" y="117"/>
                  </a:lnTo>
                  <a:lnTo>
                    <a:pt x="97" y="116"/>
                  </a:lnTo>
                  <a:lnTo>
                    <a:pt x="100" y="116"/>
                  </a:lnTo>
                  <a:lnTo>
                    <a:pt x="101" y="113"/>
                  </a:lnTo>
                  <a:lnTo>
                    <a:pt x="105" y="108"/>
                  </a:lnTo>
                  <a:lnTo>
                    <a:pt x="107" y="105"/>
                  </a:lnTo>
                  <a:lnTo>
                    <a:pt x="107" y="102"/>
                  </a:lnTo>
                  <a:lnTo>
                    <a:pt x="106" y="100"/>
                  </a:lnTo>
                  <a:lnTo>
                    <a:pt x="107" y="98"/>
                  </a:lnTo>
                  <a:lnTo>
                    <a:pt x="107" y="95"/>
                  </a:lnTo>
                  <a:lnTo>
                    <a:pt x="108" y="91"/>
                  </a:lnTo>
                  <a:lnTo>
                    <a:pt x="110" y="86"/>
                  </a:lnTo>
                  <a:lnTo>
                    <a:pt x="112" y="84"/>
                  </a:lnTo>
                  <a:lnTo>
                    <a:pt x="114" y="81"/>
                  </a:lnTo>
                  <a:lnTo>
                    <a:pt x="119" y="78"/>
                  </a:lnTo>
                  <a:lnTo>
                    <a:pt x="125" y="73"/>
                  </a:lnTo>
                  <a:lnTo>
                    <a:pt x="127" y="72"/>
                  </a:lnTo>
                  <a:lnTo>
                    <a:pt x="129" y="72"/>
                  </a:lnTo>
                  <a:lnTo>
                    <a:pt x="131" y="72"/>
                  </a:lnTo>
                  <a:lnTo>
                    <a:pt x="133" y="72"/>
                  </a:lnTo>
                  <a:lnTo>
                    <a:pt x="135" y="70"/>
                  </a:lnTo>
                  <a:lnTo>
                    <a:pt x="139" y="69"/>
                  </a:lnTo>
                  <a:lnTo>
                    <a:pt x="143" y="67"/>
                  </a:lnTo>
                  <a:lnTo>
                    <a:pt x="145" y="67"/>
                  </a:lnTo>
                  <a:lnTo>
                    <a:pt x="147" y="66"/>
                  </a:lnTo>
                  <a:lnTo>
                    <a:pt x="147" y="64"/>
                  </a:lnTo>
                  <a:lnTo>
                    <a:pt x="144" y="61"/>
                  </a:lnTo>
                  <a:lnTo>
                    <a:pt x="143" y="6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2" name="Freeform 1716">
              <a:extLst>
                <a:ext uri="{FF2B5EF4-FFF2-40B4-BE49-F238E27FC236}">
                  <a16:creationId xmlns:a16="http://schemas.microsoft.com/office/drawing/2014/main" id="{9DA66A17-34F1-524C-BB61-64F2CCE79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4357688"/>
              <a:ext cx="123825" cy="153988"/>
            </a:xfrm>
            <a:custGeom>
              <a:avLst/>
              <a:gdLst/>
              <a:ahLst/>
              <a:cxnLst>
                <a:cxn ang="0">
                  <a:pos x="61" y="20"/>
                </a:cxn>
                <a:cxn ang="0">
                  <a:pos x="57" y="18"/>
                </a:cxn>
                <a:cxn ang="0">
                  <a:pos x="48" y="16"/>
                </a:cxn>
                <a:cxn ang="0">
                  <a:pos x="41" y="11"/>
                </a:cxn>
                <a:cxn ang="0">
                  <a:pos x="37" y="9"/>
                </a:cxn>
                <a:cxn ang="0">
                  <a:pos x="32" y="3"/>
                </a:cxn>
                <a:cxn ang="0">
                  <a:pos x="27" y="7"/>
                </a:cxn>
                <a:cxn ang="0">
                  <a:pos x="17" y="16"/>
                </a:cxn>
                <a:cxn ang="0">
                  <a:pos x="14" y="25"/>
                </a:cxn>
                <a:cxn ang="0">
                  <a:pos x="10" y="35"/>
                </a:cxn>
                <a:cxn ang="0">
                  <a:pos x="9" y="43"/>
                </a:cxn>
                <a:cxn ang="0">
                  <a:pos x="5" y="49"/>
                </a:cxn>
                <a:cxn ang="0">
                  <a:pos x="1" y="58"/>
                </a:cxn>
                <a:cxn ang="0">
                  <a:pos x="0" y="65"/>
                </a:cxn>
                <a:cxn ang="0">
                  <a:pos x="3" y="68"/>
                </a:cxn>
                <a:cxn ang="0">
                  <a:pos x="5" y="76"/>
                </a:cxn>
                <a:cxn ang="0">
                  <a:pos x="9" y="75"/>
                </a:cxn>
                <a:cxn ang="0">
                  <a:pos x="15" y="66"/>
                </a:cxn>
                <a:cxn ang="0">
                  <a:pos x="19" y="65"/>
                </a:cxn>
                <a:cxn ang="0">
                  <a:pos x="20" y="71"/>
                </a:cxn>
                <a:cxn ang="0">
                  <a:pos x="16" y="78"/>
                </a:cxn>
                <a:cxn ang="0">
                  <a:pos x="11" y="85"/>
                </a:cxn>
                <a:cxn ang="0">
                  <a:pos x="13" y="90"/>
                </a:cxn>
                <a:cxn ang="0">
                  <a:pos x="15" y="90"/>
                </a:cxn>
                <a:cxn ang="0">
                  <a:pos x="19" y="90"/>
                </a:cxn>
                <a:cxn ang="0">
                  <a:pos x="21" y="93"/>
                </a:cxn>
                <a:cxn ang="0">
                  <a:pos x="27" y="97"/>
                </a:cxn>
                <a:cxn ang="0">
                  <a:pos x="31" y="95"/>
                </a:cxn>
                <a:cxn ang="0">
                  <a:pos x="36" y="86"/>
                </a:cxn>
                <a:cxn ang="0">
                  <a:pos x="40" y="83"/>
                </a:cxn>
                <a:cxn ang="0">
                  <a:pos x="45" y="79"/>
                </a:cxn>
                <a:cxn ang="0">
                  <a:pos x="46" y="75"/>
                </a:cxn>
                <a:cxn ang="0">
                  <a:pos x="53" y="73"/>
                </a:cxn>
                <a:cxn ang="0">
                  <a:pos x="62" y="64"/>
                </a:cxn>
                <a:cxn ang="0">
                  <a:pos x="69" y="51"/>
                </a:cxn>
                <a:cxn ang="0">
                  <a:pos x="71" y="43"/>
                </a:cxn>
                <a:cxn ang="0">
                  <a:pos x="76" y="39"/>
                </a:cxn>
                <a:cxn ang="0">
                  <a:pos x="78" y="37"/>
                </a:cxn>
                <a:cxn ang="0">
                  <a:pos x="78" y="35"/>
                </a:cxn>
                <a:cxn ang="0">
                  <a:pos x="75" y="30"/>
                </a:cxn>
                <a:cxn ang="0">
                  <a:pos x="73" y="25"/>
                </a:cxn>
                <a:cxn ang="0">
                  <a:pos x="64" y="21"/>
                </a:cxn>
              </a:cxnLst>
              <a:rect l="0" t="0" r="r" b="b"/>
              <a:pathLst>
                <a:path w="78" h="97">
                  <a:moveTo>
                    <a:pt x="63" y="21"/>
                  </a:moveTo>
                  <a:lnTo>
                    <a:pt x="61" y="20"/>
                  </a:lnTo>
                  <a:lnTo>
                    <a:pt x="59" y="19"/>
                  </a:lnTo>
                  <a:lnTo>
                    <a:pt x="57" y="18"/>
                  </a:lnTo>
                  <a:lnTo>
                    <a:pt x="53" y="17"/>
                  </a:lnTo>
                  <a:lnTo>
                    <a:pt x="48" y="16"/>
                  </a:lnTo>
                  <a:lnTo>
                    <a:pt x="44" y="13"/>
                  </a:lnTo>
                  <a:lnTo>
                    <a:pt x="41" y="11"/>
                  </a:lnTo>
                  <a:lnTo>
                    <a:pt x="39" y="11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27" y="7"/>
                  </a:lnTo>
                  <a:lnTo>
                    <a:pt x="20" y="13"/>
                  </a:lnTo>
                  <a:lnTo>
                    <a:pt x="17" y="16"/>
                  </a:lnTo>
                  <a:lnTo>
                    <a:pt x="15" y="21"/>
                  </a:lnTo>
                  <a:lnTo>
                    <a:pt x="14" y="25"/>
                  </a:lnTo>
                  <a:lnTo>
                    <a:pt x="11" y="30"/>
                  </a:lnTo>
                  <a:lnTo>
                    <a:pt x="10" y="35"/>
                  </a:lnTo>
                  <a:lnTo>
                    <a:pt x="9" y="40"/>
                  </a:lnTo>
                  <a:lnTo>
                    <a:pt x="9" y="43"/>
                  </a:lnTo>
                  <a:lnTo>
                    <a:pt x="8" y="46"/>
                  </a:lnTo>
                  <a:lnTo>
                    <a:pt x="5" y="49"/>
                  </a:lnTo>
                  <a:lnTo>
                    <a:pt x="3" y="55"/>
                  </a:lnTo>
                  <a:lnTo>
                    <a:pt x="1" y="58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2" y="66"/>
                  </a:lnTo>
                  <a:lnTo>
                    <a:pt x="3" y="68"/>
                  </a:lnTo>
                  <a:lnTo>
                    <a:pt x="5" y="74"/>
                  </a:lnTo>
                  <a:lnTo>
                    <a:pt x="5" y="76"/>
                  </a:lnTo>
                  <a:lnTo>
                    <a:pt x="7" y="77"/>
                  </a:lnTo>
                  <a:lnTo>
                    <a:pt x="9" y="75"/>
                  </a:lnTo>
                  <a:lnTo>
                    <a:pt x="11" y="71"/>
                  </a:lnTo>
                  <a:lnTo>
                    <a:pt x="15" y="66"/>
                  </a:lnTo>
                  <a:lnTo>
                    <a:pt x="17" y="64"/>
                  </a:lnTo>
                  <a:lnTo>
                    <a:pt x="19" y="65"/>
                  </a:lnTo>
                  <a:lnTo>
                    <a:pt x="20" y="68"/>
                  </a:lnTo>
                  <a:lnTo>
                    <a:pt x="20" y="71"/>
                  </a:lnTo>
                  <a:lnTo>
                    <a:pt x="18" y="75"/>
                  </a:lnTo>
                  <a:lnTo>
                    <a:pt x="16" y="78"/>
                  </a:lnTo>
                  <a:lnTo>
                    <a:pt x="11" y="83"/>
                  </a:lnTo>
                  <a:lnTo>
                    <a:pt x="11" y="85"/>
                  </a:lnTo>
                  <a:lnTo>
                    <a:pt x="10" y="88"/>
                  </a:lnTo>
                  <a:lnTo>
                    <a:pt x="13" y="90"/>
                  </a:lnTo>
                  <a:lnTo>
                    <a:pt x="14" y="90"/>
                  </a:lnTo>
                  <a:lnTo>
                    <a:pt x="15" y="90"/>
                  </a:lnTo>
                  <a:lnTo>
                    <a:pt x="17" y="89"/>
                  </a:lnTo>
                  <a:lnTo>
                    <a:pt x="19" y="90"/>
                  </a:lnTo>
                  <a:lnTo>
                    <a:pt x="21" y="91"/>
                  </a:lnTo>
                  <a:lnTo>
                    <a:pt x="21" y="93"/>
                  </a:lnTo>
                  <a:lnTo>
                    <a:pt x="22" y="95"/>
                  </a:lnTo>
                  <a:lnTo>
                    <a:pt x="27" y="97"/>
                  </a:lnTo>
                  <a:lnTo>
                    <a:pt x="29" y="97"/>
                  </a:lnTo>
                  <a:lnTo>
                    <a:pt x="31" y="95"/>
                  </a:lnTo>
                  <a:lnTo>
                    <a:pt x="33" y="90"/>
                  </a:lnTo>
                  <a:lnTo>
                    <a:pt x="36" y="86"/>
                  </a:lnTo>
                  <a:lnTo>
                    <a:pt x="38" y="85"/>
                  </a:lnTo>
                  <a:lnTo>
                    <a:pt x="40" y="83"/>
                  </a:lnTo>
                  <a:lnTo>
                    <a:pt x="44" y="80"/>
                  </a:lnTo>
                  <a:lnTo>
                    <a:pt x="45" y="79"/>
                  </a:lnTo>
                  <a:lnTo>
                    <a:pt x="44" y="77"/>
                  </a:lnTo>
                  <a:lnTo>
                    <a:pt x="46" y="75"/>
                  </a:lnTo>
                  <a:lnTo>
                    <a:pt x="49" y="75"/>
                  </a:lnTo>
                  <a:lnTo>
                    <a:pt x="53" y="73"/>
                  </a:lnTo>
                  <a:lnTo>
                    <a:pt x="59" y="68"/>
                  </a:lnTo>
                  <a:lnTo>
                    <a:pt x="62" y="64"/>
                  </a:lnTo>
                  <a:lnTo>
                    <a:pt x="67" y="57"/>
                  </a:lnTo>
                  <a:lnTo>
                    <a:pt x="69" y="51"/>
                  </a:lnTo>
                  <a:lnTo>
                    <a:pt x="71" y="45"/>
                  </a:lnTo>
                  <a:lnTo>
                    <a:pt x="71" y="43"/>
                  </a:lnTo>
                  <a:lnTo>
                    <a:pt x="73" y="42"/>
                  </a:lnTo>
                  <a:lnTo>
                    <a:pt x="76" y="39"/>
                  </a:lnTo>
                  <a:lnTo>
                    <a:pt x="78" y="38"/>
                  </a:lnTo>
                  <a:lnTo>
                    <a:pt x="78" y="37"/>
                  </a:lnTo>
                  <a:lnTo>
                    <a:pt x="78" y="36"/>
                  </a:lnTo>
                  <a:lnTo>
                    <a:pt x="78" y="35"/>
                  </a:lnTo>
                  <a:lnTo>
                    <a:pt x="76" y="33"/>
                  </a:lnTo>
                  <a:lnTo>
                    <a:pt x="75" y="30"/>
                  </a:lnTo>
                  <a:lnTo>
                    <a:pt x="78" y="29"/>
                  </a:lnTo>
                  <a:lnTo>
                    <a:pt x="73" y="25"/>
                  </a:lnTo>
                  <a:lnTo>
                    <a:pt x="69" y="24"/>
                  </a:lnTo>
                  <a:lnTo>
                    <a:pt x="64" y="21"/>
                  </a:lnTo>
                  <a:lnTo>
                    <a:pt x="63" y="2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3" name="Freeform 1717">
              <a:extLst>
                <a:ext uri="{FF2B5EF4-FFF2-40B4-BE49-F238E27FC236}">
                  <a16:creationId xmlns:a16="http://schemas.microsoft.com/office/drawing/2014/main" id="{B140BC48-D391-2B48-B393-2D5480FF0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2050" y="4238626"/>
              <a:ext cx="138113" cy="125413"/>
            </a:xfrm>
            <a:custGeom>
              <a:avLst/>
              <a:gdLst/>
              <a:ahLst/>
              <a:cxnLst>
                <a:cxn ang="0">
                  <a:pos x="87" y="24"/>
                </a:cxn>
                <a:cxn ang="0">
                  <a:pos x="86" y="19"/>
                </a:cxn>
                <a:cxn ang="0">
                  <a:pos x="82" y="17"/>
                </a:cxn>
                <a:cxn ang="0">
                  <a:pos x="77" y="20"/>
                </a:cxn>
                <a:cxn ang="0">
                  <a:pos x="72" y="23"/>
                </a:cxn>
                <a:cxn ang="0">
                  <a:pos x="67" y="20"/>
                </a:cxn>
                <a:cxn ang="0">
                  <a:pos x="65" y="16"/>
                </a:cxn>
                <a:cxn ang="0">
                  <a:pos x="56" y="8"/>
                </a:cxn>
                <a:cxn ang="0">
                  <a:pos x="50" y="5"/>
                </a:cxn>
                <a:cxn ang="0">
                  <a:pos x="46" y="1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2"/>
                </a:cxn>
                <a:cxn ang="0">
                  <a:pos x="25" y="2"/>
                </a:cxn>
                <a:cxn ang="0">
                  <a:pos x="16" y="4"/>
                </a:cxn>
                <a:cxn ang="0">
                  <a:pos x="13" y="10"/>
                </a:cxn>
                <a:cxn ang="0">
                  <a:pos x="8" y="18"/>
                </a:cxn>
                <a:cxn ang="0">
                  <a:pos x="1" y="30"/>
                </a:cxn>
                <a:cxn ang="0">
                  <a:pos x="0" y="34"/>
                </a:cxn>
                <a:cxn ang="0">
                  <a:pos x="5" y="41"/>
                </a:cxn>
                <a:cxn ang="0">
                  <a:pos x="9" y="45"/>
                </a:cxn>
                <a:cxn ang="0">
                  <a:pos x="13" y="60"/>
                </a:cxn>
                <a:cxn ang="0">
                  <a:pos x="15" y="67"/>
                </a:cxn>
                <a:cxn ang="0">
                  <a:pos x="19" y="70"/>
                </a:cxn>
                <a:cxn ang="0">
                  <a:pos x="30" y="74"/>
                </a:cxn>
                <a:cxn ang="0">
                  <a:pos x="32" y="72"/>
                </a:cxn>
                <a:cxn ang="0">
                  <a:pos x="30" y="69"/>
                </a:cxn>
                <a:cxn ang="0">
                  <a:pos x="29" y="66"/>
                </a:cxn>
                <a:cxn ang="0">
                  <a:pos x="30" y="62"/>
                </a:cxn>
                <a:cxn ang="0">
                  <a:pos x="35" y="61"/>
                </a:cxn>
                <a:cxn ang="0">
                  <a:pos x="41" y="60"/>
                </a:cxn>
                <a:cxn ang="0">
                  <a:pos x="47" y="62"/>
                </a:cxn>
                <a:cxn ang="0">
                  <a:pos x="52" y="66"/>
                </a:cxn>
                <a:cxn ang="0">
                  <a:pos x="58" y="72"/>
                </a:cxn>
                <a:cxn ang="0">
                  <a:pos x="61" y="78"/>
                </a:cxn>
                <a:cxn ang="0">
                  <a:pos x="64" y="79"/>
                </a:cxn>
                <a:cxn ang="0">
                  <a:pos x="67" y="74"/>
                </a:cxn>
                <a:cxn ang="0">
                  <a:pos x="76" y="63"/>
                </a:cxn>
                <a:cxn ang="0">
                  <a:pos x="80" y="56"/>
                </a:cxn>
                <a:cxn ang="0">
                  <a:pos x="81" y="50"/>
                </a:cxn>
                <a:cxn ang="0">
                  <a:pos x="82" y="46"/>
                </a:cxn>
                <a:cxn ang="0">
                  <a:pos x="86" y="39"/>
                </a:cxn>
                <a:cxn ang="0">
                  <a:pos x="87" y="29"/>
                </a:cxn>
              </a:cxnLst>
              <a:rect l="0" t="0" r="r" b="b"/>
              <a:pathLst>
                <a:path w="87" h="79">
                  <a:moveTo>
                    <a:pt x="87" y="28"/>
                  </a:moveTo>
                  <a:lnTo>
                    <a:pt x="87" y="24"/>
                  </a:lnTo>
                  <a:lnTo>
                    <a:pt x="87" y="22"/>
                  </a:lnTo>
                  <a:lnTo>
                    <a:pt x="86" y="19"/>
                  </a:lnTo>
                  <a:lnTo>
                    <a:pt x="84" y="18"/>
                  </a:lnTo>
                  <a:lnTo>
                    <a:pt x="82" y="17"/>
                  </a:lnTo>
                  <a:lnTo>
                    <a:pt x="79" y="18"/>
                  </a:lnTo>
                  <a:lnTo>
                    <a:pt x="77" y="20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68" y="22"/>
                  </a:lnTo>
                  <a:lnTo>
                    <a:pt x="67" y="20"/>
                  </a:lnTo>
                  <a:lnTo>
                    <a:pt x="66" y="18"/>
                  </a:lnTo>
                  <a:lnTo>
                    <a:pt x="65" y="16"/>
                  </a:lnTo>
                  <a:lnTo>
                    <a:pt x="63" y="13"/>
                  </a:lnTo>
                  <a:lnTo>
                    <a:pt x="56" y="8"/>
                  </a:lnTo>
                  <a:lnTo>
                    <a:pt x="55" y="7"/>
                  </a:lnTo>
                  <a:lnTo>
                    <a:pt x="50" y="5"/>
                  </a:lnTo>
                  <a:lnTo>
                    <a:pt x="47" y="3"/>
                  </a:lnTo>
                  <a:lnTo>
                    <a:pt x="46" y="1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8" y="18"/>
                  </a:lnTo>
                  <a:lnTo>
                    <a:pt x="2" y="28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5" y="41"/>
                  </a:lnTo>
                  <a:lnTo>
                    <a:pt x="8" y="42"/>
                  </a:lnTo>
                  <a:lnTo>
                    <a:pt x="9" y="45"/>
                  </a:lnTo>
                  <a:lnTo>
                    <a:pt x="12" y="55"/>
                  </a:lnTo>
                  <a:lnTo>
                    <a:pt x="13" y="60"/>
                  </a:lnTo>
                  <a:lnTo>
                    <a:pt x="16" y="64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9" y="70"/>
                  </a:lnTo>
                  <a:lnTo>
                    <a:pt x="24" y="72"/>
                  </a:lnTo>
                  <a:lnTo>
                    <a:pt x="30" y="74"/>
                  </a:lnTo>
                  <a:lnTo>
                    <a:pt x="31" y="72"/>
                  </a:lnTo>
                  <a:lnTo>
                    <a:pt x="32" y="72"/>
                  </a:lnTo>
                  <a:lnTo>
                    <a:pt x="32" y="70"/>
                  </a:lnTo>
                  <a:lnTo>
                    <a:pt x="30" y="69"/>
                  </a:lnTo>
                  <a:lnTo>
                    <a:pt x="29" y="68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30" y="62"/>
                  </a:lnTo>
                  <a:lnTo>
                    <a:pt x="32" y="61"/>
                  </a:lnTo>
                  <a:lnTo>
                    <a:pt x="35" y="61"/>
                  </a:lnTo>
                  <a:lnTo>
                    <a:pt x="38" y="61"/>
                  </a:lnTo>
                  <a:lnTo>
                    <a:pt x="41" y="60"/>
                  </a:lnTo>
                  <a:lnTo>
                    <a:pt x="44" y="60"/>
                  </a:lnTo>
                  <a:lnTo>
                    <a:pt x="47" y="62"/>
                  </a:lnTo>
                  <a:lnTo>
                    <a:pt x="48" y="64"/>
                  </a:lnTo>
                  <a:lnTo>
                    <a:pt x="52" y="66"/>
                  </a:lnTo>
                  <a:lnTo>
                    <a:pt x="55" y="68"/>
                  </a:lnTo>
                  <a:lnTo>
                    <a:pt x="58" y="72"/>
                  </a:lnTo>
                  <a:lnTo>
                    <a:pt x="60" y="76"/>
                  </a:lnTo>
                  <a:lnTo>
                    <a:pt x="61" y="78"/>
                  </a:lnTo>
                  <a:lnTo>
                    <a:pt x="62" y="79"/>
                  </a:lnTo>
                  <a:lnTo>
                    <a:pt x="64" y="79"/>
                  </a:lnTo>
                  <a:lnTo>
                    <a:pt x="65" y="78"/>
                  </a:lnTo>
                  <a:lnTo>
                    <a:pt x="67" y="74"/>
                  </a:lnTo>
                  <a:lnTo>
                    <a:pt x="69" y="70"/>
                  </a:lnTo>
                  <a:lnTo>
                    <a:pt x="76" y="63"/>
                  </a:lnTo>
                  <a:lnTo>
                    <a:pt x="78" y="60"/>
                  </a:lnTo>
                  <a:lnTo>
                    <a:pt x="80" y="56"/>
                  </a:lnTo>
                  <a:lnTo>
                    <a:pt x="81" y="53"/>
                  </a:lnTo>
                  <a:lnTo>
                    <a:pt x="81" y="50"/>
                  </a:lnTo>
                  <a:lnTo>
                    <a:pt x="82" y="48"/>
                  </a:lnTo>
                  <a:lnTo>
                    <a:pt x="82" y="46"/>
                  </a:lnTo>
                  <a:lnTo>
                    <a:pt x="83" y="43"/>
                  </a:lnTo>
                  <a:lnTo>
                    <a:pt x="86" y="39"/>
                  </a:lnTo>
                  <a:lnTo>
                    <a:pt x="87" y="35"/>
                  </a:lnTo>
                  <a:lnTo>
                    <a:pt x="87" y="29"/>
                  </a:lnTo>
                  <a:lnTo>
                    <a:pt x="87" y="2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4" name="Freeform 1718">
              <a:extLst>
                <a:ext uri="{FF2B5EF4-FFF2-40B4-BE49-F238E27FC236}">
                  <a16:creationId xmlns:a16="http://schemas.microsoft.com/office/drawing/2014/main" id="{8619D9EF-25FC-F44A-9DF3-A32BA5590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8075" y="4257676"/>
              <a:ext cx="1588" cy="3175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5" name="Freeform 1719">
              <a:extLst>
                <a:ext uri="{FF2B5EF4-FFF2-40B4-BE49-F238E27FC236}">
                  <a16:creationId xmlns:a16="http://schemas.microsoft.com/office/drawing/2014/main" id="{DD66496B-24D3-1C49-8DF2-597F33F75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260851"/>
              <a:ext cx="1588" cy="476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6" name="Freeform 1720">
              <a:extLst>
                <a:ext uri="{FF2B5EF4-FFF2-40B4-BE49-F238E27FC236}">
                  <a16:creationId xmlns:a16="http://schemas.microsoft.com/office/drawing/2014/main" id="{F2D6BACD-1EB1-A94F-A740-7D6BA6354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3788" y="4184651"/>
              <a:ext cx="93663" cy="179388"/>
            </a:xfrm>
            <a:custGeom>
              <a:avLst/>
              <a:gdLst/>
              <a:ahLst/>
              <a:cxnLst>
                <a:cxn ang="0">
                  <a:pos x="56" y="94"/>
                </a:cxn>
                <a:cxn ang="0">
                  <a:pos x="52" y="79"/>
                </a:cxn>
                <a:cxn ang="0">
                  <a:pos x="48" y="75"/>
                </a:cxn>
                <a:cxn ang="0">
                  <a:pos x="43" y="68"/>
                </a:cxn>
                <a:cxn ang="0">
                  <a:pos x="44" y="64"/>
                </a:cxn>
                <a:cxn ang="0">
                  <a:pos x="51" y="52"/>
                </a:cxn>
                <a:cxn ang="0">
                  <a:pos x="56" y="44"/>
                </a:cxn>
                <a:cxn ang="0">
                  <a:pos x="59" y="38"/>
                </a:cxn>
                <a:cxn ang="0">
                  <a:pos x="55" y="38"/>
                </a:cxn>
                <a:cxn ang="0">
                  <a:pos x="48" y="33"/>
                </a:cxn>
                <a:cxn ang="0">
                  <a:pos x="40" y="29"/>
                </a:cxn>
                <a:cxn ang="0">
                  <a:pos x="33" y="24"/>
                </a:cxn>
                <a:cxn ang="0">
                  <a:pos x="33" y="19"/>
                </a:cxn>
                <a:cxn ang="0">
                  <a:pos x="34" y="14"/>
                </a:cxn>
                <a:cxn ang="0">
                  <a:pos x="31" y="9"/>
                </a:cxn>
                <a:cxn ang="0">
                  <a:pos x="25" y="8"/>
                </a:cxn>
                <a:cxn ang="0">
                  <a:pos x="21" y="5"/>
                </a:cxn>
                <a:cxn ang="0">
                  <a:pos x="18" y="1"/>
                </a:cxn>
                <a:cxn ang="0">
                  <a:pos x="16" y="1"/>
                </a:cxn>
                <a:cxn ang="0">
                  <a:pos x="14" y="6"/>
                </a:cxn>
                <a:cxn ang="0">
                  <a:pos x="7" y="9"/>
                </a:cxn>
                <a:cxn ang="0">
                  <a:pos x="5" y="12"/>
                </a:cxn>
                <a:cxn ang="0">
                  <a:pos x="8" y="14"/>
                </a:cxn>
                <a:cxn ang="0">
                  <a:pos x="9" y="18"/>
                </a:cxn>
                <a:cxn ang="0">
                  <a:pos x="7" y="22"/>
                </a:cxn>
                <a:cxn ang="0">
                  <a:pos x="8" y="25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4" y="38"/>
                </a:cxn>
                <a:cxn ang="0">
                  <a:pos x="4" y="41"/>
                </a:cxn>
                <a:cxn ang="0">
                  <a:pos x="5" y="43"/>
                </a:cxn>
                <a:cxn ang="0">
                  <a:pos x="9" y="46"/>
                </a:cxn>
                <a:cxn ang="0">
                  <a:pos x="13" y="50"/>
                </a:cxn>
                <a:cxn ang="0">
                  <a:pos x="18" y="54"/>
                </a:cxn>
                <a:cxn ang="0">
                  <a:pos x="20" y="59"/>
                </a:cxn>
                <a:cxn ang="0">
                  <a:pos x="21" y="63"/>
                </a:cxn>
                <a:cxn ang="0">
                  <a:pos x="23" y="68"/>
                </a:cxn>
                <a:cxn ang="0">
                  <a:pos x="22" y="76"/>
                </a:cxn>
                <a:cxn ang="0">
                  <a:pos x="18" y="81"/>
                </a:cxn>
                <a:cxn ang="0">
                  <a:pos x="17" y="86"/>
                </a:cxn>
                <a:cxn ang="0">
                  <a:pos x="18" y="91"/>
                </a:cxn>
                <a:cxn ang="0">
                  <a:pos x="20" y="98"/>
                </a:cxn>
                <a:cxn ang="0">
                  <a:pos x="20" y="104"/>
                </a:cxn>
                <a:cxn ang="0">
                  <a:pos x="24" y="107"/>
                </a:cxn>
                <a:cxn ang="0">
                  <a:pos x="28" y="111"/>
                </a:cxn>
                <a:cxn ang="0">
                  <a:pos x="30" y="113"/>
                </a:cxn>
                <a:cxn ang="0">
                  <a:pos x="28" y="111"/>
                </a:cxn>
                <a:cxn ang="0">
                  <a:pos x="33" y="113"/>
                </a:cxn>
                <a:cxn ang="0">
                  <a:pos x="37" y="111"/>
                </a:cxn>
                <a:cxn ang="0">
                  <a:pos x="50" y="104"/>
                </a:cxn>
                <a:cxn ang="0">
                  <a:pos x="59" y="103"/>
                </a:cxn>
                <a:cxn ang="0">
                  <a:pos x="58" y="98"/>
                </a:cxn>
              </a:cxnLst>
              <a:rect l="0" t="0" r="r" b="b"/>
              <a:pathLst>
                <a:path w="59" h="113">
                  <a:moveTo>
                    <a:pt x="59" y="98"/>
                  </a:moveTo>
                  <a:lnTo>
                    <a:pt x="56" y="94"/>
                  </a:lnTo>
                  <a:lnTo>
                    <a:pt x="55" y="89"/>
                  </a:lnTo>
                  <a:lnTo>
                    <a:pt x="52" y="79"/>
                  </a:lnTo>
                  <a:lnTo>
                    <a:pt x="51" y="76"/>
                  </a:lnTo>
                  <a:lnTo>
                    <a:pt x="48" y="75"/>
                  </a:lnTo>
                  <a:lnTo>
                    <a:pt x="44" y="70"/>
                  </a:lnTo>
                  <a:lnTo>
                    <a:pt x="43" y="68"/>
                  </a:lnTo>
                  <a:lnTo>
                    <a:pt x="43" y="66"/>
                  </a:lnTo>
                  <a:lnTo>
                    <a:pt x="44" y="64"/>
                  </a:lnTo>
                  <a:lnTo>
                    <a:pt x="45" y="62"/>
                  </a:lnTo>
                  <a:lnTo>
                    <a:pt x="51" y="52"/>
                  </a:lnTo>
                  <a:lnTo>
                    <a:pt x="54" y="48"/>
                  </a:lnTo>
                  <a:lnTo>
                    <a:pt x="56" y="44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8" y="38"/>
                  </a:lnTo>
                  <a:lnTo>
                    <a:pt x="55" y="38"/>
                  </a:lnTo>
                  <a:lnTo>
                    <a:pt x="53" y="37"/>
                  </a:lnTo>
                  <a:lnTo>
                    <a:pt x="48" y="33"/>
                  </a:lnTo>
                  <a:lnTo>
                    <a:pt x="44" y="31"/>
                  </a:lnTo>
                  <a:lnTo>
                    <a:pt x="40" y="29"/>
                  </a:lnTo>
                  <a:lnTo>
                    <a:pt x="35" y="25"/>
                  </a:lnTo>
                  <a:lnTo>
                    <a:pt x="33" y="24"/>
                  </a:lnTo>
                  <a:lnTo>
                    <a:pt x="32" y="22"/>
                  </a:lnTo>
                  <a:lnTo>
                    <a:pt x="33" y="19"/>
                  </a:lnTo>
                  <a:lnTo>
                    <a:pt x="34" y="17"/>
                  </a:lnTo>
                  <a:lnTo>
                    <a:pt x="34" y="14"/>
                  </a:lnTo>
                  <a:lnTo>
                    <a:pt x="33" y="11"/>
                  </a:lnTo>
                  <a:lnTo>
                    <a:pt x="31" y="9"/>
                  </a:lnTo>
                  <a:lnTo>
                    <a:pt x="29" y="8"/>
                  </a:lnTo>
                  <a:lnTo>
                    <a:pt x="25" y="8"/>
                  </a:lnTo>
                  <a:lnTo>
                    <a:pt x="23" y="7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5" y="3"/>
                  </a:lnTo>
                  <a:lnTo>
                    <a:pt x="14" y="6"/>
                  </a:lnTo>
                  <a:lnTo>
                    <a:pt x="9" y="8"/>
                  </a:lnTo>
                  <a:lnTo>
                    <a:pt x="7" y="9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9" y="15"/>
                  </a:lnTo>
                  <a:lnTo>
                    <a:pt x="9" y="18"/>
                  </a:lnTo>
                  <a:lnTo>
                    <a:pt x="8" y="20"/>
                  </a:lnTo>
                  <a:lnTo>
                    <a:pt x="7" y="22"/>
                  </a:lnTo>
                  <a:lnTo>
                    <a:pt x="7" y="24"/>
                  </a:lnTo>
                  <a:lnTo>
                    <a:pt x="8" y="25"/>
                  </a:lnTo>
                  <a:lnTo>
                    <a:pt x="8" y="27"/>
                  </a:lnTo>
                  <a:lnTo>
                    <a:pt x="5" y="28"/>
                  </a:lnTo>
                  <a:lnTo>
                    <a:pt x="2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6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4" y="41"/>
                  </a:lnTo>
                  <a:lnTo>
                    <a:pt x="4" y="43"/>
                  </a:lnTo>
                  <a:lnTo>
                    <a:pt x="5" y="43"/>
                  </a:lnTo>
                  <a:lnTo>
                    <a:pt x="8" y="45"/>
                  </a:lnTo>
                  <a:lnTo>
                    <a:pt x="9" y="46"/>
                  </a:lnTo>
                  <a:lnTo>
                    <a:pt x="10" y="46"/>
                  </a:lnTo>
                  <a:lnTo>
                    <a:pt x="13" y="50"/>
                  </a:lnTo>
                  <a:lnTo>
                    <a:pt x="17" y="53"/>
                  </a:lnTo>
                  <a:lnTo>
                    <a:pt x="18" y="54"/>
                  </a:lnTo>
                  <a:lnTo>
                    <a:pt x="19" y="56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1" y="63"/>
                  </a:lnTo>
                  <a:lnTo>
                    <a:pt x="22" y="66"/>
                  </a:lnTo>
                  <a:lnTo>
                    <a:pt x="23" y="68"/>
                  </a:lnTo>
                  <a:lnTo>
                    <a:pt x="23" y="72"/>
                  </a:lnTo>
                  <a:lnTo>
                    <a:pt x="22" y="76"/>
                  </a:lnTo>
                  <a:lnTo>
                    <a:pt x="20" y="80"/>
                  </a:lnTo>
                  <a:lnTo>
                    <a:pt x="18" y="81"/>
                  </a:lnTo>
                  <a:lnTo>
                    <a:pt x="18" y="84"/>
                  </a:lnTo>
                  <a:lnTo>
                    <a:pt x="17" y="86"/>
                  </a:lnTo>
                  <a:lnTo>
                    <a:pt x="18" y="89"/>
                  </a:lnTo>
                  <a:lnTo>
                    <a:pt x="18" y="91"/>
                  </a:lnTo>
                  <a:lnTo>
                    <a:pt x="19" y="95"/>
                  </a:lnTo>
                  <a:lnTo>
                    <a:pt x="20" y="98"/>
                  </a:lnTo>
                  <a:lnTo>
                    <a:pt x="20" y="101"/>
                  </a:lnTo>
                  <a:lnTo>
                    <a:pt x="20" y="104"/>
                  </a:lnTo>
                  <a:lnTo>
                    <a:pt x="22" y="106"/>
                  </a:lnTo>
                  <a:lnTo>
                    <a:pt x="24" y="107"/>
                  </a:lnTo>
                  <a:lnTo>
                    <a:pt x="25" y="109"/>
                  </a:lnTo>
                  <a:lnTo>
                    <a:pt x="28" y="111"/>
                  </a:lnTo>
                  <a:lnTo>
                    <a:pt x="29" y="112"/>
                  </a:lnTo>
                  <a:lnTo>
                    <a:pt x="30" y="113"/>
                  </a:lnTo>
                  <a:lnTo>
                    <a:pt x="31" y="113"/>
                  </a:lnTo>
                  <a:lnTo>
                    <a:pt x="28" y="111"/>
                  </a:lnTo>
                  <a:lnTo>
                    <a:pt x="31" y="112"/>
                  </a:lnTo>
                  <a:lnTo>
                    <a:pt x="33" y="113"/>
                  </a:lnTo>
                  <a:lnTo>
                    <a:pt x="35" y="112"/>
                  </a:lnTo>
                  <a:lnTo>
                    <a:pt x="37" y="111"/>
                  </a:lnTo>
                  <a:lnTo>
                    <a:pt x="41" y="109"/>
                  </a:lnTo>
                  <a:lnTo>
                    <a:pt x="50" y="104"/>
                  </a:lnTo>
                  <a:lnTo>
                    <a:pt x="55" y="103"/>
                  </a:lnTo>
                  <a:lnTo>
                    <a:pt x="59" y="103"/>
                  </a:lnTo>
                  <a:lnTo>
                    <a:pt x="58" y="101"/>
                  </a:lnTo>
                  <a:lnTo>
                    <a:pt x="58" y="98"/>
                  </a:lnTo>
                  <a:lnTo>
                    <a:pt x="59" y="9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7" name="Freeform 1721">
              <a:extLst>
                <a:ext uri="{FF2B5EF4-FFF2-40B4-BE49-F238E27FC236}">
                  <a16:creationId xmlns:a16="http://schemas.microsoft.com/office/drawing/2014/main" id="{0706A044-9329-0540-9B6A-DF4D69071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0" y="4100513"/>
              <a:ext cx="30163" cy="71438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4"/>
                </a:cxn>
                <a:cxn ang="0">
                  <a:pos x="1" y="39"/>
                </a:cxn>
                <a:cxn ang="0">
                  <a:pos x="3" y="43"/>
                </a:cxn>
                <a:cxn ang="0">
                  <a:pos x="5" y="44"/>
                </a:cxn>
                <a:cxn ang="0">
                  <a:pos x="7" y="45"/>
                </a:cxn>
                <a:cxn ang="0">
                  <a:pos x="10" y="44"/>
                </a:cxn>
                <a:cxn ang="0">
                  <a:pos x="12" y="42"/>
                </a:cxn>
                <a:cxn ang="0">
                  <a:pos x="13" y="38"/>
                </a:cxn>
                <a:cxn ang="0">
                  <a:pos x="15" y="29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0"/>
                </a:cxn>
                <a:cxn ang="0">
                  <a:pos x="19" y="5"/>
                </a:cxn>
                <a:cxn ang="0">
                  <a:pos x="19" y="3"/>
                </a:cxn>
                <a:cxn ang="0">
                  <a:pos x="19" y="0"/>
                </a:cxn>
                <a:cxn ang="0">
                  <a:pos x="15" y="2"/>
                </a:cxn>
                <a:cxn ang="0">
                  <a:pos x="10" y="2"/>
                </a:cxn>
                <a:cxn ang="0">
                  <a:pos x="5" y="3"/>
                </a:cxn>
                <a:cxn ang="0">
                  <a:pos x="0" y="4"/>
                </a:cxn>
                <a:cxn ang="0">
                  <a:pos x="2" y="10"/>
                </a:cxn>
                <a:cxn ang="0">
                  <a:pos x="2" y="15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1" y="26"/>
                </a:cxn>
              </a:cxnLst>
              <a:rect l="0" t="0" r="r" b="b"/>
              <a:pathLst>
                <a:path w="19" h="45">
                  <a:moveTo>
                    <a:pt x="1" y="26"/>
                  </a:moveTo>
                  <a:lnTo>
                    <a:pt x="1" y="34"/>
                  </a:lnTo>
                  <a:lnTo>
                    <a:pt x="1" y="39"/>
                  </a:lnTo>
                  <a:lnTo>
                    <a:pt x="3" y="43"/>
                  </a:lnTo>
                  <a:lnTo>
                    <a:pt x="5" y="44"/>
                  </a:lnTo>
                  <a:lnTo>
                    <a:pt x="7" y="45"/>
                  </a:lnTo>
                  <a:lnTo>
                    <a:pt x="10" y="44"/>
                  </a:lnTo>
                  <a:lnTo>
                    <a:pt x="12" y="42"/>
                  </a:lnTo>
                  <a:lnTo>
                    <a:pt x="13" y="38"/>
                  </a:lnTo>
                  <a:lnTo>
                    <a:pt x="15" y="29"/>
                  </a:lnTo>
                  <a:lnTo>
                    <a:pt x="16" y="26"/>
                  </a:lnTo>
                  <a:lnTo>
                    <a:pt x="16" y="23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9" y="5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5" y="3"/>
                  </a:lnTo>
                  <a:lnTo>
                    <a:pt x="0" y="4"/>
                  </a:lnTo>
                  <a:lnTo>
                    <a:pt x="2" y="10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1" y="2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8" name="Freeform 1722">
              <a:extLst>
                <a:ext uri="{FF2B5EF4-FFF2-40B4-BE49-F238E27FC236}">
                  <a16:creationId xmlns:a16="http://schemas.microsoft.com/office/drawing/2014/main" id="{C455F22A-9A45-8B4C-8952-75D6044DB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4078288"/>
              <a:ext cx="285750" cy="300038"/>
            </a:xfrm>
            <a:custGeom>
              <a:avLst/>
              <a:gdLst/>
              <a:ahLst/>
              <a:cxnLst>
                <a:cxn ang="0">
                  <a:pos x="180" y="67"/>
                </a:cxn>
                <a:cxn ang="0">
                  <a:pos x="169" y="63"/>
                </a:cxn>
                <a:cxn ang="0">
                  <a:pos x="167" y="47"/>
                </a:cxn>
                <a:cxn ang="0">
                  <a:pos x="153" y="41"/>
                </a:cxn>
                <a:cxn ang="0">
                  <a:pos x="145" y="35"/>
                </a:cxn>
                <a:cxn ang="0">
                  <a:pos x="150" y="29"/>
                </a:cxn>
                <a:cxn ang="0">
                  <a:pos x="136" y="26"/>
                </a:cxn>
                <a:cxn ang="0">
                  <a:pos x="119" y="20"/>
                </a:cxn>
                <a:cxn ang="0">
                  <a:pos x="106" y="37"/>
                </a:cxn>
                <a:cxn ang="0">
                  <a:pos x="92" y="35"/>
                </a:cxn>
                <a:cxn ang="0">
                  <a:pos x="72" y="31"/>
                </a:cxn>
                <a:cxn ang="0">
                  <a:pos x="58" y="12"/>
                </a:cxn>
                <a:cxn ang="0">
                  <a:pos x="45" y="13"/>
                </a:cxn>
                <a:cxn ang="0">
                  <a:pos x="33" y="0"/>
                </a:cxn>
                <a:cxn ang="0">
                  <a:pos x="33" y="13"/>
                </a:cxn>
                <a:cxn ang="0">
                  <a:pos x="34" y="19"/>
                </a:cxn>
                <a:cxn ang="0">
                  <a:pos x="31" y="37"/>
                </a:cxn>
                <a:cxn ang="0">
                  <a:pos x="25" y="58"/>
                </a:cxn>
                <a:cxn ang="0">
                  <a:pos x="16" y="48"/>
                </a:cxn>
                <a:cxn ang="0">
                  <a:pos x="15" y="18"/>
                </a:cxn>
                <a:cxn ang="0">
                  <a:pos x="5" y="31"/>
                </a:cxn>
                <a:cxn ang="0">
                  <a:pos x="4" y="38"/>
                </a:cxn>
                <a:cxn ang="0">
                  <a:pos x="0" y="51"/>
                </a:cxn>
                <a:cxn ang="0">
                  <a:pos x="9" y="67"/>
                </a:cxn>
                <a:cxn ang="0">
                  <a:pos x="15" y="83"/>
                </a:cxn>
                <a:cxn ang="0">
                  <a:pos x="31" y="90"/>
                </a:cxn>
                <a:cxn ang="0">
                  <a:pos x="41" y="97"/>
                </a:cxn>
                <a:cxn ang="0">
                  <a:pos x="49" y="103"/>
                </a:cxn>
                <a:cxn ang="0">
                  <a:pos x="61" y="102"/>
                </a:cxn>
                <a:cxn ang="0">
                  <a:pos x="78" y="103"/>
                </a:cxn>
                <a:cxn ang="0">
                  <a:pos x="82" y="114"/>
                </a:cxn>
                <a:cxn ang="0">
                  <a:pos x="79" y="129"/>
                </a:cxn>
                <a:cxn ang="0">
                  <a:pos x="85" y="150"/>
                </a:cxn>
                <a:cxn ang="0">
                  <a:pos x="81" y="163"/>
                </a:cxn>
                <a:cxn ang="0">
                  <a:pos x="88" y="174"/>
                </a:cxn>
                <a:cxn ang="0">
                  <a:pos x="101" y="186"/>
                </a:cxn>
                <a:cxn ang="0">
                  <a:pos x="113" y="186"/>
                </a:cxn>
                <a:cxn ang="0">
                  <a:pos x="121" y="176"/>
                </a:cxn>
                <a:cxn ang="0">
                  <a:pos x="132" y="171"/>
                </a:cxn>
                <a:cxn ang="0">
                  <a:pos x="132" y="165"/>
                </a:cxn>
                <a:cxn ang="0">
                  <a:pos x="123" y="158"/>
                </a:cxn>
                <a:cxn ang="0">
                  <a:pos x="125" y="147"/>
                </a:cxn>
                <a:cxn ang="0">
                  <a:pos x="121" y="141"/>
                </a:cxn>
                <a:cxn ang="0">
                  <a:pos x="129" y="137"/>
                </a:cxn>
                <a:cxn ang="0">
                  <a:pos x="147" y="136"/>
                </a:cxn>
                <a:cxn ang="0">
                  <a:pos x="160" y="131"/>
                </a:cxn>
                <a:cxn ang="0">
                  <a:pos x="171" y="125"/>
                </a:cxn>
                <a:cxn ang="0">
                  <a:pos x="174" y="119"/>
                </a:cxn>
                <a:cxn ang="0">
                  <a:pos x="172" y="112"/>
                </a:cxn>
                <a:cxn ang="0">
                  <a:pos x="168" y="105"/>
                </a:cxn>
                <a:cxn ang="0">
                  <a:pos x="166" y="96"/>
                </a:cxn>
                <a:cxn ang="0">
                  <a:pos x="171" y="89"/>
                </a:cxn>
                <a:cxn ang="0">
                  <a:pos x="171" y="80"/>
                </a:cxn>
                <a:cxn ang="0">
                  <a:pos x="173" y="75"/>
                </a:cxn>
              </a:cxnLst>
              <a:rect l="0" t="0" r="r" b="b"/>
              <a:pathLst>
                <a:path w="180" h="189">
                  <a:moveTo>
                    <a:pt x="173" y="75"/>
                  </a:moveTo>
                  <a:lnTo>
                    <a:pt x="178" y="73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80" y="67"/>
                  </a:lnTo>
                  <a:lnTo>
                    <a:pt x="179" y="67"/>
                  </a:lnTo>
                  <a:lnTo>
                    <a:pt x="176" y="67"/>
                  </a:lnTo>
                  <a:lnTo>
                    <a:pt x="174" y="67"/>
                  </a:lnTo>
                  <a:lnTo>
                    <a:pt x="172" y="65"/>
                  </a:lnTo>
                  <a:lnTo>
                    <a:pt x="169" y="63"/>
                  </a:lnTo>
                  <a:lnTo>
                    <a:pt x="169" y="59"/>
                  </a:lnTo>
                  <a:lnTo>
                    <a:pt x="169" y="56"/>
                  </a:lnTo>
                  <a:lnTo>
                    <a:pt x="169" y="53"/>
                  </a:lnTo>
                  <a:lnTo>
                    <a:pt x="168" y="50"/>
                  </a:lnTo>
                  <a:lnTo>
                    <a:pt x="167" y="47"/>
                  </a:lnTo>
                  <a:lnTo>
                    <a:pt x="165" y="45"/>
                  </a:lnTo>
                  <a:lnTo>
                    <a:pt x="160" y="42"/>
                  </a:lnTo>
                  <a:lnTo>
                    <a:pt x="157" y="40"/>
                  </a:lnTo>
                  <a:lnTo>
                    <a:pt x="155" y="40"/>
                  </a:lnTo>
                  <a:lnTo>
                    <a:pt x="153" y="41"/>
                  </a:lnTo>
                  <a:lnTo>
                    <a:pt x="150" y="42"/>
                  </a:lnTo>
                  <a:lnTo>
                    <a:pt x="147" y="41"/>
                  </a:lnTo>
                  <a:lnTo>
                    <a:pt x="146" y="40"/>
                  </a:lnTo>
                  <a:lnTo>
                    <a:pt x="145" y="38"/>
                  </a:lnTo>
                  <a:lnTo>
                    <a:pt x="145" y="35"/>
                  </a:lnTo>
                  <a:lnTo>
                    <a:pt x="144" y="32"/>
                  </a:lnTo>
                  <a:lnTo>
                    <a:pt x="146" y="32"/>
                  </a:lnTo>
                  <a:lnTo>
                    <a:pt x="149" y="32"/>
                  </a:lnTo>
                  <a:lnTo>
                    <a:pt x="150" y="30"/>
                  </a:lnTo>
                  <a:lnTo>
                    <a:pt x="150" y="29"/>
                  </a:lnTo>
                  <a:lnTo>
                    <a:pt x="149" y="26"/>
                  </a:lnTo>
                  <a:lnTo>
                    <a:pt x="147" y="25"/>
                  </a:lnTo>
                  <a:lnTo>
                    <a:pt x="143" y="24"/>
                  </a:lnTo>
                  <a:lnTo>
                    <a:pt x="140" y="25"/>
                  </a:lnTo>
                  <a:lnTo>
                    <a:pt x="136" y="26"/>
                  </a:lnTo>
                  <a:lnTo>
                    <a:pt x="133" y="24"/>
                  </a:lnTo>
                  <a:lnTo>
                    <a:pt x="129" y="22"/>
                  </a:lnTo>
                  <a:lnTo>
                    <a:pt x="125" y="21"/>
                  </a:lnTo>
                  <a:lnTo>
                    <a:pt x="122" y="20"/>
                  </a:lnTo>
                  <a:lnTo>
                    <a:pt x="119" y="20"/>
                  </a:lnTo>
                  <a:lnTo>
                    <a:pt x="116" y="22"/>
                  </a:lnTo>
                  <a:lnTo>
                    <a:pt x="111" y="26"/>
                  </a:lnTo>
                  <a:lnTo>
                    <a:pt x="108" y="30"/>
                  </a:lnTo>
                  <a:lnTo>
                    <a:pt x="107" y="33"/>
                  </a:lnTo>
                  <a:lnTo>
                    <a:pt x="106" y="37"/>
                  </a:lnTo>
                  <a:lnTo>
                    <a:pt x="106" y="38"/>
                  </a:lnTo>
                  <a:lnTo>
                    <a:pt x="103" y="39"/>
                  </a:lnTo>
                  <a:lnTo>
                    <a:pt x="99" y="39"/>
                  </a:lnTo>
                  <a:lnTo>
                    <a:pt x="95" y="37"/>
                  </a:lnTo>
                  <a:lnTo>
                    <a:pt x="92" y="35"/>
                  </a:lnTo>
                  <a:lnTo>
                    <a:pt x="88" y="34"/>
                  </a:lnTo>
                  <a:lnTo>
                    <a:pt x="84" y="34"/>
                  </a:lnTo>
                  <a:lnTo>
                    <a:pt x="78" y="34"/>
                  </a:lnTo>
                  <a:lnTo>
                    <a:pt x="75" y="33"/>
                  </a:lnTo>
                  <a:lnTo>
                    <a:pt x="72" y="31"/>
                  </a:lnTo>
                  <a:lnTo>
                    <a:pt x="66" y="25"/>
                  </a:lnTo>
                  <a:lnTo>
                    <a:pt x="64" y="22"/>
                  </a:lnTo>
                  <a:lnTo>
                    <a:pt x="61" y="19"/>
                  </a:lnTo>
                  <a:lnTo>
                    <a:pt x="60" y="15"/>
                  </a:lnTo>
                  <a:lnTo>
                    <a:pt x="58" y="12"/>
                  </a:lnTo>
                  <a:lnTo>
                    <a:pt x="56" y="10"/>
                  </a:lnTo>
                  <a:lnTo>
                    <a:pt x="54" y="10"/>
                  </a:lnTo>
                  <a:lnTo>
                    <a:pt x="50" y="12"/>
                  </a:lnTo>
                  <a:lnTo>
                    <a:pt x="46" y="13"/>
                  </a:lnTo>
                  <a:lnTo>
                    <a:pt x="45" y="13"/>
                  </a:lnTo>
                  <a:lnTo>
                    <a:pt x="43" y="12"/>
                  </a:lnTo>
                  <a:lnTo>
                    <a:pt x="41" y="9"/>
                  </a:lnTo>
                  <a:lnTo>
                    <a:pt x="38" y="6"/>
                  </a:lnTo>
                  <a:lnTo>
                    <a:pt x="36" y="2"/>
                  </a:lnTo>
                  <a:lnTo>
                    <a:pt x="33" y="0"/>
                  </a:lnTo>
                  <a:lnTo>
                    <a:pt x="31" y="2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1" y="10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17"/>
                  </a:lnTo>
                  <a:lnTo>
                    <a:pt x="34" y="19"/>
                  </a:lnTo>
                  <a:lnTo>
                    <a:pt x="30" y="24"/>
                  </a:lnTo>
                  <a:lnTo>
                    <a:pt x="29" y="28"/>
                  </a:lnTo>
                  <a:lnTo>
                    <a:pt x="30" y="31"/>
                  </a:lnTo>
                  <a:lnTo>
                    <a:pt x="31" y="34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30" y="43"/>
                  </a:lnTo>
                  <a:lnTo>
                    <a:pt x="28" y="52"/>
                  </a:lnTo>
                  <a:lnTo>
                    <a:pt x="27" y="56"/>
                  </a:lnTo>
                  <a:lnTo>
                    <a:pt x="25" y="58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8" y="57"/>
                  </a:lnTo>
                  <a:lnTo>
                    <a:pt x="16" y="53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17" y="32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5" y="18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1" y="22"/>
                  </a:lnTo>
                  <a:lnTo>
                    <a:pt x="8" y="26"/>
                  </a:lnTo>
                  <a:lnTo>
                    <a:pt x="5" y="31"/>
                  </a:lnTo>
                  <a:lnTo>
                    <a:pt x="4" y="33"/>
                  </a:lnTo>
                  <a:lnTo>
                    <a:pt x="3" y="35"/>
                  </a:lnTo>
                  <a:lnTo>
                    <a:pt x="1" y="34"/>
                  </a:lnTo>
                  <a:lnTo>
                    <a:pt x="4" y="36"/>
                  </a:lnTo>
                  <a:lnTo>
                    <a:pt x="4" y="38"/>
                  </a:lnTo>
                  <a:lnTo>
                    <a:pt x="3" y="39"/>
                  </a:lnTo>
                  <a:lnTo>
                    <a:pt x="2" y="42"/>
                  </a:lnTo>
                  <a:lnTo>
                    <a:pt x="1" y="44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3"/>
                  </a:lnTo>
                  <a:lnTo>
                    <a:pt x="4" y="56"/>
                  </a:lnTo>
                  <a:lnTo>
                    <a:pt x="6" y="59"/>
                  </a:lnTo>
                  <a:lnTo>
                    <a:pt x="8" y="62"/>
                  </a:lnTo>
                  <a:lnTo>
                    <a:pt x="9" y="67"/>
                  </a:lnTo>
                  <a:lnTo>
                    <a:pt x="10" y="69"/>
                  </a:lnTo>
                  <a:lnTo>
                    <a:pt x="10" y="72"/>
                  </a:lnTo>
                  <a:lnTo>
                    <a:pt x="10" y="74"/>
                  </a:lnTo>
                  <a:lnTo>
                    <a:pt x="11" y="76"/>
                  </a:lnTo>
                  <a:lnTo>
                    <a:pt x="15" y="83"/>
                  </a:lnTo>
                  <a:lnTo>
                    <a:pt x="17" y="85"/>
                  </a:lnTo>
                  <a:lnTo>
                    <a:pt x="20" y="86"/>
                  </a:lnTo>
                  <a:lnTo>
                    <a:pt x="23" y="89"/>
                  </a:lnTo>
                  <a:lnTo>
                    <a:pt x="28" y="90"/>
                  </a:lnTo>
                  <a:lnTo>
                    <a:pt x="31" y="90"/>
                  </a:lnTo>
                  <a:lnTo>
                    <a:pt x="33" y="89"/>
                  </a:lnTo>
                  <a:lnTo>
                    <a:pt x="36" y="91"/>
                  </a:lnTo>
                  <a:lnTo>
                    <a:pt x="38" y="94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100"/>
                  </a:lnTo>
                  <a:lnTo>
                    <a:pt x="44" y="102"/>
                  </a:lnTo>
                  <a:lnTo>
                    <a:pt x="46" y="103"/>
                  </a:lnTo>
                  <a:lnTo>
                    <a:pt x="49" y="103"/>
                  </a:lnTo>
                  <a:lnTo>
                    <a:pt x="51" y="104"/>
                  </a:lnTo>
                  <a:lnTo>
                    <a:pt x="54" y="104"/>
                  </a:lnTo>
                  <a:lnTo>
                    <a:pt x="56" y="103"/>
                  </a:lnTo>
                  <a:lnTo>
                    <a:pt x="59" y="103"/>
                  </a:lnTo>
                  <a:lnTo>
                    <a:pt x="61" y="102"/>
                  </a:lnTo>
                  <a:lnTo>
                    <a:pt x="64" y="102"/>
                  </a:lnTo>
                  <a:lnTo>
                    <a:pt x="66" y="103"/>
                  </a:lnTo>
                  <a:lnTo>
                    <a:pt x="72" y="103"/>
                  </a:lnTo>
                  <a:lnTo>
                    <a:pt x="75" y="103"/>
                  </a:lnTo>
                  <a:lnTo>
                    <a:pt x="78" y="103"/>
                  </a:lnTo>
                  <a:lnTo>
                    <a:pt x="79" y="105"/>
                  </a:lnTo>
                  <a:lnTo>
                    <a:pt x="80" y="107"/>
                  </a:lnTo>
                  <a:lnTo>
                    <a:pt x="82" y="109"/>
                  </a:lnTo>
                  <a:lnTo>
                    <a:pt x="84" y="111"/>
                  </a:lnTo>
                  <a:lnTo>
                    <a:pt x="82" y="114"/>
                  </a:lnTo>
                  <a:lnTo>
                    <a:pt x="81" y="117"/>
                  </a:lnTo>
                  <a:lnTo>
                    <a:pt x="78" y="121"/>
                  </a:lnTo>
                  <a:lnTo>
                    <a:pt x="77" y="123"/>
                  </a:lnTo>
                  <a:lnTo>
                    <a:pt x="77" y="125"/>
                  </a:lnTo>
                  <a:lnTo>
                    <a:pt x="79" y="129"/>
                  </a:lnTo>
                  <a:lnTo>
                    <a:pt x="81" y="134"/>
                  </a:lnTo>
                  <a:lnTo>
                    <a:pt x="82" y="141"/>
                  </a:lnTo>
                  <a:lnTo>
                    <a:pt x="84" y="145"/>
                  </a:lnTo>
                  <a:lnTo>
                    <a:pt x="85" y="147"/>
                  </a:lnTo>
                  <a:lnTo>
                    <a:pt x="85" y="150"/>
                  </a:lnTo>
                  <a:lnTo>
                    <a:pt x="84" y="153"/>
                  </a:lnTo>
                  <a:lnTo>
                    <a:pt x="82" y="155"/>
                  </a:lnTo>
                  <a:lnTo>
                    <a:pt x="81" y="157"/>
                  </a:lnTo>
                  <a:lnTo>
                    <a:pt x="81" y="161"/>
                  </a:lnTo>
                  <a:lnTo>
                    <a:pt x="81" y="163"/>
                  </a:lnTo>
                  <a:lnTo>
                    <a:pt x="84" y="164"/>
                  </a:lnTo>
                  <a:lnTo>
                    <a:pt x="86" y="168"/>
                  </a:lnTo>
                  <a:lnTo>
                    <a:pt x="87" y="170"/>
                  </a:lnTo>
                  <a:lnTo>
                    <a:pt x="88" y="171"/>
                  </a:lnTo>
                  <a:lnTo>
                    <a:pt x="88" y="174"/>
                  </a:lnTo>
                  <a:lnTo>
                    <a:pt x="89" y="176"/>
                  </a:lnTo>
                  <a:lnTo>
                    <a:pt x="91" y="184"/>
                  </a:lnTo>
                  <a:lnTo>
                    <a:pt x="95" y="183"/>
                  </a:lnTo>
                  <a:lnTo>
                    <a:pt x="99" y="184"/>
                  </a:lnTo>
                  <a:lnTo>
                    <a:pt x="101" y="186"/>
                  </a:lnTo>
                  <a:lnTo>
                    <a:pt x="103" y="189"/>
                  </a:lnTo>
                  <a:lnTo>
                    <a:pt x="106" y="188"/>
                  </a:lnTo>
                  <a:lnTo>
                    <a:pt x="108" y="188"/>
                  </a:lnTo>
                  <a:lnTo>
                    <a:pt x="111" y="186"/>
                  </a:lnTo>
                  <a:lnTo>
                    <a:pt x="113" y="186"/>
                  </a:lnTo>
                  <a:lnTo>
                    <a:pt x="114" y="185"/>
                  </a:lnTo>
                  <a:lnTo>
                    <a:pt x="114" y="183"/>
                  </a:lnTo>
                  <a:lnTo>
                    <a:pt x="115" y="181"/>
                  </a:lnTo>
                  <a:lnTo>
                    <a:pt x="118" y="178"/>
                  </a:lnTo>
                  <a:lnTo>
                    <a:pt x="121" y="176"/>
                  </a:lnTo>
                  <a:lnTo>
                    <a:pt x="124" y="174"/>
                  </a:lnTo>
                  <a:lnTo>
                    <a:pt x="125" y="173"/>
                  </a:lnTo>
                  <a:lnTo>
                    <a:pt x="128" y="172"/>
                  </a:lnTo>
                  <a:lnTo>
                    <a:pt x="131" y="172"/>
                  </a:lnTo>
                  <a:lnTo>
                    <a:pt x="132" y="171"/>
                  </a:lnTo>
                  <a:lnTo>
                    <a:pt x="135" y="171"/>
                  </a:lnTo>
                  <a:lnTo>
                    <a:pt x="136" y="171"/>
                  </a:lnTo>
                  <a:lnTo>
                    <a:pt x="136" y="170"/>
                  </a:lnTo>
                  <a:lnTo>
                    <a:pt x="134" y="167"/>
                  </a:lnTo>
                  <a:lnTo>
                    <a:pt x="132" y="165"/>
                  </a:lnTo>
                  <a:lnTo>
                    <a:pt x="131" y="163"/>
                  </a:lnTo>
                  <a:lnTo>
                    <a:pt x="130" y="162"/>
                  </a:lnTo>
                  <a:lnTo>
                    <a:pt x="128" y="161"/>
                  </a:lnTo>
                  <a:lnTo>
                    <a:pt x="125" y="161"/>
                  </a:lnTo>
                  <a:lnTo>
                    <a:pt x="123" y="158"/>
                  </a:lnTo>
                  <a:lnTo>
                    <a:pt x="122" y="155"/>
                  </a:lnTo>
                  <a:lnTo>
                    <a:pt x="123" y="153"/>
                  </a:lnTo>
                  <a:lnTo>
                    <a:pt x="123" y="152"/>
                  </a:lnTo>
                  <a:lnTo>
                    <a:pt x="123" y="150"/>
                  </a:lnTo>
                  <a:lnTo>
                    <a:pt x="125" y="147"/>
                  </a:lnTo>
                  <a:lnTo>
                    <a:pt x="126" y="145"/>
                  </a:lnTo>
                  <a:lnTo>
                    <a:pt x="125" y="144"/>
                  </a:lnTo>
                  <a:lnTo>
                    <a:pt x="125" y="143"/>
                  </a:lnTo>
                  <a:lnTo>
                    <a:pt x="122" y="142"/>
                  </a:lnTo>
                  <a:lnTo>
                    <a:pt x="121" y="141"/>
                  </a:lnTo>
                  <a:lnTo>
                    <a:pt x="122" y="140"/>
                  </a:lnTo>
                  <a:lnTo>
                    <a:pt x="124" y="137"/>
                  </a:lnTo>
                  <a:lnTo>
                    <a:pt x="125" y="137"/>
                  </a:lnTo>
                  <a:lnTo>
                    <a:pt x="126" y="139"/>
                  </a:lnTo>
                  <a:lnTo>
                    <a:pt x="129" y="137"/>
                  </a:lnTo>
                  <a:lnTo>
                    <a:pt x="131" y="137"/>
                  </a:lnTo>
                  <a:lnTo>
                    <a:pt x="135" y="139"/>
                  </a:lnTo>
                  <a:lnTo>
                    <a:pt x="139" y="139"/>
                  </a:lnTo>
                  <a:lnTo>
                    <a:pt x="143" y="136"/>
                  </a:lnTo>
                  <a:lnTo>
                    <a:pt x="147" y="136"/>
                  </a:lnTo>
                  <a:lnTo>
                    <a:pt x="151" y="135"/>
                  </a:lnTo>
                  <a:lnTo>
                    <a:pt x="153" y="135"/>
                  </a:lnTo>
                  <a:lnTo>
                    <a:pt x="156" y="134"/>
                  </a:lnTo>
                  <a:lnTo>
                    <a:pt x="160" y="133"/>
                  </a:lnTo>
                  <a:lnTo>
                    <a:pt x="160" y="131"/>
                  </a:lnTo>
                  <a:lnTo>
                    <a:pt x="161" y="129"/>
                  </a:lnTo>
                  <a:lnTo>
                    <a:pt x="162" y="128"/>
                  </a:lnTo>
                  <a:lnTo>
                    <a:pt x="164" y="128"/>
                  </a:lnTo>
                  <a:lnTo>
                    <a:pt x="167" y="127"/>
                  </a:lnTo>
                  <a:lnTo>
                    <a:pt x="171" y="125"/>
                  </a:lnTo>
                  <a:lnTo>
                    <a:pt x="169" y="123"/>
                  </a:lnTo>
                  <a:lnTo>
                    <a:pt x="169" y="122"/>
                  </a:lnTo>
                  <a:lnTo>
                    <a:pt x="172" y="121"/>
                  </a:lnTo>
                  <a:lnTo>
                    <a:pt x="173" y="120"/>
                  </a:lnTo>
                  <a:lnTo>
                    <a:pt x="174" y="119"/>
                  </a:lnTo>
                  <a:lnTo>
                    <a:pt x="174" y="118"/>
                  </a:lnTo>
                  <a:lnTo>
                    <a:pt x="174" y="115"/>
                  </a:lnTo>
                  <a:lnTo>
                    <a:pt x="173" y="114"/>
                  </a:lnTo>
                  <a:lnTo>
                    <a:pt x="173" y="113"/>
                  </a:lnTo>
                  <a:lnTo>
                    <a:pt x="172" y="112"/>
                  </a:lnTo>
                  <a:lnTo>
                    <a:pt x="169" y="110"/>
                  </a:lnTo>
                  <a:lnTo>
                    <a:pt x="168" y="110"/>
                  </a:lnTo>
                  <a:lnTo>
                    <a:pt x="168" y="108"/>
                  </a:lnTo>
                  <a:lnTo>
                    <a:pt x="168" y="106"/>
                  </a:lnTo>
                  <a:lnTo>
                    <a:pt x="168" y="105"/>
                  </a:lnTo>
                  <a:lnTo>
                    <a:pt x="167" y="103"/>
                  </a:lnTo>
                  <a:lnTo>
                    <a:pt x="165" y="100"/>
                  </a:lnTo>
                  <a:lnTo>
                    <a:pt x="164" y="98"/>
                  </a:lnTo>
                  <a:lnTo>
                    <a:pt x="164" y="97"/>
                  </a:lnTo>
                  <a:lnTo>
                    <a:pt x="166" y="96"/>
                  </a:lnTo>
                  <a:lnTo>
                    <a:pt x="169" y="95"/>
                  </a:lnTo>
                  <a:lnTo>
                    <a:pt x="172" y="94"/>
                  </a:lnTo>
                  <a:lnTo>
                    <a:pt x="172" y="92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2" y="87"/>
                  </a:lnTo>
                  <a:lnTo>
                    <a:pt x="173" y="85"/>
                  </a:lnTo>
                  <a:lnTo>
                    <a:pt x="173" y="82"/>
                  </a:lnTo>
                  <a:lnTo>
                    <a:pt x="172" y="81"/>
                  </a:lnTo>
                  <a:lnTo>
                    <a:pt x="171" y="80"/>
                  </a:lnTo>
                  <a:lnTo>
                    <a:pt x="169" y="79"/>
                  </a:lnTo>
                  <a:lnTo>
                    <a:pt x="169" y="77"/>
                  </a:lnTo>
                  <a:lnTo>
                    <a:pt x="171" y="76"/>
                  </a:lnTo>
                  <a:lnTo>
                    <a:pt x="172" y="75"/>
                  </a:lnTo>
                  <a:lnTo>
                    <a:pt x="173" y="7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79" name="Freeform 1723">
              <a:extLst>
                <a:ext uri="{FF2B5EF4-FFF2-40B4-BE49-F238E27FC236}">
                  <a16:creationId xmlns:a16="http://schemas.microsoft.com/office/drawing/2014/main" id="{AD389F66-3D2D-4540-86D8-CDCF5C6A8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073526"/>
              <a:ext cx="257175" cy="431800"/>
            </a:xfrm>
            <a:custGeom>
              <a:avLst/>
              <a:gdLst/>
              <a:ahLst/>
              <a:cxnLst>
                <a:cxn ang="0">
                  <a:pos x="155" y="167"/>
                </a:cxn>
                <a:cxn ang="0">
                  <a:pos x="155" y="156"/>
                </a:cxn>
                <a:cxn ang="0">
                  <a:pos x="152" y="137"/>
                </a:cxn>
                <a:cxn ang="0">
                  <a:pos x="152" y="120"/>
                </a:cxn>
                <a:cxn ang="0">
                  <a:pos x="150" y="108"/>
                </a:cxn>
                <a:cxn ang="0">
                  <a:pos x="135" y="105"/>
                </a:cxn>
                <a:cxn ang="0">
                  <a:pos x="122" y="107"/>
                </a:cxn>
                <a:cxn ang="0">
                  <a:pos x="112" y="101"/>
                </a:cxn>
                <a:cxn ang="0">
                  <a:pos x="104" y="92"/>
                </a:cxn>
                <a:cxn ang="0">
                  <a:pos x="88" y="88"/>
                </a:cxn>
                <a:cxn ang="0">
                  <a:pos x="81" y="72"/>
                </a:cxn>
                <a:cxn ang="0">
                  <a:pos x="72" y="56"/>
                </a:cxn>
                <a:cxn ang="0">
                  <a:pos x="74" y="42"/>
                </a:cxn>
                <a:cxn ang="0">
                  <a:pos x="72" y="37"/>
                </a:cxn>
                <a:cxn ang="0">
                  <a:pos x="82" y="25"/>
                </a:cxn>
                <a:cxn ang="0">
                  <a:pos x="86" y="17"/>
                </a:cxn>
                <a:cxn ang="0">
                  <a:pos x="93" y="4"/>
                </a:cxn>
                <a:cxn ang="0">
                  <a:pos x="76" y="10"/>
                </a:cxn>
                <a:cxn ang="0">
                  <a:pos x="65" y="27"/>
                </a:cxn>
                <a:cxn ang="0">
                  <a:pos x="54" y="39"/>
                </a:cxn>
                <a:cxn ang="0">
                  <a:pos x="44" y="40"/>
                </a:cxn>
                <a:cxn ang="0">
                  <a:pos x="37" y="49"/>
                </a:cxn>
                <a:cxn ang="0">
                  <a:pos x="30" y="69"/>
                </a:cxn>
                <a:cxn ang="0">
                  <a:pos x="18" y="69"/>
                </a:cxn>
                <a:cxn ang="0">
                  <a:pos x="10" y="92"/>
                </a:cxn>
                <a:cxn ang="0">
                  <a:pos x="15" y="110"/>
                </a:cxn>
                <a:cxn ang="0">
                  <a:pos x="19" y="135"/>
                </a:cxn>
                <a:cxn ang="0">
                  <a:pos x="10" y="157"/>
                </a:cxn>
                <a:cxn ang="0">
                  <a:pos x="4" y="168"/>
                </a:cxn>
                <a:cxn ang="0">
                  <a:pos x="1" y="177"/>
                </a:cxn>
                <a:cxn ang="0">
                  <a:pos x="8" y="190"/>
                </a:cxn>
                <a:cxn ang="0">
                  <a:pos x="26" y="197"/>
                </a:cxn>
                <a:cxn ang="0">
                  <a:pos x="42" y="204"/>
                </a:cxn>
                <a:cxn ang="0">
                  <a:pos x="56" y="214"/>
                </a:cxn>
                <a:cxn ang="0">
                  <a:pos x="70" y="234"/>
                </a:cxn>
                <a:cxn ang="0">
                  <a:pos x="83" y="239"/>
                </a:cxn>
                <a:cxn ang="0">
                  <a:pos x="97" y="245"/>
                </a:cxn>
                <a:cxn ang="0">
                  <a:pos x="112" y="241"/>
                </a:cxn>
                <a:cxn ang="0">
                  <a:pos x="110" y="254"/>
                </a:cxn>
                <a:cxn ang="0">
                  <a:pos x="113" y="269"/>
                </a:cxn>
                <a:cxn ang="0">
                  <a:pos x="120" y="262"/>
                </a:cxn>
                <a:cxn ang="0">
                  <a:pos x="123" y="241"/>
                </a:cxn>
                <a:cxn ang="0">
                  <a:pos x="125" y="233"/>
                </a:cxn>
                <a:cxn ang="0">
                  <a:pos x="120" y="209"/>
                </a:cxn>
                <a:cxn ang="0">
                  <a:pos x="121" y="202"/>
                </a:cxn>
                <a:cxn ang="0">
                  <a:pos x="129" y="194"/>
                </a:cxn>
                <a:cxn ang="0">
                  <a:pos x="120" y="181"/>
                </a:cxn>
                <a:cxn ang="0">
                  <a:pos x="127" y="179"/>
                </a:cxn>
                <a:cxn ang="0">
                  <a:pos x="137" y="178"/>
                </a:cxn>
                <a:cxn ang="0">
                  <a:pos x="146" y="174"/>
                </a:cxn>
                <a:cxn ang="0">
                  <a:pos x="152" y="175"/>
                </a:cxn>
                <a:cxn ang="0">
                  <a:pos x="155" y="186"/>
                </a:cxn>
                <a:cxn ang="0">
                  <a:pos x="160" y="177"/>
                </a:cxn>
              </a:cxnLst>
              <a:rect l="0" t="0" r="r" b="b"/>
              <a:pathLst>
                <a:path w="162" h="272">
                  <a:moveTo>
                    <a:pt x="159" y="177"/>
                  </a:moveTo>
                  <a:lnTo>
                    <a:pt x="159" y="174"/>
                  </a:lnTo>
                  <a:lnTo>
                    <a:pt x="158" y="173"/>
                  </a:lnTo>
                  <a:lnTo>
                    <a:pt x="157" y="171"/>
                  </a:lnTo>
                  <a:lnTo>
                    <a:pt x="155" y="167"/>
                  </a:lnTo>
                  <a:lnTo>
                    <a:pt x="152" y="166"/>
                  </a:lnTo>
                  <a:lnTo>
                    <a:pt x="152" y="164"/>
                  </a:lnTo>
                  <a:lnTo>
                    <a:pt x="152" y="160"/>
                  </a:lnTo>
                  <a:lnTo>
                    <a:pt x="153" y="158"/>
                  </a:lnTo>
                  <a:lnTo>
                    <a:pt x="155" y="156"/>
                  </a:lnTo>
                  <a:lnTo>
                    <a:pt x="156" y="153"/>
                  </a:lnTo>
                  <a:lnTo>
                    <a:pt x="156" y="150"/>
                  </a:lnTo>
                  <a:lnTo>
                    <a:pt x="155" y="148"/>
                  </a:lnTo>
                  <a:lnTo>
                    <a:pt x="153" y="144"/>
                  </a:lnTo>
                  <a:lnTo>
                    <a:pt x="152" y="137"/>
                  </a:lnTo>
                  <a:lnTo>
                    <a:pt x="150" y="132"/>
                  </a:lnTo>
                  <a:lnTo>
                    <a:pt x="148" y="128"/>
                  </a:lnTo>
                  <a:lnTo>
                    <a:pt x="148" y="126"/>
                  </a:lnTo>
                  <a:lnTo>
                    <a:pt x="149" y="124"/>
                  </a:lnTo>
                  <a:lnTo>
                    <a:pt x="152" y="120"/>
                  </a:lnTo>
                  <a:lnTo>
                    <a:pt x="153" y="117"/>
                  </a:lnTo>
                  <a:lnTo>
                    <a:pt x="155" y="114"/>
                  </a:lnTo>
                  <a:lnTo>
                    <a:pt x="153" y="112"/>
                  </a:lnTo>
                  <a:lnTo>
                    <a:pt x="151" y="110"/>
                  </a:lnTo>
                  <a:lnTo>
                    <a:pt x="150" y="108"/>
                  </a:lnTo>
                  <a:lnTo>
                    <a:pt x="149" y="106"/>
                  </a:lnTo>
                  <a:lnTo>
                    <a:pt x="146" y="106"/>
                  </a:lnTo>
                  <a:lnTo>
                    <a:pt x="143" y="106"/>
                  </a:lnTo>
                  <a:lnTo>
                    <a:pt x="137" y="106"/>
                  </a:lnTo>
                  <a:lnTo>
                    <a:pt x="135" y="105"/>
                  </a:lnTo>
                  <a:lnTo>
                    <a:pt x="132" y="105"/>
                  </a:lnTo>
                  <a:lnTo>
                    <a:pt x="130" y="106"/>
                  </a:lnTo>
                  <a:lnTo>
                    <a:pt x="127" y="106"/>
                  </a:lnTo>
                  <a:lnTo>
                    <a:pt x="125" y="107"/>
                  </a:lnTo>
                  <a:lnTo>
                    <a:pt x="122" y="107"/>
                  </a:lnTo>
                  <a:lnTo>
                    <a:pt x="120" y="106"/>
                  </a:lnTo>
                  <a:lnTo>
                    <a:pt x="117" y="106"/>
                  </a:lnTo>
                  <a:lnTo>
                    <a:pt x="115" y="105"/>
                  </a:lnTo>
                  <a:lnTo>
                    <a:pt x="113" y="103"/>
                  </a:lnTo>
                  <a:lnTo>
                    <a:pt x="112" y="101"/>
                  </a:lnTo>
                  <a:lnTo>
                    <a:pt x="112" y="100"/>
                  </a:lnTo>
                  <a:lnTo>
                    <a:pt x="112" y="99"/>
                  </a:lnTo>
                  <a:lnTo>
                    <a:pt x="109" y="97"/>
                  </a:lnTo>
                  <a:lnTo>
                    <a:pt x="107" y="94"/>
                  </a:lnTo>
                  <a:lnTo>
                    <a:pt x="104" y="92"/>
                  </a:lnTo>
                  <a:lnTo>
                    <a:pt x="102" y="93"/>
                  </a:lnTo>
                  <a:lnTo>
                    <a:pt x="99" y="93"/>
                  </a:lnTo>
                  <a:lnTo>
                    <a:pt x="94" y="92"/>
                  </a:lnTo>
                  <a:lnTo>
                    <a:pt x="91" y="89"/>
                  </a:lnTo>
                  <a:lnTo>
                    <a:pt x="88" y="88"/>
                  </a:lnTo>
                  <a:lnTo>
                    <a:pt x="86" y="86"/>
                  </a:lnTo>
                  <a:lnTo>
                    <a:pt x="82" y="79"/>
                  </a:lnTo>
                  <a:lnTo>
                    <a:pt x="81" y="77"/>
                  </a:lnTo>
                  <a:lnTo>
                    <a:pt x="81" y="75"/>
                  </a:lnTo>
                  <a:lnTo>
                    <a:pt x="81" y="72"/>
                  </a:lnTo>
                  <a:lnTo>
                    <a:pt x="80" y="70"/>
                  </a:lnTo>
                  <a:lnTo>
                    <a:pt x="79" y="65"/>
                  </a:lnTo>
                  <a:lnTo>
                    <a:pt x="77" y="62"/>
                  </a:lnTo>
                  <a:lnTo>
                    <a:pt x="75" y="59"/>
                  </a:lnTo>
                  <a:lnTo>
                    <a:pt x="72" y="56"/>
                  </a:lnTo>
                  <a:lnTo>
                    <a:pt x="71" y="54"/>
                  </a:lnTo>
                  <a:lnTo>
                    <a:pt x="71" y="51"/>
                  </a:lnTo>
                  <a:lnTo>
                    <a:pt x="72" y="47"/>
                  </a:lnTo>
                  <a:lnTo>
                    <a:pt x="73" y="45"/>
                  </a:lnTo>
                  <a:lnTo>
                    <a:pt x="74" y="42"/>
                  </a:lnTo>
                  <a:lnTo>
                    <a:pt x="75" y="41"/>
                  </a:lnTo>
                  <a:lnTo>
                    <a:pt x="75" y="39"/>
                  </a:lnTo>
                  <a:lnTo>
                    <a:pt x="72" y="37"/>
                  </a:lnTo>
                  <a:lnTo>
                    <a:pt x="70" y="36"/>
                  </a:lnTo>
                  <a:lnTo>
                    <a:pt x="72" y="37"/>
                  </a:lnTo>
                  <a:lnTo>
                    <a:pt x="74" y="38"/>
                  </a:lnTo>
                  <a:lnTo>
                    <a:pt x="75" y="36"/>
                  </a:lnTo>
                  <a:lnTo>
                    <a:pt x="76" y="34"/>
                  </a:lnTo>
                  <a:lnTo>
                    <a:pt x="79" y="29"/>
                  </a:lnTo>
                  <a:lnTo>
                    <a:pt x="82" y="25"/>
                  </a:lnTo>
                  <a:lnTo>
                    <a:pt x="84" y="24"/>
                  </a:lnTo>
                  <a:lnTo>
                    <a:pt x="85" y="22"/>
                  </a:lnTo>
                  <a:lnTo>
                    <a:pt x="86" y="21"/>
                  </a:lnTo>
                  <a:lnTo>
                    <a:pt x="86" y="18"/>
                  </a:lnTo>
                  <a:lnTo>
                    <a:pt x="86" y="17"/>
                  </a:lnTo>
                  <a:lnTo>
                    <a:pt x="87" y="16"/>
                  </a:lnTo>
                  <a:lnTo>
                    <a:pt x="91" y="14"/>
                  </a:lnTo>
                  <a:lnTo>
                    <a:pt x="94" y="11"/>
                  </a:lnTo>
                  <a:lnTo>
                    <a:pt x="95" y="7"/>
                  </a:lnTo>
                  <a:lnTo>
                    <a:pt x="93" y="4"/>
                  </a:lnTo>
                  <a:lnTo>
                    <a:pt x="91" y="1"/>
                  </a:lnTo>
                  <a:lnTo>
                    <a:pt x="87" y="0"/>
                  </a:lnTo>
                  <a:lnTo>
                    <a:pt x="84" y="1"/>
                  </a:lnTo>
                  <a:lnTo>
                    <a:pt x="81" y="3"/>
                  </a:lnTo>
                  <a:lnTo>
                    <a:pt x="76" y="10"/>
                  </a:lnTo>
                  <a:lnTo>
                    <a:pt x="74" y="13"/>
                  </a:lnTo>
                  <a:lnTo>
                    <a:pt x="73" y="16"/>
                  </a:lnTo>
                  <a:lnTo>
                    <a:pt x="71" y="22"/>
                  </a:lnTo>
                  <a:lnTo>
                    <a:pt x="69" y="25"/>
                  </a:lnTo>
                  <a:lnTo>
                    <a:pt x="65" y="27"/>
                  </a:lnTo>
                  <a:lnTo>
                    <a:pt x="59" y="28"/>
                  </a:lnTo>
                  <a:lnTo>
                    <a:pt x="56" y="29"/>
                  </a:lnTo>
                  <a:lnTo>
                    <a:pt x="54" y="32"/>
                  </a:lnTo>
                  <a:lnTo>
                    <a:pt x="54" y="35"/>
                  </a:lnTo>
                  <a:lnTo>
                    <a:pt x="54" y="39"/>
                  </a:lnTo>
                  <a:lnTo>
                    <a:pt x="54" y="42"/>
                  </a:lnTo>
                  <a:lnTo>
                    <a:pt x="53" y="43"/>
                  </a:lnTo>
                  <a:lnTo>
                    <a:pt x="51" y="43"/>
                  </a:lnTo>
                  <a:lnTo>
                    <a:pt x="48" y="42"/>
                  </a:lnTo>
                  <a:lnTo>
                    <a:pt x="44" y="40"/>
                  </a:lnTo>
                  <a:lnTo>
                    <a:pt x="43" y="39"/>
                  </a:lnTo>
                  <a:lnTo>
                    <a:pt x="41" y="39"/>
                  </a:lnTo>
                  <a:lnTo>
                    <a:pt x="40" y="40"/>
                  </a:lnTo>
                  <a:lnTo>
                    <a:pt x="39" y="42"/>
                  </a:lnTo>
                  <a:lnTo>
                    <a:pt x="37" y="49"/>
                  </a:lnTo>
                  <a:lnTo>
                    <a:pt x="33" y="55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7"/>
                  </a:lnTo>
                  <a:lnTo>
                    <a:pt x="30" y="69"/>
                  </a:lnTo>
                  <a:lnTo>
                    <a:pt x="29" y="70"/>
                  </a:lnTo>
                  <a:lnTo>
                    <a:pt x="26" y="71"/>
                  </a:lnTo>
                  <a:lnTo>
                    <a:pt x="23" y="71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8" y="71"/>
                  </a:lnTo>
                  <a:lnTo>
                    <a:pt x="15" y="76"/>
                  </a:lnTo>
                  <a:lnTo>
                    <a:pt x="12" y="81"/>
                  </a:lnTo>
                  <a:lnTo>
                    <a:pt x="10" y="87"/>
                  </a:lnTo>
                  <a:lnTo>
                    <a:pt x="10" y="92"/>
                  </a:lnTo>
                  <a:lnTo>
                    <a:pt x="11" y="94"/>
                  </a:lnTo>
                  <a:lnTo>
                    <a:pt x="12" y="97"/>
                  </a:lnTo>
                  <a:lnTo>
                    <a:pt x="15" y="100"/>
                  </a:lnTo>
                  <a:lnTo>
                    <a:pt x="16" y="105"/>
                  </a:lnTo>
                  <a:lnTo>
                    <a:pt x="15" y="110"/>
                  </a:lnTo>
                  <a:lnTo>
                    <a:pt x="16" y="116"/>
                  </a:lnTo>
                  <a:lnTo>
                    <a:pt x="17" y="120"/>
                  </a:lnTo>
                  <a:lnTo>
                    <a:pt x="18" y="124"/>
                  </a:lnTo>
                  <a:lnTo>
                    <a:pt x="19" y="130"/>
                  </a:lnTo>
                  <a:lnTo>
                    <a:pt x="19" y="135"/>
                  </a:lnTo>
                  <a:lnTo>
                    <a:pt x="16" y="145"/>
                  </a:lnTo>
                  <a:lnTo>
                    <a:pt x="15" y="150"/>
                  </a:lnTo>
                  <a:lnTo>
                    <a:pt x="14" y="152"/>
                  </a:lnTo>
                  <a:lnTo>
                    <a:pt x="12" y="154"/>
                  </a:lnTo>
                  <a:lnTo>
                    <a:pt x="10" y="157"/>
                  </a:lnTo>
                  <a:lnTo>
                    <a:pt x="8" y="160"/>
                  </a:lnTo>
                  <a:lnTo>
                    <a:pt x="7" y="162"/>
                  </a:lnTo>
                  <a:lnTo>
                    <a:pt x="6" y="165"/>
                  </a:lnTo>
                  <a:lnTo>
                    <a:pt x="4" y="167"/>
                  </a:lnTo>
                  <a:lnTo>
                    <a:pt x="4" y="168"/>
                  </a:lnTo>
                  <a:lnTo>
                    <a:pt x="2" y="169"/>
                  </a:lnTo>
                  <a:lnTo>
                    <a:pt x="2" y="171"/>
                  </a:lnTo>
                  <a:lnTo>
                    <a:pt x="4" y="174"/>
                  </a:lnTo>
                  <a:lnTo>
                    <a:pt x="2" y="175"/>
                  </a:lnTo>
                  <a:lnTo>
                    <a:pt x="1" y="177"/>
                  </a:lnTo>
                  <a:lnTo>
                    <a:pt x="0" y="179"/>
                  </a:lnTo>
                  <a:lnTo>
                    <a:pt x="1" y="182"/>
                  </a:lnTo>
                  <a:lnTo>
                    <a:pt x="4" y="186"/>
                  </a:lnTo>
                  <a:lnTo>
                    <a:pt x="6" y="188"/>
                  </a:lnTo>
                  <a:lnTo>
                    <a:pt x="8" y="190"/>
                  </a:lnTo>
                  <a:lnTo>
                    <a:pt x="10" y="190"/>
                  </a:lnTo>
                  <a:lnTo>
                    <a:pt x="13" y="192"/>
                  </a:lnTo>
                  <a:lnTo>
                    <a:pt x="17" y="195"/>
                  </a:lnTo>
                  <a:lnTo>
                    <a:pt x="22" y="196"/>
                  </a:lnTo>
                  <a:lnTo>
                    <a:pt x="26" y="197"/>
                  </a:lnTo>
                  <a:lnTo>
                    <a:pt x="28" y="198"/>
                  </a:lnTo>
                  <a:lnTo>
                    <a:pt x="30" y="199"/>
                  </a:lnTo>
                  <a:lnTo>
                    <a:pt x="32" y="200"/>
                  </a:lnTo>
                  <a:lnTo>
                    <a:pt x="38" y="203"/>
                  </a:lnTo>
                  <a:lnTo>
                    <a:pt x="42" y="204"/>
                  </a:lnTo>
                  <a:lnTo>
                    <a:pt x="47" y="208"/>
                  </a:lnTo>
                  <a:lnTo>
                    <a:pt x="50" y="208"/>
                  </a:lnTo>
                  <a:lnTo>
                    <a:pt x="52" y="209"/>
                  </a:lnTo>
                  <a:lnTo>
                    <a:pt x="53" y="211"/>
                  </a:lnTo>
                  <a:lnTo>
                    <a:pt x="56" y="214"/>
                  </a:lnTo>
                  <a:lnTo>
                    <a:pt x="59" y="218"/>
                  </a:lnTo>
                  <a:lnTo>
                    <a:pt x="63" y="223"/>
                  </a:lnTo>
                  <a:lnTo>
                    <a:pt x="67" y="228"/>
                  </a:lnTo>
                  <a:lnTo>
                    <a:pt x="69" y="231"/>
                  </a:lnTo>
                  <a:lnTo>
                    <a:pt x="70" y="234"/>
                  </a:lnTo>
                  <a:lnTo>
                    <a:pt x="71" y="236"/>
                  </a:lnTo>
                  <a:lnTo>
                    <a:pt x="73" y="238"/>
                  </a:lnTo>
                  <a:lnTo>
                    <a:pt x="78" y="239"/>
                  </a:lnTo>
                  <a:lnTo>
                    <a:pt x="80" y="239"/>
                  </a:lnTo>
                  <a:lnTo>
                    <a:pt x="83" y="239"/>
                  </a:lnTo>
                  <a:lnTo>
                    <a:pt x="85" y="240"/>
                  </a:lnTo>
                  <a:lnTo>
                    <a:pt x="87" y="241"/>
                  </a:lnTo>
                  <a:lnTo>
                    <a:pt x="92" y="243"/>
                  </a:lnTo>
                  <a:lnTo>
                    <a:pt x="95" y="244"/>
                  </a:lnTo>
                  <a:lnTo>
                    <a:pt x="97" y="245"/>
                  </a:lnTo>
                  <a:lnTo>
                    <a:pt x="103" y="245"/>
                  </a:lnTo>
                  <a:lnTo>
                    <a:pt x="106" y="243"/>
                  </a:lnTo>
                  <a:lnTo>
                    <a:pt x="109" y="241"/>
                  </a:lnTo>
                  <a:lnTo>
                    <a:pt x="110" y="240"/>
                  </a:lnTo>
                  <a:lnTo>
                    <a:pt x="112" y="241"/>
                  </a:lnTo>
                  <a:lnTo>
                    <a:pt x="114" y="242"/>
                  </a:lnTo>
                  <a:lnTo>
                    <a:pt x="114" y="244"/>
                  </a:lnTo>
                  <a:lnTo>
                    <a:pt x="113" y="248"/>
                  </a:lnTo>
                  <a:lnTo>
                    <a:pt x="110" y="250"/>
                  </a:lnTo>
                  <a:lnTo>
                    <a:pt x="110" y="254"/>
                  </a:lnTo>
                  <a:lnTo>
                    <a:pt x="109" y="257"/>
                  </a:lnTo>
                  <a:lnTo>
                    <a:pt x="110" y="260"/>
                  </a:lnTo>
                  <a:lnTo>
                    <a:pt x="110" y="265"/>
                  </a:lnTo>
                  <a:lnTo>
                    <a:pt x="110" y="267"/>
                  </a:lnTo>
                  <a:lnTo>
                    <a:pt x="113" y="269"/>
                  </a:lnTo>
                  <a:lnTo>
                    <a:pt x="117" y="272"/>
                  </a:lnTo>
                  <a:lnTo>
                    <a:pt x="118" y="269"/>
                  </a:lnTo>
                  <a:lnTo>
                    <a:pt x="119" y="266"/>
                  </a:lnTo>
                  <a:lnTo>
                    <a:pt x="120" y="264"/>
                  </a:lnTo>
                  <a:lnTo>
                    <a:pt x="120" y="262"/>
                  </a:lnTo>
                  <a:lnTo>
                    <a:pt x="121" y="260"/>
                  </a:lnTo>
                  <a:lnTo>
                    <a:pt x="121" y="256"/>
                  </a:lnTo>
                  <a:lnTo>
                    <a:pt x="122" y="253"/>
                  </a:lnTo>
                  <a:lnTo>
                    <a:pt x="122" y="244"/>
                  </a:lnTo>
                  <a:lnTo>
                    <a:pt x="123" y="241"/>
                  </a:lnTo>
                  <a:lnTo>
                    <a:pt x="124" y="239"/>
                  </a:lnTo>
                  <a:lnTo>
                    <a:pt x="123" y="238"/>
                  </a:lnTo>
                  <a:lnTo>
                    <a:pt x="123" y="237"/>
                  </a:lnTo>
                  <a:lnTo>
                    <a:pt x="125" y="235"/>
                  </a:lnTo>
                  <a:lnTo>
                    <a:pt x="125" y="233"/>
                  </a:lnTo>
                  <a:lnTo>
                    <a:pt x="125" y="230"/>
                  </a:lnTo>
                  <a:lnTo>
                    <a:pt x="124" y="223"/>
                  </a:lnTo>
                  <a:lnTo>
                    <a:pt x="123" y="218"/>
                  </a:lnTo>
                  <a:lnTo>
                    <a:pt x="121" y="214"/>
                  </a:lnTo>
                  <a:lnTo>
                    <a:pt x="120" y="209"/>
                  </a:lnTo>
                  <a:lnTo>
                    <a:pt x="119" y="206"/>
                  </a:lnTo>
                  <a:lnTo>
                    <a:pt x="118" y="204"/>
                  </a:lnTo>
                  <a:lnTo>
                    <a:pt x="119" y="203"/>
                  </a:lnTo>
                  <a:lnTo>
                    <a:pt x="119" y="202"/>
                  </a:lnTo>
                  <a:lnTo>
                    <a:pt x="121" y="202"/>
                  </a:lnTo>
                  <a:lnTo>
                    <a:pt x="124" y="199"/>
                  </a:lnTo>
                  <a:lnTo>
                    <a:pt x="126" y="199"/>
                  </a:lnTo>
                  <a:lnTo>
                    <a:pt x="129" y="197"/>
                  </a:lnTo>
                  <a:lnTo>
                    <a:pt x="129" y="196"/>
                  </a:lnTo>
                  <a:lnTo>
                    <a:pt x="129" y="194"/>
                  </a:lnTo>
                  <a:lnTo>
                    <a:pt x="126" y="190"/>
                  </a:lnTo>
                  <a:lnTo>
                    <a:pt x="123" y="188"/>
                  </a:lnTo>
                  <a:lnTo>
                    <a:pt x="120" y="186"/>
                  </a:lnTo>
                  <a:lnTo>
                    <a:pt x="119" y="182"/>
                  </a:lnTo>
                  <a:lnTo>
                    <a:pt x="120" y="181"/>
                  </a:lnTo>
                  <a:lnTo>
                    <a:pt x="121" y="181"/>
                  </a:lnTo>
                  <a:lnTo>
                    <a:pt x="123" y="179"/>
                  </a:lnTo>
                  <a:lnTo>
                    <a:pt x="125" y="178"/>
                  </a:lnTo>
                  <a:lnTo>
                    <a:pt x="127" y="178"/>
                  </a:lnTo>
                  <a:lnTo>
                    <a:pt x="127" y="179"/>
                  </a:lnTo>
                  <a:lnTo>
                    <a:pt x="127" y="180"/>
                  </a:lnTo>
                  <a:lnTo>
                    <a:pt x="129" y="180"/>
                  </a:lnTo>
                  <a:lnTo>
                    <a:pt x="132" y="178"/>
                  </a:lnTo>
                  <a:lnTo>
                    <a:pt x="135" y="177"/>
                  </a:lnTo>
                  <a:lnTo>
                    <a:pt x="137" y="178"/>
                  </a:lnTo>
                  <a:lnTo>
                    <a:pt x="139" y="178"/>
                  </a:lnTo>
                  <a:lnTo>
                    <a:pt x="140" y="177"/>
                  </a:lnTo>
                  <a:lnTo>
                    <a:pt x="141" y="176"/>
                  </a:lnTo>
                  <a:lnTo>
                    <a:pt x="142" y="174"/>
                  </a:lnTo>
                  <a:lnTo>
                    <a:pt x="146" y="174"/>
                  </a:lnTo>
                  <a:lnTo>
                    <a:pt x="147" y="173"/>
                  </a:lnTo>
                  <a:lnTo>
                    <a:pt x="148" y="173"/>
                  </a:lnTo>
                  <a:lnTo>
                    <a:pt x="149" y="174"/>
                  </a:lnTo>
                  <a:lnTo>
                    <a:pt x="151" y="174"/>
                  </a:lnTo>
                  <a:lnTo>
                    <a:pt x="152" y="175"/>
                  </a:lnTo>
                  <a:lnTo>
                    <a:pt x="153" y="177"/>
                  </a:lnTo>
                  <a:lnTo>
                    <a:pt x="153" y="179"/>
                  </a:lnTo>
                  <a:lnTo>
                    <a:pt x="152" y="181"/>
                  </a:lnTo>
                  <a:lnTo>
                    <a:pt x="153" y="183"/>
                  </a:lnTo>
                  <a:lnTo>
                    <a:pt x="155" y="186"/>
                  </a:lnTo>
                  <a:lnTo>
                    <a:pt x="157" y="186"/>
                  </a:lnTo>
                  <a:lnTo>
                    <a:pt x="161" y="187"/>
                  </a:lnTo>
                  <a:lnTo>
                    <a:pt x="162" y="187"/>
                  </a:lnTo>
                  <a:lnTo>
                    <a:pt x="160" y="179"/>
                  </a:lnTo>
                  <a:lnTo>
                    <a:pt x="160" y="177"/>
                  </a:lnTo>
                  <a:lnTo>
                    <a:pt x="159" y="17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0" name="Freeform 1724">
              <a:extLst>
                <a:ext uri="{FF2B5EF4-FFF2-40B4-BE49-F238E27FC236}">
                  <a16:creationId xmlns:a16="http://schemas.microsoft.com/office/drawing/2014/main" id="{B88B3663-95D5-A14D-9658-536FA5D78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475" y="4149726"/>
              <a:ext cx="123825" cy="66675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71" y="12"/>
                </a:cxn>
                <a:cxn ang="0">
                  <a:pos x="64" y="10"/>
                </a:cxn>
                <a:cxn ang="0">
                  <a:pos x="58" y="5"/>
                </a:cxn>
                <a:cxn ang="0">
                  <a:pos x="50" y="0"/>
                </a:cxn>
                <a:cxn ang="0">
                  <a:pos x="47" y="0"/>
                </a:cxn>
                <a:cxn ang="0">
                  <a:pos x="37" y="7"/>
                </a:cxn>
                <a:cxn ang="0">
                  <a:pos x="33" y="9"/>
                </a:cxn>
                <a:cxn ang="0">
                  <a:pos x="30" y="10"/>
                </a:cxn>
                <a:cxn ang="0">
                  <a:pos x="21" y="12"/>
                </a:cxn>
                <a:cxn ang="0">
                  <a:pos x="19" y="13"/>
                </a:cxn>
                <a:cxn ang="0">
                  <a:pos x="15" y="9"/>
                </a:cxn>
                <a:cxn ang="0">
                  <a:pos x="10" y="5"/>
                </a:cxn>
                <a:cxn ang="0">
                  <a:pos x="6" y="3"/>
                </a:cxn>
                <a:cxn ang="0">
                  <a:pos x="5" y="7"/>
                </a:cxn>
                <a:cxn ang="0">
                  <a:pos x="4" y="12"/>
                </a:cxn>
                <a:cxn ang="0">
                  <a:pos x="2" y="23"/>
                </a:cxn>
                <a:cxn ang="0">
                  <a:pos x="1" y="27"/>
                </a:cxn>
                <a:cxn ang="0">
                  <a:pos x="8" y="25"/>
                </a:cxn>
                <a:cxn ang="0">
                  <a:pos x="22" y="25"/>
                </a:cxn>
                <a:cxn ang="0">
                  <a:pos x="25" y="29"/>
                </a:cxn>
                <a:cxn ang="0">
                  <a:pos x="27" y="32"/>
                </a:cxn>
                <a:cxn ang="0">
                  <a:pos x="31" y="34"/>
                </a:cxn>
                <a:cxn ang="0">
                  <a:pos x="32" y="38"/>
                </a:cxn>
                <a:cxn ang="0">
                  <a:pos x="36" y="40"/>
                </a:cxn>
                <a:cxn ang="0">
                  <a:pos x="38" y="42"/>
                </a:cxn>
                <a:cxn ang="0">
                  <a:pos x="40" y="40"/>
                </a:cxn>
                <a:cxn ang="0">
                  <a:pos x="43" y="34"/>
                </a:cxn>
                <a:cxn ang="0">
                  <a:pos x="42" y="30"/>
                </a:cxn>
                <a:cxn ang="0">
                  <a:pos x="43" y="27"/>
                </a:cxn>
                <a:cxn ang="0">
                  <a:pos x="49" y="23"/>
                </a:cxn>
                <a:cxn ang="0">
                  <a:pos x="55" y="18"/>
                </a:cxn>
                <a:cxn ang="0">
                  <a:pos x="58" y="20"/>
                </a:cxn>
                <a:cxn ang="0">
                  <a:pos x="61" y="22"/>
                </a:cxn>
                <a:cxn ang="0">
                  <a:pos x="64" y="25"/>
                </a:cxn>
                <a:cxn ang="0">
                  <a:pos x="66" y="30"/>
                </a:cxn>
                <a:cxn ang="0">
                  <a:pos x="68" y="34"/>
                </a:cxn>
                <a:cxn ang="0">
                  <a:pos x="70" y="39"/>
                </a:cxn>
                <a:cxn ang="0">
                  <a:pos x="75" y="28"/>
                </a:cxn>
                <a:cxn ang="0">
                  <a:pos x="78" y="21"/>
                </a:cxn>
                <a:cxn ang="0">
                  <a:pos x="76" y="18"/>
                </a:cxn>
              </a:cxnLst>
              <a:rect l="0" t="0" r="r" b="b"/>
              <a:pathLst>
                <a:path w="78" h="42">
                  <a:moveTo>
                    <a:pt x="76" y="18"/>
                  </a:moveTo>
                  <a:lnTo>
                    <a:pt x="74" y="14"/>
                  </a:lnTo>
                  <a:lnTo>
                    <a:pt x="73" y="13"/>
                  </a:lnTo>
                  <a:lnTo>
                    <a:pt x="71" y="12"/>
                  </a:lnTo>
                  <a:lnTo>
                    <a:pt x="67" y="11"/>
                  </a:lnTo>
                  <a:lnTo>
                    <a:pt x="64" y="10"/>
                  </a:lnTo>
                  <a:lnTo>
                    <a:pt x="60" y="8"/>
                  </a:lnTo>
                  <a:lnTo>
                    <a:pt x="58" y="5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4" y="2"/>
                  </a:lnTo>
                  <a:lnTo>
                    <a:pt x="37" y="7"/>
                  </a:lnTo>
                  <a:lnTo>
                    <a:pt x="35" y="8"/>
                  </a:lnTo>
                  <a:lnTo>
                    <a:pt x="33" y="9"/>
                  </a:lnTo>
                  <a:lnTo>
                    <a:pt x="31" y="9"/>
                  </a:lnTo>
                  <a:lnTo>
                    <a:pt x="30" y="10"/>
                  </a:lnTo>
                  <a:lnTo>
                    <a:pt x="26" y="11"/>
                  </a:lnTo>
                  <a:lnTo>
                    <a:pt x="21" y="12"/>
                  </a:lnTo>
                  <a:lnTo>
                    <a:pt x="22" y="13"/>
                  </a:lnTo>
                  <a:lnTo>
                    <a:pt x="19" y="13"/>
                  </a:lnTo>
                  <a:lnTo>
                    <a:pt x="17" y="12"/>
                  </a:lnTo>
                  <a:lnTo>
                    <a:pt x="15" y="9"/>
                  </a:lnTo>
                  <a:lnTo>
                    <a:pt x="13" y="6"/>
                  </a:lnTo>
                  <a:lnTo>
                    <a:pt x="10" y="5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7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2" y="19"/>
                  </a:lnTo>
                  <a:lnTo>
                    <a:pt x="2" y="23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5" y="27"/>
                  </a:lnTo>
                  <a:lnTo>
                    <a:pt x="8" y="25"/>
                  </a:lnTo>
                  <a:lnTo>
                    <a:pt x="14" y="22"/>
                  </a:lnTo>
                  <a:lnTo>
                    <a:pt x="22" y="25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6" y="31"/>
                  </a:lnTo>
                  <a:lnTo>
                    <a:pt x="27" y="32"/>
                  </a:lnTo>
                  <a:lnTo>
                    <a:pt x="29" y="33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2" y="38"/>
                  </a:lnTo>
                  <a:lnTo>
                    <a:pt x="34" y="39"/>
                  </a:lnTo>
                  <a:lnTo>
                    <a:pt x="36" y="40"/>
                  </a:lnTo>
                  <a:lnTo>
                    <a:pt x="37" y="41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2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2" y="30"/>
                  </a:lnTo>
                  <a:lnTo>
                    <a:pt x="42" y="28"/>
                  </a:lnTo>
                  <a:lnTo>
                    <a:pt x="43" y="27"/>
                  </a:lnTo>
                  <a:lnTo>
                    <a:pt x="45" y="25"/>
                  </a:lnTo>
                  <a:lnTo>
                    <a:pt x="49" y="23"/>
                  </a:lnTo>
                  <a:lnTo>
                    <a:pt x="53" y="21"/>
                  </a:lnTo>
                  <a:lnTo>
                    <a:pt x="55" y="18"/>
                  </a:lnTo>
                  <a:lnTo>
                    <a:pt x="56" y="19"/>
                  </a:lnTo>
                  <a:lnTo>
                    <a:pt x="58" y="20"/>
                  </a:lnTo>
                  <a:lnTo>
                    <a:pt x="59" y="21"/>
                  </a:lnTo>
                  <a:lnTo>
                    <a:pt x="61" y="22"/>
                  </a:lnTo>
                  <a:lnTo>
                    <a:pt x="61" y="24"/>
                  </a:lnTo>
                  <a:lnTo>
                    <a:pt x="64" y="25"/>
                  </a:lnTo>
                  <a:lnTo>
                    <a:pt x="65" y="27"/>
                  </a:lnTo>
                  <a:lnTo>
                    <a:pt x="66" y="30"/>
                  </a:lnTo>
                  <a:lnTo>
                    <a:pt x="67" y="31"/>
                  </a:lnTo>
                  <a:lnTo>
                    <a:pt x="68" y="34"/>
                  </a:lnTo>
                  <a:lnTo>
                    <a:pt x="69" y="38"/>
                  </a:lnTo>
                  <a:lnTo>
                    <a:pt x="70" y="39"/>
                  </a:lnTo>
                  <a:lnTo>
                    <a:pt x="72" y="33"/>
                  </a:lnTo>
                  <a:lnTo>
                    <a:pt x="75" y="28"/>
                  </a:lnTo>
                  <a:lnTo>
                    <a:pt x="78" y="23"/>
                  </a:lnTo>
                  <a:lnTo>
                    <a:pt x="78" y="21"/>
                  </a:lnTo>
                  <a:lnTo>
                    <a:pt x="77" y="18"/>
                  </a:lnTo>
                  <a:lnTo>
                    <a:pt x="76" y="1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1" name="Freeform 1725">
              <a:extLst>
                <a:ext uri="{FF2B5EF4-FFF2-40B4-BE49-F238E27FC236}">
                  <a16:creationId xmlns:a16="http://schemas.microsoft.com/office/drawing/2014/main" id="{CA4BFF4B-3BA5-8440-9DC3-1822CBE68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114801"/>
              <a:ext cx="71438" cy="74613"/>
            </a:xfrm>
            <a:custGeom>
              <a:avLst/>
              <a:gdLst/>
              <a:ahLst/>
              <a:cxnLst>
                <a:cxn ang="0">
                  <a:pos x="35" y="8"/>
                </a:cxn>
                <a:cxn ang="0">
                  <a:pos x="31" y="7"/>
                </a:cxn>
                <a:cxn ang="0">
                  <a:pos x="29" y="5"/>
                </a:cxn>
                <a:cxn ang="0">
                  <a:pos x="27" y="3"/>
                </a:cxn>
                <a:cxn ang="0">
                  <a:pos x="25" y="3"/>
                </a:cxn>
                <a:cxn ang="0">
                  <a:pos x="20" y="3"/>
                </a:cxn>
                <a:cxn ang="0">
                  <a:pos x="15" y="2"/>
                </a:cxn>
                <a:cxn ang="0">
                  <a:pos x="11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1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9" y="16"/>
                </a:cxn>
                <a:cxn ang="0">
                  <a:pos x="10" y="19"/>
                </a:cxn>
                <a:cxn ang="0">
                  <a:pos x="12" y="21"/>
                </a:cxn>
                <a:cxn ang="0">
                  <a:pos x="15" y="23"/>
                </a:cxn>
                <a:cxn ang="0">
                  <a:pos x="20" y="24"/>
                </a:cxn>
                <a:cxn ang="0">
                  <a:pos x="18" y="22"/>
                </a:cxn>
                <a:cxn ang="0">
                  <a:pos x="14" y="20"/>
                </a:cxn>
                <a:cxn ang="0">
                  <a:pos x="13" y="19"/>
                </a:cxn>
                <a:cxn ang="0">
                  <a:pos x="12" y="17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9" y="20"/>
                </a:cxn>
                <a:cxn ang="0">
                  <a:pos x="25" y="24"/>
                </a:cxn>
                <a:cxn ang="0">
                  <a:pos x="28" y="27"/>
                </a:cxn>
                <a:cxn ang="0">
                  <a:pos x="30" y="30"/>
                </a:cxn>
                <a:cxn ang="0">
                  <a:pos x="32" y="37"/>
                </a:cxn>
                <a:cxn ang="0">
                  <a:pos x="33" y="40"/>
                </a:cxn>
                <a:cxn ang="0">
                  <a:pos x="32" y="41"/>
                </a:cxn>
                <a:cxn ang="0">
                  <a:pos x="32" y="43"/>
                </a:cxn>
                <a:cxn ang="0">
                  <a:pos x="34" y="44"/>
                </a:cxn>
                <a:cxn ang="0">
                  <a:pos x="36" y="45"/>
                </a:cxn>
                <a:cxn ang="0">
                  <a:pos x="39" y="47"/>
                </a:cxn>
                <a:cxn ang="0">
                  <a:pos x="41" y="45"/>
                </a:cxn>
                <a:cxn ang="0">
                  <a:pos x="41" y="41"/>
                </a:cxn>
                <a:cxn ang="0">
                  <a:pos x="43" y="34"/>
                </a:cxn>
                <a:cxn ang="0">
                  <a:pos x="43" y="32"/>
                </a:cxn>
                <a:cxn ang="0">
                  <a:pos x="44" y="29"/>
                </a:cxn>
                <a:cxn ang="0">
                  <a:pos x="45" y="27"/>
                </a:cxn>
                <a:cxn ang="0">
                  <a:pos x="45" y="25"/>
                </a:cxn>
                <a:cxn ang="0">
                  <a:pos x="42" y="27"/>
                </a:cxn>
                <a:cxn ang="0">
                  <a:pos x="40" y="22"/>
                </a:cxn>
                <a:cxn ang="0">
                  <a:pos x="39" y="17"/>
                </a:cxn>
                <a:cxn ang="0">
                  <a:pos x="38" y="13"/>
                </a:cxn>
                <a:cxn ang="0">
                  <a:pos x="36" y="8"/>
                </a:cxn>
                <a:cxn ang="0">
                  <a:pos x="35" y="8"/>
                </a:cxn>
              </a:cxnLst>
              <a:rect l="0" t="0" r="r" b="b"/>
              <a:pathLst>
                <a:path w="45" h="47">
                  <a:moveTo>
                    <a:pt x="35" y="8"/>
                  </a:moveTo>
                  <a:lnTo>
                    <a:pt x="31" y="7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0" y="3"/>
                  </a:lnTo>
                  <a:lnTo>
                    <a:pt x="15" y="2"/>
                  </a:lnTo>
                  <a:lnTo>
                    <a:pt x="11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9" y="16"/>
                  </a:lnTo>
                  <a:lnTo>
                    <a:pt x="10" y="19"/>
                  </a:lnTo>
                  <a:lnTo>
                    <a:pt x="12" y="21"/>
                  </a:lnTo>
                  <a:lnTo>
                    <a:pt x="15" y="23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4" y="20"/>
                  </a:lnTo>
                  <a:lnTo>
                    <a:pt x="13" y="19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9" y="20"/>
                  </a:lnTo>
                  <a:lnTo>
                    <a:pt x="25" y="24"/>
                  </a:lnTo>
                  <a:lnTo>
                    <a:pt x="28" y="27"/>
                  </a:lnTo>
                  <a:lnTo>
                    <a:pt x="30" y="30"/>
                  </a:lnTo>
                  <a:lnTo>
                    <a:pt x="32" y="37"/>
                  </a:lnTo>
                  <a:lnTo>
                    <a:pt x="33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4" y="44"/>
                  </a:lnTo>
                  <a:lnTo>
                    <a:pt x="36" y="45"/>
                  </a:lnTo>
                  <a:lnTo>
                    <a:pt x="39" y="47"/>
                  </a:lnTo>
                  <a:lnTo>
                    <a:pt x="41" y="45"/>
                  </a:lnTo>
                  <a:lnTo>
                    <a:pt x="41" y="41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4" y="29"/>
                  </a:lnTo>
                  <a:lnTo>
                    <a:pt x="45" y="27"/>
                  </a:lnTo>
                  <a:lnTo>
                    <a:pt x="45" y="25"/>
                  </a:lnTo>
                  <a:lnTo>
                    <a:pt x="42" y="27"/>
                  </a:lnTo>
                  <a:lnTo>
                    <a:pt x="40" y="22"/>
                  </a:lnTo>
                  <a:lnTo>
                    <a:pt x="39" y="17"/>
                  </a:lnTo>
                  <a:lnTo>
                    <a:pt x="38" y="13"/>
                  </a:lnTo>
                  <a:lnTo>
                    <a:pt x="36" y="8"/>
                  </a:lnTo>
                  <a:lnTo>
                    <a:pt x="35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2" name="Freeform 1726">
              <a:extLst>
                <a:ext uri="{FF2B5EF4-FFF2-40B4-BE49-F238E27FC236}">
                  <a16:creationId xmlns:a16="http://schemas.microsoft.com/office/drawing/2014/main" id="{4B060A99-AE86-FA4E-9A4C-0E97B4845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225" y="4014788"/>
              <a:ext cx="88900" cy="112713"/>
            </a:xfrm>
            <a:custGeom>
              <a:avLst/>
              <a:gdLst/>
              <a:ahLst/>
              <a:cxnLst>
                <a:cxn ang="0">
                  <a:pos x="42" y="3"/>
                </a:cxn>
                <a:cxn ang="0">
                  <a:pos x="35" y="5"/>
                </a:cxn>
                <a:cxn ang="0">
                  <a:pos x="26" y="8"/>
                </a:cxn>
                <a:cxn ang="0">
                  <a:pos x="22" y="10"/>
                </a:cxn>
                <a:cxn ang="0">
                  <a:pos x="19" y="13"/>
                </a:cxn>
                <a:cxn ang="0">
                  <a:pos x="14" y="14"/>
                </a:cxn>
                <a:cxn ang="0">
                  <a:pos x="11" y="19"/>
                </a:cxn>
                <a:cxn ang="0">
                  <a:pos x="11" y="24"/>
                </a:cxn>
                <a:cxn ang="0">
                  <a:pos x="9" y="28"/>
                </a:cxn>
                <a:cxn ang="0">
                  <a:pos x="4" y="33"/>
                </a:cxn>
                <a:cxn ang="0">
                  <a:pos x="0" y="36"/>
                </a:cxn>
                <a:cxn ang="0">
                  <a:pos x="4" y="39"/>
                </a:cxn>
                <a:cxn ang="0">
                  <a:pos x="9" y="44"/>
                </a:cxn>
                <a:cxn ang="0">
                  <a:pos x="16" y="49"/>
                </a:cxn>
                <a:cxn ang="0">
                  <a:pos x="21" y="56"/>
                </a:cxn>
                <a:cxn ang="0">
                  <a:pos x="23" y="63"/>
                </a:cxn>
                <a:cxn ang="0">
                  <a:pos x="27" y="63"/>
                </a:cxn>
                <a:cxn ang="0">
                  <a:pos x="36" y="65"/>
                </a:cxn>
                <a:cxn ang="0">
                  <a:pos x="46" y="66"/>
                </a:cxn>
                <a:cxn ang="0">
                  <a:pos x="50" y="68"/>
                </a:cxn>
                <a:cxn ang="0">
                  <a:pos x="56" y="71"/>
                </a:cxn>
                <a:cxn ang="0">
                  <a:pos x="52" y="64"/>
                </a:cxn>
                <a:cxn ang="0">
                  <a:pos x="50" y="59"/>
                </a:cxn>
                <a:cxn ang="0">
                  <a:pos x="49" y="55"/>
                </a:cxn>
                <a:cxn ang="0">
                  <a:pos x="46" y="52"/>
                </a:cxn>
                <a:cxn ang="0">
                  <a:pos x="43" y="48"/>
                </a:cxn>
                <a:cxn ang="0">
                  <a:pos x="42" y="43"/>
                </a:cxn>
                <a:cxn ang="0">
                  <a:pos x="44" y="34"/>
                </a:cxn>
                <a:cxn ang="0">
                  <a:pos x="48" y="27"/>
                </a:cxn>
                <a:cxn ang="0">
                  <a:pos x="53" y="17"/>
                </a:cxn>
                <a:cxn ang="0">
                  <a:pos x="55" y="6"/>
                </a:cxn>
                <a:cxn ang="0">
                  <a:pos x="52" y="2"/>
                </a:cxn>
                <a:cxn ang="0">
                  <a:pos x="49" y="3"/>
                </a:cxn>
                <a:cxn ang="0">
                  <a:pos x="46" y="2"/>
                </a:cxn>
              </a:cxnLst>
              <a:rect l="0" t="0" r="r" b="b"/>
              <a:pathLst>
                <a:path w="56" h="71">
                  <a:moveTo>
                    <a:pt x="46" y="2"/>
                  </a:moveTo>
                  <a:lnTo>
                    <a:pt x="42" y="3"/>
                  </a:lnTo>
                  <a:lnTo>
                    <a:pt x="39" y="4"/>
                  </a:lnTo>
                  <a:lnTo>
                    <a:pt x="35" y="5"/>
                  </a:lnTo>
                  <a:lnTo>
                    <a:pt x="30" y="5"/>
                  </a:lnTo>
                  <a:lnTo>
                    <a:pt x="26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1" y="12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1" y="24"/>
                  </a:lnTo>
                  <a:lnTo>
                    <a:pt x="10" y="25"/>
                  </a:lnTo>
                  <a:lnTo>
                    <a:pt x="9" y="28"/>
                  </a:lnTo>
                  <a:lnTo>
                    <a:pt x="6" y="30"/>
                  </a:lnTo>
                  <a:lnTo>
                    <a:pt x="4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4" y="39"/>
                  </a:lnTo>
                  <a:lnTo>
                    <a:pt x="8" y="42"/>
                  </a:lnTo>
                  <a:lnTo>
                    <a:pt x="9" y="44"/>
                  </a:lnTo>
                  <a:lnTo>
                    <a:pt x="11" y="46"/>
                  </a:lnTo>
                  <a:lnTo>
                    <a:pt x="16" y="49"/>
                  </a:lnTo>
                  <a:lnTo>
                    <a:pt x="19" y="52"/>
                  </a:lnTo>
                  <a:lnTo>
                    <a:pt x="21" y="56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7" y="63"/>
                  </a:lnTo>
                  <a:lnTo>
                    <a:pt x="32" y="64"/>
                  </a:lnTo>
                  <a:lnTo>
                    <a:pt x="36" y="65"/>
                  </a:lnTo>
                  <a:lnTo>
                    <a:pt x="41" y="66"/>
                  </a:lnTo>
                  <a:lnTo>
                    <a:pt x="46" y="66"/>
                  </a:lnTo>
                  <a:lnTo>
                    <a:pt x="48" y="66"/>
                  </a:lnTo>
                  <a:lnTo>
                    <a:pt x="50" y="68"/>
                  </a:lnTo>
                  <a:lnTo>
                    <a:pt x="52" y="70"/>
                  </a:lnTo>
                  <a:lnTo>
                    <a:pt x="56" y="71"/>
                  </a:lnTo>
                  <a:lnTo>
                    <a:pt x="54" y="68"/>
                  </a:lnTo>
                  <a:lnTo>
                    <a:pt x="52" y="64"/>
                  </a:lnTo>
                  <a:lnTo>
                    <a:pt x="51" y="62"/>
                  </a:lnTo>
                  <a:lnTo>
                    <a:pt x="50" y="59"/>
                  </a:lnTo>
                  <a:lnTo>
                    <a:pt x="50" y="57"/>
                  </a:lnTo>
                  <a:lnTo>
                    <a:pt x="49" y="55"/>
                  </a:lnTo>
                  <a:lnTo>
                    <a:pt x="48" y="53"/>
                  </a:lnTo>
                  <a:lnTo>
                    <a:pt x="46" y="52"/>
                  </a:lnTo>
                  <a:lnTo>
                    <a:pt x="44" y="50"/>
                  </a:lnTo>
                  <a:lnTo>
                    <a:pt x="43" y="48"/>
                  </a:lnTo>
                  <a:lnTo>
                    <a:pt x="42" y="46"/>
                  </a:lnTo>
                  <a:lnTo>
                    <a:pt x="42" y="43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6" y="30"/>
                  </a:lnTo>
                  <a:lnTo>
                    <a:pt x="48" y="27"/>
                  </a:lnTo>
                  <a:lnTo>
                    <a:pt x="51" y="22"/>
                  </a:lnTo>
                  <a:lnTo>
                    <a:pt x="53" y="17"/>
                  </a:lnTo>
                  <a:lnTo>
                    <a:pt x="55" y="12"/>
                  </a:lnTo>
                  <a:lnTo>
                    <a:pt x="55" y="6"/>
                  </a:lnTo>
                  <a:lnTo>
                    <a:pt x="55" y="0"/>
                  </a:lnTo>
                  <a:lnTo>
                    <a:pt x="52" y="2"/>
                  </a:lnTo>
                  <a:lnTo>
                    <a:pt x="50" y="3"/>
                  </a:lnTo>
                  <a:lnTo>
                    <a:pt x="49" y="3"/>
                  </a:lnTo>
                  <a:lnTo>
                    <a:pt x="47" y="2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3" name="Freeform 1727">
              <a:extLst>
                <a:ext uri="{FF2B5EF4-FFF2-40B4-BE49-F238E27FC236}">
                  <a16:creationId xmlns:a16="http://schemas.microsoft.com/office/drawing/2014/main" id="{5D8C1C99-2323-5B48-879C-02A7800F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3984626"/>
              <a:ext cx="123825" cy="77788"/>
            </a:xfrm>
            <a:custGeom>
              <a:avLst/>
              <a:gdLst/>
              <a:ahLst/>
              <a:cxnLst>
                <a:cxn ang="0">
                  <a:pos x="68" y="6"/>
                </a:cxn>
                <a:cxn ang="0">
                  <a:pos x="59" y="0"/>
                </a:cxn>
                <a:cxn ang="0">
                  <a:pos x="51" y="0"/>
                </a:cxn>
                <a:cxn ang="0">
                  <a:pos x="44" y="1"/>
                </a:cxn>
                <a:cxn ang="0">
                  <a:pos x="34" y="6"/>
                </a:cxn>
                <a:cxn ang="0">
                  <a:pos x="28" y="11"/>
                </a:cxn>
                <a:cxn ang="0">
                  <a:pos x="24" y="12"/>
                </a:cxn>
                <a:cxn ang="0">
                  <a:pos x="17" y="6"/>
                </a:cxn>
                <a:cxn ang="0">
                  <a:pos x="13" y="4"/>
                </a:cxn>
                <a:cxn ang="0">
                  <a:pos x="12" y="7"/>
                </a:cxn>
                <a:cxn ang="0">
                  <a:pos x="11" y="10"/>
                </a:cxn>
                <a:cxn ang="0">
                  <a:pos x="6" y="17"/>
                </a:cxn>
                <a:cxn ang="0">
                  <a:pos x="2" y="21"/>
                </a:cxn>
                <a:cxn ang="0">
                  <a:pos x="0" y="24"/>
                </a:cxn>
                <a:cxn ang="0">
                  <a:pos x="1" y="26"/>
                </a:cxn>
                <a:cxn ang="0">
                  <a:pos x="5" y="28"/>
                </a:cxn>
                <a:cxn ang="0">
                  <a:pos x="11" y="29"/>
                </a:cxn>
                <a:cxn ang="0">
                  <a:pos x="17" y="33"/>
                </a:cxn>
                <a:cxn ang="0">
                  <a:pos x="20" y="34"/>
                </a:cxn>
                <a:cxn ang="0">
                  <a:pos x="21" y="39"/>
                </a:cxn>
                <a:cxn ang="0">
                  <a:pos x="23" y="40"/>
                </a:cxn>
                <a:cxn ang="0">
                  <a:pos x="26" y="44"/>
                </a:cxn>
                <a:cxn ang="0">
                  <a:pos x="28" y="46"/>
                </a:cxn>
                <a:cxn ang="0">
                  <a:pos x="29" y="49"/>
                </a:cxn>
                <a:cxn ang="0">
                  <a:pos x="33" y="44"/>
                </a:cxn>
                <a:cxn ang="0">
                  <a:pos x="33" y="41"/>
                </a:cxn>
                <a:cxn ang="0">
                  <a:pos x="35" y="35"/>
                </a:cxn>
                <a:cxn ang="0">
                  <a:pos x="41" y="32"/>
                </a:cxn>
                <a:cxn ang="0">
                  <a:pos x="44" y="31"/>
                </a:cxn>
                <a:cxn ang="0">
                  <a:pos x="47" y="29"/>
                </a:cxn>
                <a:cxn ang="0">
                  <a:pos x="53" y="24"/>
                </a:cxn>
                <a:cxn ang="0">
                  <a:pos x="62" y="23"/>
                </a:cxn>
                <a:cxn ang="0">
                  <a:pos x="69" y="21"/>
                </a:cxn>
                <a:cxn ang="0">
                  <a:pos x="73" y="22"/>
                </a:cxn>
                <a:cxn ang="0">
                  <a:pos x="78" y="19"/>
                </a:cxn>
                <a:cxn ang="0">
                  <a:pos x="74" y="11"/>
                </a:cxn>
              </a:cxnLst>
              <a:rect l="0" t="0" r="r" b="b"/>
              <a:pathLst>
                <a:path w="78" h="49">
                  <a:moveTo>
                    <a:pt x="73" y="11"/>
                  </a:moveTo>
                  <a:lnTo>
                    <a:pt x="68" y="6"/>
                  </a:lnTo>
                  <a:lnTo>
                    <a:pt x="63" y="1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6" y="0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4" y="6"/>
                  </a:lnTo>
                  <a:lnTo>
                    <a:pt x="30" y="9"/>
                  </a:lnTo>
                  <a:lnTo>
                    <a:pt x="28" y="11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1" y="10"/>
                  </a:lnTo>
                  <a:lnTo>
                    <a:pt x="17" y="6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9" y="13"/>
                  </a:lnTo>
                  <a:lnTo>
                    <a:pt x="6" y="17"/>
                  </a:lnTo>
                  <a:lnTo>
                    <a:pt x="4" y="18"/>
                  </a:lnTo>
                  <a:lnTo>
                    <a:pt x="2" y="21"/>
                  </a:lnTo>
                  <a:lnTo>
                    <a:pt x="1" y="23"/>
                  </a:lnTo>
                  <a:lnTo>
                    <a:pt x="0" y="24"/>
                  </a:lnTo>
                  <a:lnTo>
                    <a:pt x="0" y="25"/>
                  </a:lnTo>
                  <a:lnTo>
                    <a:pt x="1" y="26"/>
                  </a:lnTo>
                  <a:lnTo>
                    <a:pt x="2" y="27"/>
                  </a:lnTo>
                  <a:lnTo>
                    <a:pt x="5" y="28"/>
                  </a:lnTo>
                  <a:lnTo>
                    <a:pt x="8" y="28"/>
                  </a:lnTo>
                  <a:lnTo>
                    <a:pt x="11" y="29"/>
                  </a:lnTo>
                  <a:lnTo>
                    <a:pt x="17" y="32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0" y="34"/>
                  </a:lnTo>
                  <a:lnTo>
                    <a:pt x="21" y="35"/>
                  </a:lnTo>
                  <a:lnTo>
                    <a:pt x="21" y="39"/>
                  </a:lnTo>
                  <a:lnTo>
                    <a:pt x="21" y="40"/>
                  </a:lnTo>
                  <a:lnTo>
                    <a:pt x="23" y="40"/>
                  </a:lnTo>
                  <a:lnTo>
                    <a:pt x="24" y="41"/>
                  </a:lnTo>
                  <a:lnTo>
                    <a:pt x="26" y="44"/>
                  </a:lnTo>
                  <a:lnTo>
                    <a:pt x="27" y="45"/>
                  </a:lnTo>
                  <a:lnTo>
                    <a:pt x="28" y="46"/>
                  </a:lnTo>
                  <a:lnTo>
                    <a:pt x="29" y="48"/>
                  </a:lnTo>
                  <a:lnTo>
                    <a:pt x="29" y="49"/>
                  </a:lnTo>
                  <a:lnTo>
                    <a:pt x="32" y="47"/>
                  </a:lnTo>
                  <a:lnTo>
                    <a:pt x="33" y="44"/>
                  </a:lnTo>
                  <a:lnTo>
                    <a:pt x="34" y="43"/>
                  </a:lnTo>
                  <a:lnTo>
                    <a:pt x="33" y="41"/>
                  </a:lnTo>
                  <a:lnTo>
                    <a:pt x="34" y="38"/>
                  </a:lnTo>
                  <a:lnTo>
                    <a:pt x="35" y="35"/>
                  </a:lnTo>
                  <a:lnTo>
                    <a:pt x="37" y="33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4" y="31"/>
                  </a:lnTo>
                  <a:lnTo>
                    <a:pt x="45" y="29"/>
                  </a:lnTo>
                  <a:lnTo>
                    <a:pt x="47" y="29"/>
                  </a:lnTo>
                  <a:lnTo>
                    <a:pt x="49" y="27"/>
                  </a:lnTo>
                  <a:lnTo>
                    <a:pt x="53" y="24"/>
                  </a:lnTo>
                  <a:lnTo>
                    <a:pt x="58" y="24"/>
                  </a:lnTo>
                  <a:lnTo>
                    <a:pt x="62" y="23"/>
                  </a:lnTo>
                  <a:lnTo>
                    <a:pt x="65" y="22"/>
                  </a:lnTo>
                  <a:lnTo>
                    <a:pt x="69" y="21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76" y="14"/>
                  </a:lnTo>
                  <a:lnTo>
                    <a:pt x="74" y="11"/>
                  </a:lnTo>
                  <a:lnTo>
                    <a:pt x="73" y="1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4" name="Freeform 1728">
              <a:extLst>
                <a:ext uri="{FF2B5EF4-FFF2-40B4-BE49-F238E27FC236}">
                  <a16:creationId xmlns:a16="http://schemas.microsoft.com/office/drawing/2014/main" id="{FE6177F6-561E-5249-980D-1CB76AF7A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0" y="4025901"/>
              <a:ext cx="50800" cy="23813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2" y="9"/>
                </a:cxn>
                <a:cxn ang="0">
                  <a:pos x="31" y="8"/>
                </a:cxn>
                <a:cxn ang="0">
                  <a:pos x="30" y="7"/>
                </a:cxn>
                <a:cxn ang="0">
                  <a:pos x="28" y="7"/>
                </a:cxn>
                <a:cxn ang="0">
                  <a:pos x="28" y="6"/>
                </a:cxn>
                <a:cxn ang="0">
                  <a:pos x="22" y="3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2"/>
                </a:cxn>
                <a:cxn ang="0">
                  <a:pos x="8" y="3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2" y="5"/>
                </a:cxn>
                <a:cxn ang="0">
                  <a:pos x="0" y="7"/>
                </a:cxn>
                <a:cxn ang="0">
                  <a:pos x="4" y="9"/>
                </a:cxn>
                <a:cxn ang="0">
                  <a:pos x="9" y="10"/>
                </a:cxn>
                <a:cxn ang="0">
                  <a:pos x="12" y="11"/>
                </a:cxn>
                <a:cxn ang="0">
                  <a:pos x="14" y="12"/>
                </a:cxn>
                <a:cxn ang="0">
                  <a:pos x="18" y="13"/>
                </a:cxn>
                <a:cxn ang="0">
                  <a:pos x="23" y="15"/>
                </a:cxn>
                <a:cxn ang="0">
                  <a:pos x="30" y="15"/>
                </a:cxn>
                <a:cxn ang="0">
                  <a:pos x="32" y="14"/>
                </a:cxn>
                <a:cxn ang="0">
                  <a:pos x="32" y="14"/>
                </a:cxn>
                <a:cxn ang="0">
                  <a:pos x="32" y="13"/>
                </a:cxn>
              </a:cxnLst>
              <a:rect l="0" t="0" r="r" b="b"/>
              <a:pathLst>
                <a:path w="32" h="15">
                  <a:moveTo>
                    <a:pt x="32" y="13"/>
                  </a:moveTo>
                  <a:lnTo>
                    <a:pt x="32" y="9"/>
                  </a:lnTo>
                  <a:lnTo>
                    <a:pt x="31" y="8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2" y="3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2"/>
                  </a:lnTo>
                  <a:lnTo>
                    <a:pt x="8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5"/>
                  </a:lnTo>
                  <a:lnTo>
                    <a:pt x="0" y="7"/>
                  </a:lnTo>
                  <a:lnTo>
                    <a:pt x="4" y="9"/>
                  </a:lnTo>
                  <a:lnTo>
                    <a:pt x="9" y="10"/>
                  </a:lnTo>
                  <a:lnTo>
                    <a:pt x="12" y="11"/>
                  </a:lnTo>
                  <a:lnTo>
                    <a:pt x="14" y="12"/>
                  </a:lnTo>
                  <a:lnTo>
                    <a:pt x="18" y="13"/>
                  </a:lnTo>
                  <a:lnTo>
                    <a:pt x="23" y="15"/>
                  </a:lnTo>
                  <a:lnTo>
                    <a:pt x="30" y="15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2" y="1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5" name="Freeform 1729">
              <a:extLst>
                <a:ext uri="{FF2B5EF4-FFF2-40B4-BE49-F238E27FC236}">
                  <a16:creationId xmlns:a16="http://schemas.microsoft.com/office/drawing/2014/main" id="{F7F0A113-583E-1444-8643-E64D4453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925888"/>
              <a:ext cx="31750" cy="82550"/>
            </a:xfrm>
            <a:custGeom>
              <a:avLst/>
              <a:gdLst/>
              <a:ahLst/>
              <a:cxnLst>
                <a:cxn ang="0">
                  <a:pos x="17" y="36"/>
                </a:cxn>
                <a:cxn ang="0">
                  <a:pos x="12" y="32"/>
                </a:cxn>
                <a:cxn ang="0">
                  <a:pos x="11" y="31"/>
                </a:cxn>
                <a:cxn ang="0">
                  <a:pos x="11" y="28"/>
                </a:cxn>
                <a:cxn ang="0">
                  <a:pos x="12" y="26"/>
                </a:cxn>
                <a:cxn ang="0">
                  <a:pos x="14" y="23"/>
                </a:cxn>
                <a:cxn ang="0">
                  <a:pos x="16" y="22"/>
                </a:cxn>
                <a:cxn ang="0">
                  <a:pos x="19" y="21"/>
                </a:cxn>
                <a:cxn ang="0">
                  <a:pos x="15" y="10"/>
                </a:cxn>
                <a:cxn ang="0">
                  <a:pos x="13" y="5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0" y="3"/>
                </a:cxn>
                <a:cxn ang="0">
                  <a:pos x="8" y="5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6"/>
                </a:cxn>
                <a:cxn ang="0">
                  <a:pos x="2" y="21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0" y="38"/>
                </a:cxn>
                <a:cxn ang="0">
                  <a:pos x="2" y="39"/>
                </a:cxn>
                <a:cxn ang="0">
                  <a:pos x="3" y="41"/>
                </a:cxn>
                <a:cxn ang="0">
                  <a:pos x="5" y="42"/>
                </a:cxn>
                <a:cxn ang="0">
                  <a:pos x="7" y="42"/>
                </a:cxn>
                <a:cxn ang="0">
                  <a:pos x="8" y="44"/>
                </a:cxn>
                <a:cxn ang="0">
                  <a:pos x="8" y="46"/>
                </a:cxn>
                <a:cxn ang="0">
                  <a:pos x="8" y="48"/>
                </a:cxn>
                <a:cxn ang="0">
                  <a:pos x="8" y="49"/>
                </a:cxn>
                <a:cxn ang="0">
                  <a:pos x="10" y="50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52"/>
                </a:cxn>
                <a:cxn ang="0">
                  <a:pos x="15" y="50"/>
                </a:cxn>
                <a:cxn ang="0">
                  <a:pos x="17" y="47"/>
                </a:cxn>
                <a:cxn ang="0">
                  <a:pos x="18" y="45"/>
                </a:cxn>
                <a:cxn ang="0">
                  <a:pos x="18" y="44"/>
                </a:cxn>
                <a:cxn ang="0">
                  <a:pos x="18" y="42"/>
                </a:cxn>
                <a:cxn ang="0">
                  <a:pos x="19" y="41"/>
                </a:cxn>
                <a:cxn ang="0">
                  <a:pos x="20" y="40"/>
                </a:cxn>
                <a:cxn ang="0">
                  <a:pos x="19" y="37"/>
                </a:cxn>
                <a:cxn ang="0">
                  <a:pos x="18" y="36"/>
                </a:cxn>
                <a:cxn ang="0">
                  <a:pos x="17" y="36"/>
                </a:cxn>
              </a:cxnLst>
              <a:rect l="0" t="0" r="r" b="b"/>
              <a:pathLst>
                <a:path w="20" h="52">
                  <a:moveTo>
                    <a:pt x="17" y="36"/>
                  </a:moveTo>
                  <a:lnTo>
                    <a:pt x="12" y="32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2" y="26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9" y="21"/>
                  </a:lnTo>
                  <a:lnTo>
                    <a:pt x="15" y="10"/>
                  </a:lnTo>
                  <a:lnTo>
                    <a:pt x="13" y="5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8" y="5"/>
                  </a:lnTo>
                  <a:lnTo>
                    <a:pt x="6" y="6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39"/>
                  </a:lnTo>
                  <a:lnTo>
                    <a:pt x="3" y="41"/>
                  </a:lnTo>
                  <a:lnTo>
                    <a:pt x="5" y="42"/>
                  </a:lnTo>
                  <a:lnTo>
                    <a:pt x="7" y="42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48"/>
                  </a:lnTo>
                  <a:lnTo>
                    <a:pt x="8" y="49"/>
                  </a:lnTo>
                  <a:lnTo>
                    <a:pt x="10" y="50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52"/>
                  </a:lnTo>
                  <a:lnTo>
                    <a:pt x="15" y="50"/>
                  </a:lnTo>
                  <a:lnTo>
                    <a:pt x="17" y="47"/>
                  </a:lnTo>
                  <a:lnTo>
                    <a:pt x="18" y="45"/>
                  </a:lnTo>
                  <a:lnTo>
                    <a:pt x="18" y="44"/>
                  </a:lnTo>
                  <a:lnTo>
                    <a:pt x="18" y="42"/>
                  </a:lnTo>
                  <a:lnTo>
                    <a:pt x="19" y="41"/>
                  </a:lnTo>
                  <a:lnTo>
                    <a:pt x="20" y="40"/>
                  </a:lnTo>
                  <a:lnTo>
                    <a:pt x="19" y="37"/>
                  </a:lnTo>
                  <a:lnTo>
                    <a:pt x="18" y="36"/>
                  </a:lnTo>
                  <a:lnTo>
                    <a:pt x="17" y="3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6" name="Freeform 1730">
              <a:extLst>
                <a:ext uri="{FF2B5EF4-FFF2-40B4-BE49-F238E27FC236}">
                  <a16:creationId xmlns:a16="http://schemas.microsoft.com/office/drawing/2014/main" id="{B0A8EF10-AD8A-F64F-A40E-91E898637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7038" y="3935413"/>
              <a:ext cx="79375" cy="101600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4" y="42"/>
                </a:cxn>
                <a:cxn ang="0">
                  <a:pos x="44" y="38"/>
                </a:cxn>
                <a:cxn ang="0">
                  <a:pos x="41" y="36"/>
                </a:cxn>
                <a:cxn ang="0">
                  <a:pos x="38" y="33"/>
                </a:cxn>
                <a:cxn ang="0">
                  <a:pos x="36" y="28"/>
                </a:cxn>
                <a:cxn ang="0">
                  <a:pos x="36" y="19"/>
                </a:cxn>
                <a:cxn ang="0">
                  <a:pos x="38" y="10"/>
                </a:cxn>
                <a:cxn ang="0">
                  <a:pos x="36" y="0"/>
                </a:cxn>
                <a:cxn ang="0">
                  <a:pos x="33" y="0"/>
                </a:cxn>
                <a:cxn ang="0">
                  <a:pos x="29" y="1"/>
                </a:cxn>
                <a:cxn ang="0">
                  <a:pos x="20" y="1"/>
                </a:cxn>
                <a:cxn ang="0">
                  <a:pos x="18" y="2"/>
                </a:cxn>
                <a:cxn ang="0">
                  <a:pos x="19" y="8"/>
                </a:cxn>
                <a:cxn ang="0">
                  <a:pos x="19" y="10"/>
                </a:cxn>
                <a:cxn ang="0">
                  <a:pos x="14" y="10"/>
                </a:cxn>
                <a:cxn ang="0">
                  <a:pos x="17" y="14"/>
                </a:cxn>
                <a:cxn ang="0">
                  <a:pos x="22" y="21"/>
                </a:cxn>
                <a:cxn ang="0">
                  <a:pos x="25" y="24"/>
                </a:cxn>
                <a:cxn ang="0">
                  <a:pos x="22" y="25"/>
                </a:cxn>
                <a:cxn ang="0">
                  <a:pos x="17" y="27"/>
                </a:cxn>
                <a:cxn ang="0">
                  <a:pos x="13" y="27"/>
                </a:cxn>
                <a:cxn ang="0">
                  <a:pos x="9" y="31"/>
                </a:cxn>
                <a:cxn ang="0">
                  <a:pos x="7" y="37"/>
                </a:cxn>
                <a:cxn ang="0">
                  <a:pos x="4" y="42"/>
                </a:cxn>
                <a:cxn ang="0">
                  <a:pos x="1" y="47"/>
                </a:cxn>
                <a:cxn ang="0">
                  <a:pos x="0" y="53"/>
                </a:cxn>
                <a:cxn ang="0">
                  <a:pos x="6" y="54"/>
                </a:cxn>
                <a:cxn ang="0">
                  <a:pos x="12" y="58"/>
                </a:cxn>
                <a:cxn ang="0">
                  <a:pos x="19" y="61"/>
                </a:cxn>
                <a:cxn ang="0">
                  <a:pos x="24" y="61"/>
                </a:cxn>
                <a:cxn ang="0">
                  <a:pos x="31" y="64"/>
                </a:cxn>
                <a:cxn ang="0">
                  <a:pos x="34" y="61"/>
                </a:cxn>
                <a:cxn ang="0">
                  <a:pos x="39" y="60"/>
                </a:cxn>
                <a:cxn ang="0">
                  <a:pos x="41" y="58"/>
                </a:cxn>
                <a:cxn ang="0">
                  <a:pos x="42" y="56"/>
                </a:cxn>
                <a:cxn ang="0">
                  <a:pos x="43" y="54"/>
                </a:cxn>
                <a:cxn ang="0">
                  <a:pos x="46" y="49"/>
                </a:cxn>
                <a:cxn ang="0">
                  <a:pos x="50" y="46"/>
                </a:cxn>
                <a:cxn ang="0">
                  <a:pos x="48" y="45"/>
                </a:cxn>
              </a:cxnLst>
              <a:rect l="0" t="0" r="r" b="b"/>
              <a:pathLst>
                <a:path w="50" h="64">
                  <a:moveTo>
                    <a:pt x="47" y="45"/>
                  </a:moveTo>
                  <a:lnTo>
                    <a:pt x="46" y="44"/>
                  </a:lnTo>
                  <a:lnTo>
                    <a:pt x="44" y="43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3" y="36"/>
                  </a:lnTo>
                  <a:lnTo>
                    <a:pt x="41" y="36"/>
                  </a:lnTo>
                  <a:lnTo>
                    <a:pt x="39" y="35"/>
                  </a:lnTo>
                  <a:lnTo>
                    <a:pt x="38" y="33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38" y="15"/>
                  </a:lnTo>
                  <a:lnTo>
                    <a:pt x="38" y="10"/>
                  </a:lnTo>
                  <a:lnTo>
                    <a:pt x="38" y="4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18" y="5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17" y="10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7" y="14"/>
                  </a:lnTo>
                  <a:lnTo>
                    <a:pt x="20" y="18"/>
                  </a:lnTo>
                  <a:lnTo>
                    <a:pt x="22" y="21"/>
                  </a:lnTo>
                  <a:lnTo>
                    <a:pt x="24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19" y="26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3" y="27"/>
                  </a:lnTo>
                  <a:lnTo>
                    <a:pt x="12" y="27"/>
                  </a:lnTo>
                  <a:lnTo>
                    <a:pt x="9" y="31"/>
                  </a:lnTo>
                  <a:lnTo>
                    <a:pt x="8" y="34"/>
                  </a:lnTo>
                  <a:lnTo>
                    <a:pt x="7" y="37"/>
                  </a:lnTo>
                  <a:lnTo>
                    <a:pt x="6" y="40"/>
                  </a:lnTo>
                  <a:lnTo>
                    <a:pt x="4" y="42"/>
                  </a:lnTo>
                  <a:lnTo>
                    <a:pt x="3" y="45"/>
                  </a:lnTo>
                  <a:lnTo>
                    <a:pt x="1" y="47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1" y="53"/>
                  </a:lnTo>
                  <a:lnTo>
                    <a:pt x="6" y="54"/>
                  </a:lnTo>
                  <a:lnTo>
                    <a:pt x="10" y="56"/>
                  </a:lnTo>
                  <a:lnTo>
                    <a:pt x="12" y="58"/>
                  </a:lnTo>
                  <a:lnTo>
                    <a:pt x="16" y="61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4" y="61"/>
                  </a:lnTo>
                  <a:lnTo>
                    <a:pt x="26" y="62"/>
                  </a:lnTo>
                  <a:lnTo>
                    <a:pt x="31" y="64"/>
                  </a:lnTo>
                  <a:lnTo>
                    <a:pt x="33" y="62"/>
                  </a:lnTo>
                  <a:lnTo>
                    <a:pt x="34" y="61"/>
                  </a:lnTo>
                  <a:lnTo>
                    <a:pt x="35" y="60"/>
                  </a:lnTo>
                  <a:lnTo>
                    <a:pt x="39" y="60"/>
                  </a:lnTo>
                  <a:lnTo>
                    <a:pt x="40" y="59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2" y="56"/>
                  </a:lnTo>
                  <a:lnTo>
                    <a:pt x="42" y="55"/>
                  </a:lnTo>
                  <a:lnTo>
                    <a:pt x="43" y="54"/>
                  </a:lnTo>
                  <a:lnTo>
                    <a:pt x="44" y="52"/>
                  </a:lnTo>
                  <a:lnTo>
                    <a:pt x="46" y="49"/>
                  </a:lnTo>
                  <a:lnTo>
                    <a:pt x="48" y="48"/>
                  </a:lnTo>
                  <a:lnTo>
                    <a:pt x="50" y="46"/>
                  </a:lnTo>
                  <a:lnTo>
                    <a:pt x="49" y="45"/>
                  </a:lnTo>
                  <a:lnTo>
                    <a:pt x="48" y="45"/>
                  </a:lnTo>
                  <a:lnTo>
                    <a:pt x="47" y="45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7" name="Freeform 1731">
              <a:extLst>
                <a:ext uri="{FF2B5EF4-FFF2-40B4-BE49-F238E27FC236}">
                  <a16:creationId xmlns:a16="http://schemas.microsoft.com/office/drawing/2014/main" id="{AB021BFB-2CA2-974C-BFD6-8B5F9427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3792538"/>
              <a:ext cx="231775" cy="92075"/>
            </a:xfrm>
            <a:custGeom>
              <a:avLst/>
              <a:gdLst/>
              <a:ahLst/>
              <a:cxnLst>
                <a:cxn ang="0">
                  <a:pos x="143" y="45"/>
                </a:cxn>
                <a:cxn ang="0">
                  <a:pos x="134" y="38"/>
                </a:cxn>
                <a:cxn ang="0">
                  <a:pos x="128" y="36"/>
                </a:cxn>
                <a:cxn ang="0">
                  <a:pos x="119" y="35"/>
                </a:cxn>
                <a:cxn ang="0">
                  <a:pos x="123" y="33"/>
                </a:cxn>
                <a:cxn ang="0">
                  <a:pos x="119" y="29"/>
                </a:cxn>
                <a:cxn ang="0">
                  <a:pos x="110" y="26"/>
                </a:cxn>
                <a:cxn ang="0">
                  <a:pos x="107" y="24"/>
                </a:cxn>
                <a:cxn ang="0">
                  <a:pos x="98" y="18"/>
                </a:cxn>
                <a:cxn ang="0">
                  <a:pos x="90" y="14"/>
                </a:cxn>
                <a:cxn ang="0">
                  <a:pos x="83" y="7"/>
                </a:cxn>
                <a:cxn ang="0">
                  <a:pos x="78" y="7"/>
                </a:cxn>
                <a:cxn ang="0">
                  <a:pos x="71" y="6"/>
                </a:cxn>
                <a:cxn ang="0">
                  <a:pos x="69" y="2"/>
                </a:cxn>
                <a:cxn ang="0">
                  <a:pos x="66" y="0"/>
                </a:cxn>
                <a:cxn ang="0">
                  <a:pos x="57" y="0"/>
                </a:cxn>
                <a:cxn ang="0">
                  <a:pos x="48" y="0"/>
                </a:cxn>
                <a:cxn ang="0">
                  <a:pos x="40" y="1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1" y="0"/>
                </a:cxn>
                <a:cxn ang="0">
                  <a:pos x="23" y="1"/>
                </a:cxn>
                <a:cxn ang="0">
                  <a:pos x="18" y="3"/>
                </a:cxn>
                <a:cxn ang="0">
                  <a:pos x="15" y="6"/>
                </a:cxn>
                <a:cxn ang="0">
                  <a:pos x="10" y="7"/>
                </a:cxn>
                <a:cxn ang="0">
                  <a:pos x="7" y="11"/>
                </a:cxn>
                <a:cxn ang="0">
                  <a:pos x="6" y="15"/>
                </a:cxn>
                <a:cxn ang="0">
                  <a:pos x="0" y="20"/>
                </a:cxn>
                <a:cxn ang="0">
                  <a:pos x="1" y="22"/>
                </a:cxn>
                <a:cxn ang="0">
                  <a:pos x="3" y="23"/>
                </a:cxn>
                <a:cxn ang="0">
                  <a:pos x="9" y="19"/>
                </a:cxn>
                <a:cxn ang="0">
                  <a:pos x="18" y="13"/>
                </a:cxn>
                <a:cxn ang="0">
                  <a:pos x="23" y="11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7" y="25"/>
                </a:cxn>
                <a:cxn ang="0">
                  <a:pos x="27" y="28"/>
                </a:cxn>
                <a:cxn ang="0">
                  <a:pos x="29" y="29"/>
                </a:cxn>
                <a:cxn ang="0">
                  <a:pos x="34" y="27"/>
                </a:cxn>
                <a:cxn ang="0">
                  <a:pos x="45" y="18"/>
                </a:cxn>
                <a:cxn ang="0">
                  <a:pos x="50" y="14"/>
                </a:cxn>
                <a:cxn ang="0">
                  <a:pos x="53" y="15"/>
                </a:cxn>
                <a:cxn ang="0">
                  <a:pos x="61" y="19"/>
                </a:cxn>
                <a:cxn ang="0">
                  <a:pos x="67" y="21"/>
                </a:cxn>
                <a:cxn ang="0">
                  <a:pos x="77" y="22"/>
                </a:cxn>
                <a:cxn ang="0">
                  <a:pos x="85" y="24"/>
                </a:cxn>
                <a:cxn ang="0">
                  <a:pos x="88" y="29"/>
                </a:cxn>
                <a:cxn ang="0">
                  <a:pos x="91" y="34"/>
                </a:cxn>
                <a:cxn ang="0">
                  <a:pos x="100" y="40"/>
                </a:cxn>
                <a:cxn ang="0">
                  <a:pos x="102" y="45"/>
                </a:cxn>
                <a:cxn ang="0">
                  <a:pos x="99" y="49"/>
                </a:cxn>
                <a:cxn ang="0">
                  <a:pos x="94" y="54"/>
                </a:cxn>
                <a:cxn ang="0">
                  <a:pos x="92" y="57"/>
                </a:cxn>
                <a:cxn ang="0">
                  <a:pos x="95" y="57"/>
                </a:cxn>
                <a:cxn ang="0">
                  <a:pos x="101" y="54"/>
                </a:cxn>
                <a:cxn ang="0">
                  <a:pos x="107" y="56"/>
                </a:cxn>
                <a:cxn ang="0">
                  <a:pos x="114" y="54"/>
                </a:cxn>
                <a:cxn ang="0">
                  <a:pos x="121" y="55"/>
                </a:cxn>
                <a:cxn ang="0">
                  <a:pos x="129" y="54"/>
                </a:cxn>
                <a:cxn ang="0">
                  <a:pos x="136" y="55"/>
                </a:cxn>
                <a:cxn ang="0">
                  <a:pos x="143" y="52"/>
                </a:cxn>
                <a:cxn ang="0">
                  <a:pos x="145" y="47"/>
                </a:cxn>
              </a:cxnLst>
              <a:rect l="0" t="0" r="r" b="b"/>
              <a:pathLst>
                <a:path w="146" h="58">
                  <a:moveTo>
                    <a:pt x="146" y="47"/>
                  </a:moveTo>
                  <a:lnTo>
                    <a:pt x="143" y="45"/>
                  </a:lnTo>
                  <a:lnTo>
                    <a:pt x="138" y="42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8" y="36"/>
                  </a:lnTo>
                  <a:lnTo>
                    <a:pt x="120" y="36"/>
                  </a:lnTo>
                  <a:lnTo>
                    <a:pt x="119" y="35"/>
                  </a:lnTo>
                  <a:lnTo>
                    <a:pt x="120" y="34"/>
                  </a:lnTo>
                  <a:lnTo>
                    <a:pt x="123" y="33"/>
                  </a:lnTo>
                  <a:lnTo>
                    <a:pt x="121" y="30"/>
                  </a:lnTo>
                  <a:lnTo>
                    <a:pt x="119" y="29"/>
                  </a:lnTo>
                  <a:lnTo>
                    <a:pt x="114" y="28"/>
                  </a:lnTo>
                  <a:lnTo>
                    <a:pt x="110" y="26"/>
                  </a:lnTo>
                  <a:lnTo>
                    <a:pt x="108" y="26"/>
                  </a:lnTo>
                  <a:lnTo>
                    <a:pt x="107" y="24"/>
                  </a:lnTo>
                  <a:lnTo>
                    <a:pt x="102" y="21"/>
                  </a:lnTo>
                  <a:lnTo>
                    <a:pt x="98" y="18"/>
                  </a:lnTo>
                  <a:lnTo>
                    <a:pt x="94" y="16"/>
                  </a:lnTo>
                  <a:lnTo>
                    <a:pt x="90" y="14"/>
                  </a:lnTo>
                  <a:lnTo>
                    <a:pt x="87" y="11"/>
                  </a:lnTo>
                  <a:lnTo>
                    <a:pt x="83" y="7"/>
                  </a:lnTo>
                  <a:lnTo>
                    <a:pt x="80" y="7"/>
                  </a:lnTo>
                  <a:lnTo>
                    <a:pt x="78" y="7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69" y="4"/>
                  </a:lnTo>
                  <a:lnTo>
                    <a:pt x="69" y="2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28" y="1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8" y="8"/>
                  </a:lnTo>
                  <a:lnTo>
                    <a:pt x="7" y="11"/>
                  </a:lnTo>
                  <a:lnTo>
                    <a:pt x="7" y="13"/>
                  </a:lnTo>
                  <a:lnTo>
                    <a:pt x="6" y="15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1" y="22"/>
                  </a:lnTo>
                  <a:lnTo>
                    <a:pt x="2" y="23"/>
                  </a:lnTo>
                  <a:lnTo>
                    <a:pt x="3" y="23"/>
                  </a:lnTo>
                  <a:lnTo>
                    <a:pt x="5" y="22"/>
                  </a:lnTo>
                  <a:lnTo>
                    <a:pt x="9" y="19"/>
                  </a:lnTo>
                  <a:lnTo>
                    <a:pt x="14" y="16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3" y="11"/>
                  </a:lnTo>
                  <a:lnTo>
                    <a:pt x="25" y="12"/>
                  </a:lnTo>
                  <a:lnTo>
                    <a:pt x="26" y="14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7" y="25"/>
                  </a:lnTo>
                  <a:lnTo>
                    <a:pt x="27" y="27"/>
                  </a:lnTo>
                  <a:lnTo>
                    <a:pt x="27" y="28"/>
                  </a:lnTo>
                  <a:lnTo>
                    <a:pt x="28" y="29"/>
                  </a:lnTo>
                  <a:lnTo>
                    <a:pt x="29" y="29"/>
                  </a:lnTo>
                  <a:lnTo>
                    <a:pt x="31" y="29"/>
                  </a:lnTo>
                  <a:lnTo>
                    <a:pt x="34" y="27"/>
                  </a:lnTo>
                  <a:lnTo>
                    <a:pt x="39" y="23"/>
                  </a:lnTo>
                  <a:lnTo>
                    <a:pt x="45" y="18"/>
                  </a:lnTo>
                  <a:lnTo>
                    <a:pt x="47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3" y="15"/>
                  </a:lnTo>
                  <a:lnTo>
                    <a:pt x="56" y="16"/>
                  </a:lnTo>
                  <a:lnTo>
                    <a:pt x="61" y="19"/>
                  </a:lnTo>
                  <a:lnTo>
                    <a:pt x="64" y="20"/>
                  </a:lnTo>
                  <a:lnTo>
                    <a:pt x="67" y="21"/>
                  </a:lnTo>
                  <a:lnTo>
                    <a:pt x="74" y="21"/>
                  </a:lnTo>
                  <a:lnTo>
                    <a:pt x="77" y="22"/>
                  </a:lnTo>
                  <a:lnTo>
                    <a:pt x="79" y="23"/>
                  </a:lnTo>
                  <a:lnTo>
                    <a:pt x="85" y="24"/>
                  </a:lnTo>
                  <a:lnTo>
                    <a:pt x="87" y="26"/>
                  </a:lnTo>
                  <a:lnTo>
                    <a:pt x="88" y="29"/>
                  </a:lnTo>
                  <a:lnTo>
                    <a:pt x="89" y="32"/>
                  </a:lnTo>
                  <a:lnTo>
                    <a:pt x="91" y="34"/>
                  </a:lnTo>
                  <a:lnTo>
                    <a:pt x="96" y="37"/>
                  </a:lnTo>
                  <a:lnTo>
                    <a:pt x="100" y="40"/>
                  </a:lnTo>
                  <a:lnTo>
                    <a:pt x="102" y="43"/>
                  </a:lnTo>
                  <a:lnTo>
                    <a:pt x="102" y="45"/>
                  </a:lnTo>
                  <a:lnTo>
                    <a:pt x="101" y="47"/>
                  </a:lnTo>
                  <a:lnTo>
                    <a:pt x="99" y="49"/>
                  </a:lnTo>
                  <a:lnTo>
                    <a:pt x="96" y="51"/>
                  </a:lnTo>
                  <a:lnTo>
                    <a:pt x="94" y="54"/>
                  </a:lnTo>
                  <a:lnTo>
                    <a:pt x="92" y="56"/>
                  </a:lnTo>
                  <a:lnTo>
                    <a:pt x="92" y="57"/>
                  </a:lnTo>
                  <a:lnTo>
                    <a:pt x="93" y="58"/>
                  </a:lnTo>
                  <a:lnTo>
                    <a:pt x="95" y="57"/>
                  </a:lnTo>
                  <a:lnTo>
                    <a:pt x="97" y="56"/>
                  </a:lnTo>
                  <a:lnTo>
                    <a:pt x="101" y="54"/>
                  </a:lnTo>
                  <a:lnTo>
                    <a:pt x="103" y="54"/>
                  </a:lnTo>
                  <a:lnTo>
                    <a:pt x="107" y="56"/>
                  </a:lnTo>
                  <a:lnTo>
                    <a:pt x="111" y="55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21" y="55"/>
                  </a:lnTo>
                  <a:lnTo>
                    <a:pt x="125" y="55"/>
                  </a:lnTo>
                  <a:lnTo>
                    <a:pt x="129" y="54"/>
                  </a:lnTo>
                  <a:lnTo>
                    <a:pt x="133" y="54"/>
                  </a:lnTo>
                  <a:lnTo>
                    <a:pt x="136" y="55"/>
                  </a:lnTo>
                  <a:lnTo>
                    <a:pt x="139" y="55"/>
                  </a:lnTo>
                  <a:lnTo>
                    <a:pt x="143" y="52"/>
                  </a:lnTo>
                  <a:lnTo>
                    <a:pt x="144" y="50"/>
                  </a:lnTo>
                  <a:lnTo>
                    <a:pt x="145" y="47"/>
                  </a:lnTo>
                  <a:lnTo>
                    <a:pt x="146" y="4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8" name="Freeform 1732">
              <a:extLst>
                <a:ext uri="{FF2B5EF4-FFF2-40B4-BE49-F238E27FC236}">
                  <a16:creationId xmlns:a16="http://schemas.microsoft.com/office/drawing/2014/main" id="{BA186F7D-5080-F04E-AF0C-F4AB59239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3873501"/>
              <a:ext cx="92075" cy="60325"/>
            </a:xfrm>
            <a:custGeom>
              <a:avLst/>
              <a:gdLst/>
              <a:ahLst/>
              <a:cxnLst>
                <a:cxn ang="0">
                  <a:pos x="55" y="23"/>
                </a:cxn>
                <a:cxn ang="0">
                  <a:pos x="53" y="21"/>
                </a:cxn>
                <a:cxn ang="0">
                  <a:pos x="50" y="19"/>
                </a:cxn>
                <a:cxn ang="0">
                  <a:pos x="44" y="17"/>
                </a:cxn>
                <a:cxn ang="0">
                  <a:pos x="39" y="15"/>
                </a:cxn>
                <a:cxn ang="0">
                  <a:pos x="36" y="12"/>
                </a:cxn>
                <a:cxn ang="0">
                  <a:pos x="32" y="9"/>
                </a:cxn>
                <a:cxn ang="0">
                  <a:pos x="27" y="7"/>
                </a:cxn>
                <a:cxn ang="0">
                  <a:pos x="21" y="6"/>
                </a:cxn>
                <a:cxn ang="0">
                  <a:pos x="14" y="4"/>
                </a:cxn>
                <a:cxn ang="0">
                  <a:pos x="9" y="1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2" y="7"/>
                </a:cxn>
                <a:cxn ang="0">
                  <a:pos x="2" y="9"/>
                </a:cxn>
                <a:cxn ang="0">
                  <a:pos x="2" y="11"/>
                </a:cxn>
                <a:cxn ang="0">
                  <a:pos x="1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4" y="20"/>
                </a:cxn>
                <a:cxn ang="0">
                  <a:pos x="3" y="23"/>
                </a:cxn>
                <a:cxn ang="0">
                  <a:pos x="3" y="29"/>
                </a:cxn>
                <a:cxn ang="0">
                  <a:pos x="3" y="38"/>
                </a:cxn>
                <a:cxn ang="0">
                  <a:pos x="6" y="36"/>
                </a:cxn>
                <a:cxn ang="0">
                  <a:pos x="10" y="35"/>
                </a:cxn>
                <a:cxn ang="0">
                  <a:pos x="13" y="35"/>
                </a:cxn>
                <a:cxn ang="0">
                  <a:pos x="15" y="36"/>
                </a:cxn>
                <a:cxn ang="0">
                  <a:pos x="17" y="35"/>
                </a:cxn>
                <a:cxn ang="0">
                  <a:pos x="19" y="34"/>
                </a:cxn>
                <a:cxn ang="0">
                  <a:pos x="21" y="32"/>
                </a:cxn>
                <a:cxn ang="0">
                  <a:pos x="23" y="30"/>
                </a:cxn>
                <a:cxn ang="0">
                  <a:pos x="24" y="29"/>
                </a:cxn>
                <a:cxn ang="0">
                  <a:pos x="27" y="28"/>
                </a:cxn>
                <a:cxn ang="0">
                  <a:pos x="29" y="29"/>
                </a:cxn>
                <a:cxn ang="0">
                  <a:pos x="32" y="33"/>
                </a:cxn>
                <a:cxn ang="0">
                  <a:pos x="34" y="34"/>
                </a:cxn>
                <a:cxn ang="0">
                  <a:pos x="36" y="36"/>
                </a:cxn>
                <a:cxn ang="0">
                  <a:pos x="38" y="36"/>
                </a:cxn>
                <a:cxn ang="0">
                  <a:pos x="40" y="34"/>
                </a:cxn>
                <a:cxn ang="0">
                  <a:pos x="44" y="31"/>
                </a:cxn>
                <a:cxn ang="0">
                  <a:pos x="46" y="29"/>
                </a:cxn>
                <a:cxn ang="0">
                  <a:pos x="48" y="28"/>
                </a:cxn>
                <a:cxn ang="0">
                  <a:pos x="50" y="29"/>
                </a:cxn>
                <a:cxn ang="0">
                  <a:pos x="52" y="30"/>
                </a:cxn>
                <a:cxn ang="0">
                  <a:pos x="54" y="31"/>
                </a:cxn>
                <a:cxn ang="0">
                  <a:pos x="56" y="31"/>
                </a:cxn>
                <a:cxn ang="0">
                  <a:pos x="57" y="30"/>
                </a:cxn>
                <a:cxn ang="0">
                  <a:pos x="58" y="29"/>
                </a:cxn>
                <a:cxn ang="0">
                  <a:pos x="57" y="27"/>
                </a:cxn>
                <a:cxn ang="0">
                  <a:pos x="56" y="23"/>
                </a:cxn>
                <a:cxn ang="0">
                  <a:pos x="55" y="23"/>
                </a:cxn>
              </a:cxnLst>
              <a:rect l="0" t="0" r="r" b="b"/>
              <a:pathLst>
                <a:path w="58" h="38">
                  <a:moveTo>
                    <a:pt x="55" y="23"/>
                  </a:moveTo>
                  <a:lnTo>
                    <a:pt x="53" y="21"/>
                  </a:lnTo>
                  <a:lnTo>
                    <a:pt x="50" y="19"/>
                  </a:lnTo>
                  <a:lnTo>
                    <a:pt x="44" y="17"/>
                  </a:lnTo>
                  <a:lnTo>
                    <a:pt x="39" y="15"/>
                  </a:lnTo>
                  <a:lnTo>
                    <a:pt x="36" y="12"/>
                  </a:lnTo>
                  <a:lnTo>
                    <a:pt x="32" y="9"/>
                  </a:lnTo>
                  <a:lnTo>
                    <a:pt x="27" y="7"/>
                  </a:lnTo>
                  <a:lnTo>
                    <a:pt x="21" y="6"/>
                  </a:lnTo>
                  <a:lnTo>
                    <a:pt x="14" y="4"/>
                  </a:lnTo>
                  <a:lnTo>
                    <a:pt x="9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3" y="29"/>
                  </a:lnTo>
                  <a:lnTo>
                    <a:pt x="3" y="38"/>
                  </a:lnTo>
                  <a:lnTo>
                    <a:pt x="6" y="36"/>
                  </a:lnTo>
                  <a:lnTo>
                    <a:pt x="10" y="35"/>
                  </a:lnTo>
                  <a:lnTo>
                    <a:pt x="13" y="35"/>
                  </a:lnTo>
                  <a:lnTo>
                    <a:pt x="15" y="36"/>
                  </a:lnTo>
                  <a:lnTo>
                    <a:pt x="17" y="35"/>
                  </a:lnTo>
                  <a:lnTo>
                    <a:pt x="19" y="34"/>
                  </a:lnTo>
                  <a:lnTo>
                    <a:pt x="21" y="32"/>
                  </a:lnTo>
                  <a:lnTo>
                    <a:pt x="23" y="30"/>
                  </a:lnTo>
                  <a:lnTo>
                    <a:pt x="24" y="29"/>
                  </a:lnTo>
                  <a:lnTo>
                    <a:pt x="27" y="28"/>
                  </a:lnTo>
                  <a:lnTo>
                    <a:pt x="29" y="29"/>
                  </a:lnTo>
                  <a:lnTo>
                    <a:pt x="32" y="33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40" y="34"/>
                  </a:lnTo>
                  <a:lnTo>
                    <a:pt x="44" y="31"/>
                  </a:lnTo>
                  <a:lnTo>
                    <a:pt x="46" y="29"/>
                  </a:lnTo>
                  <a:lnTo>
                    <a:pt x="48" y="28"/>
                  </a:lnTo>
                  <a:lnTo>
                    <a:pt x="50" y="29"/>
                  </a:lnTo>
                  <a:lnTo>
                    <a:pt x="52" y="30"/>
                  </a:lnTo>
                  <a:lnTo>
                    <a:pt x="54" y="31"/>
                  </a:lnTo>
                  <a:lnTo>
                    <a:pt x="56" y="31"/>
                  </a:lnTo>
                  <a:lnTo>
                    <a:pt x="57" y="30"/>
                  </a:lnTo>
                  <a:lnTo>
                    <a:pt x="58" y="29"/>
                  </a:lnTo>
                  <a:lnTo>
                    <a:pt x="57" y="27"/>
                  </a:lnTo>
                  <a:lnTo>
                    <a:pt x="56" y="23"/>
                  </a:lnTo>
                  <a:lnTo>
                    <a:pt x="55" y="2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89" name="Freeform 1733">
              <a:extLst>
                <a:ext uri="{FF2B5EF4-FFF2-40B4-BE49-F238E27FC236}">
                  <a16:creationId xmlns:a16="http://schemas.microsoft.com/office/drawing/2014/main" id="{44E22719-2BC3-7D4E-B372-AD94081FD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4388" y="3867151"/>
              <a:ext cx="57150" cy="69850"/>
            </a:xfrm>
            <a:custGeom>
              <a:avLst/>
              <a:gdLst/>
              <a:ahLst/>
              <a:cxnLst>
                <a:cxn ang="0">
                  <a:pos x="35" y="27"/>
                </a:cxn>
                <a:cxn ang="0">
                  <a:pos x="36" y="24"/>
                </a:cxn>
                <a:cxn ang="0">
                  <a:pos x="35" y="22"/>
                </a:cxn>
                <a:cxn ang="0">
                  <a:pos x="34" y="20"/>
                </a:cxn>
                <a:cxn ang="0">
                  <a:pos x="33" y="17"/>
                </a:cxn>
                <a:cxn ang="0">
                  <a:pos x="34" y="15"/>
                </a:cxn>
                <a:cxn ang="0">
                  <a:pos x="34" y="13"/>
                </a:cxn>
                <a:cxn ang="0">
                  <a:pos x="34" y="11"/>
                </a:cxn>
                <a:cxn ang="0">
                  <a:pos x="33" y="8"/>
                </a:cxn>
                <a:cxn ang="0">
                  <a:pos x="32" y="4"/>
                </a:cxn>
                <a:cxn ang="0">
                  <a:pos x="23" y="7"/>
                </a:cxn>
                <a:cxn ang="0">
                  <a:pos x="21" y="7"/>
                </a:cxn>
                <a:cxn ang="0">
                  <a:pos x="18" y="7"/>
                </a:cxn>
                <a:cxn ang="0">
                  <a:pos x="14" y="4"/>
                </a:cxn>
                <a:cxn ang="0">
                  <a:pos x="6" y="0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8" y="3"/>
                </a:cxn>
                <a:cxn ang="0">
                  <a:pos x="11" y="7"/>
                </a:cxn>
                <a:cxn ang="0">
                  <a:pos x="12" y="10"/>
                </a:cxn>
                <a:cxn ang="0">
                  <a:pos x="16" y="14"/>
                </a:cxn>
                <a:cxn ang="0">
                  <a:pos x="17" y="16"/>
                </a:cxn>
                <a:cxn ang="0">
                  <a:pos x="19" y="18"/>
                </a:cxn>
                <a:cxn ang="0">
                  <a:pos x="22" y="19"/>
                </a:cxn>
                <a:cxn ang="0">
                  <a:pos x="25" y="21"/>
                </a:cxn>
                <a:cxn ang="0">
                  <a:pos x="26" y="24"/>
                </a:cxn>
                <a:cxn ang="0">
                  <a:pos x="26" y="25"/>
                </a:cxn>
                <a:cxn ang="0">
                  <a:pos x="24" y="26"/>
                </a:cxn>
                <a:cxn ang="0">
                  <a:pos x="21" y="25"/>
                </a:cxn>
                <a:cxn ang="0">
                  <a:pos x="17" y="24"/>
                </a:cxn>
                <a:cxn ang="0">
                  <a:pos x="14" y="25"/>
                </a:cxn>
                <a:cxn ang="0">
                  <a:pos x="11" y="26"/>
                </a:cxn>
                <a:cxn ang="0">
                  <a:pos x="7" y="26"/>
                </a:cxn>
                <a:cxn ang="0">
                  <a:pos x="3" y="25"/>
                </a:cxn>
                <a:cxn ang="0">
                  <a:pos x="2" y="26"/>
                </a:cxn>
                <a:cxn ang="0">
                  <a:pos x="1" y="27"/>
                </a:cxn>
                <a:cxn ang="0">
                  <a:pos x="0" y="29"/>
                </a:cxn>
                <a:cxn ang="0">
                  <a:pos x="0" y="31"/>
                </a:cxn>
                <a:cxn ang="0">
                  <a:pos x="1" y="32"/>
                </a:cxn>
                <a:cxn ang="0">
                  <a:pos x="3" y="33"/>
                </a:cxn>
                <a:cxn ang="0">
                  <a:pos x="5" y="36"/>
                </a:cxn>
                <a:cxn ang="0">
                  <a:pos x="6" y="37"/>
                </a:cxn>
                <a:cxn ang="0">
                  <a:pos x="5" y="38"/>
                </a:cxn>
                <a:cxn ang="0">
                  <a:pos x="3" y="40"/>
                </a:cxn>
                <a:cxn ang="0">
                  <a:pos x="6" y="40"/>
                </a:cxn>
                <a:cxn ang="0">
                  <a:pos x="8" y="39"/>
                </a:cxn>
                <a:cxn ang="0">
                  <a:pos x="11" y="38"/>
                </a:cxn>
                <a:cxn ang="0">
                  <a:pos x="14" y="38"/>
                </a:cxn>
                <a:cxn ang="0">
                  <a:pos x="16" y="39"/>
                </a:cxn>
                <a:cxn ang="0">
                  <a:pos x="18" y="39"/>
                </a:cxn>
                <a:cxn ang="0">
                  <a:pos x="21" y="39"/>
                </a:cxn>
                <a:cxn ang="0">
                  <a:pos x="24" y="39"/>
                </a:cxn>
                <a:cxn ang="0">
                  <a:pos x="27" y="43"/>
                </a:cxn>
                <a:cxn ang="0">
                  <a:pos x="29" y="44"/>
                </a:cxn>
                <a:cxn ang="0">
                  <a:pos x="32" y="44"/>
                </a:cxn>
                <a:cxn ang="0">
                  <a:pos x="35" y="42"/>
                </a:cxn>
                <a:cxn ang="0">
                  <a:pos x="35" y="33"/>
                </a:cxn>
                <a:cxn ang="0">
                  <a:pos x="35" y="29"/>
                </a:cxn>
                <a:cxn ang="0">
                  <a:pos x="35" y="27"/>
                </a:cxn>
              </a:cxnLst>
              <a:rect l="0" t="0" r="r" b="b"/>
              <a:pathLst>
                <a:path w="36" h="44">
                  <a:moveTo>
                    <a:pt x="35" y="27"/>
                  </a:moveTo>
                  <a:lnTo>
                    <a:pt x="36" y="24"/>
                  </a:lnTo>
                  <a:lnTo>
                    <a:pt x="35" y="22"/>
                  </a:lnTo>
                  <a:lnTo>
                    <a:pt x="34" y="20"/>
                  </a:lnTo>
                  <a:lnTo>
                    <a:pt x="33" y="17"/>
                  </a:lnTo>
                  <a:lnTo>
                    <a:pt x="34" y="15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3" y="8"/>
                  </a:lnTo>
                  <a:lnTo>
                    <a:pt x="32" y="4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8" y="7"/>
                  </a:lnTo>
                  <a:lnTo>
                    <a:pt x="14" y="4"/>
                  </a:lnTo>
                  <a:lnTo>
                    <a:pt x="6" y="0"/>
                  </a:lnTo>
                  <a:lnTo>
                    <a:pt x="4" y="3"/>
                  </a:lnTo>
                  <a:lnTo>
                    <a:pt x="3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11" y="7"/>
                  </a:lnTo>
                  <a:lnTo>
                    <a:pt x="12" y="10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9" y="18"/>
                  </a:lnTo>
                  <a:lnTo>
                    <a:pt x="22" y="19"/>
                  </a:lnTo>
                  <a:lnTo>
                    <a:pt x="25" y="21"/>
                  </a:lnTo>
                  <a:lnTo>
                    <a:pt x="26" y="24"/>
                  </a:lnTo>
                  <a:lnTo>
                    <a:pt x="26" y="25"/>
                  </a:lnTo>
                  <a:lnTo>
                    <a:pt x="24" y="26"/>
                  </a:lnTo>
                  <a:lnTo>
                    <a:pt x="21" y="25"/>
                  </a:lnTo>
                  <a:lnTo>
                    <a:pt x="17" y="24"/>
                  </a:lnTo>
                  <a:lnTo>
                    <a:pt x="14" y="25"/>
                  </a:lnTo>
                  <a:lnTo>
                    <a:pt x="11" y="26"/>
                  </a:lnTo>
                  <a:lnTo>
                    <a:pt x="7" y="26"/>
                  </a:lnTo>
                  <a:lnTo>
                    <a:pt x="3" y="25"/>
                  </a:lnTo>
                  <a:lnTo>
                    <a:pt x="2" y="26"/>
                  </a:lnTo>
                  <a:lnTo>
                    <a:pt x="1" y="27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1" y="32"/>
                  </a:lnTo>
                  <a:lnTo>
                    <a:pt x="3" y="33"/>
                  </a:lnTo>
                  <a:lnTo>
                    <a:pt x="5" y="36"/>
                  </a:lnTo>
                  <a:lnTo>
                    <a:pt x="6" y="37"/>
                  </a:lnTo>
                  <a:lnTo>
                    <a:pt x="5" y="38"/>
                  </a:lnTo>
                  <a:lnTo>
                    <a:pt x="3" y="40"/>
                  </a:lnTo>
                  <a:lnTo>
                    <a:pt x="6" y="40"/>
                  </a:lnTo>
                  <a:lnTo>
                    <a:pt x="8" y="39"/>
                  </a:lnTo>
                  <a:lnTo>
                    <a:pt x="11" y="38"/>
                  </a:lnTo>
                  <a:lnTo>
                    <a:pt x="14" y="38"/>
                  </a:lnTo>
                  <a:lnTo>
                    <a:pt x="16" y="39"/>
                  </a:lnTo>
                  <a:lnTo>
                    <a:pt x="18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7" y="43"/>
                  </a:lnTo>
                  <a:lnTo>
                    <a:pt x="29" y="44"/>
                  </a:lnTo>
                  <a:lnTo>
                    <a:pt x="32" y="44"/>
                  </a:lnTo>
                  <a:lnTo>
                    <a:pt x="35" y="42"/>
                  </a:lnTo>
                  <a:lnTo>
                    <a:pt x="35" y="33"/>
                  </a:lnTo>
                  <a:lnTo>
                    <a:pt x="35" y="29"/>
                  </a:lnTo>
                  <a:lnTo>
                    <a:pt x="35" y="2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0" name="Freeform 1734">
              <a:extLst>
                <a:ext uri="{FF2B5EF4-FFF2-40B4-BE49-F238E27FC236}">
                  <a16:creationId xmlns:a16="http://schemas.microsoft.com/office/drawing/2014/main" id="{FC27CD9C-8FAC-814A-A148-A7FA26B8F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550" y="3910013"/>
              <a:ext cx="57150" cy="46038"/>
            </a:xfrm>
            <a:custGeom>
              <a:avLst/>
              <a:gdLst/>
              <a:ahLst/>
              <a:cxnLst>
                <a:cxn ang="0">
                  <a:pos x="30" y="8"/>
                </a:cxn>
                <a:cxn ang="0">
                  <a:pos x="25" y="4"/>
                </a:cxn>
                <a:cxn ang="0">
                  <a:pos x="28" y="7"/>
                </a:cxn>
                <a:cxn ang="0">
                  <a:pos x="29" y="8"/>
                </a:cxn>
                <a:cxn ang="0">
                  <a:pos x="30" y="8"/>
                </a:cxn>
                <a:cxn ang="0">
                  <a:pos x="34" y="9"/>
                </a:cxn>
                <a:cxn ang="0">
                  <a:pos x="31" y="8"/>
                </a:cxn>
                <a:cxn ang="0">
                  <a:pos x="32" y="10"/>
                </a:cxn>
                <a:cxn ang="0">
                  <a:pos x="26" y="7"/>
                </a:cxn>
                <a:cxn ang="0">
                  <a:pos x="21" y="5"/>
                </a:cxn>
                <a:cxn ang="0">
                  <a:pos x="18" y="5"/>
                </a:cxn>
                <a:cxn ang="0">
                  <a:pos x="15" y="4"/>
                </a:cxn>
                <a:cxn ang="0">
                  <a:pos x="12" y="4"/>
                </a:cxn>
                <a:cxn ang="0">
                  <a:pos x="10" y="3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9" y="12"/>
                </a:cxn>
                <a:cxn ang="0">
                  <a:pos x="12" y="13"/>
                </a:cxn>
                <a:cxn ang="0">
                  <a:pos x="14" y="13"/>
                </a:cxn>
                <a:cxn ang="0">
                  <a:pos x="17" y="14"/>
                </a:cxn>
                <a:cxn ang="0">
                  <a:pos x="20" y="15"/>
                </a:cxn>
                <a:cxn ang="0">
                  <a:pos x="22" y="19"/>
                </a:cxn>
                <a:cxn ang="0">
                  <a:pos x="23" y="21"/>
                </a:cxn>
                <a:cxn ang="0">
                  <a:pos x="23" y="25"/>
                </a:cxn>
                <a:cxn ang="0">
                  <a:pos x="24" y="28"/>
                </a:cxn>
                <a:cxn ang="0">
                  <a:pos x="25" y="29"/>
                </a:cxn>
                <a:cxn ang="0">
                  <a:pos x="26" y="29"/>
                </a:cxn>
                <a:cxn ang="0">
                  <a:pos x="30" y="28"/>
                </a:cxn>
                <a:cxn ang="0">
                  <a:pos x="31" y="25"/>
                </a:cxn>
                <a:cxn ang="0">
                  <a:pos x="34" y="19"/>
                </a:cxn>
                <a:cxn ang="0">
                  <a:pos x="34" y="17"/>
                </a:cxn>
                <a:cxn ang="0">
                  <a:pos x="32" y="15"/>
                </a:cxn>
                <a:cxn ang="0">
                  <a:pos x="36" y="12"/>
                </a:cxn>
                <a:cxn ang="0">
                  <a:pos x="36" y="11"/>
                </a:cxn>
                <a:cxn ang="0">
                  <a:pos x="34" y="9"/>
                </a:cxn>
                <a:cxn ang="0">
                  <a:pos x="30" y="8"/>
                </a:cxn>
              </a:cxnLst>
              <a:rect l="0" t="0" r="r" b="b"/>
              <a:pathLst>
                <a:path w="36" h="29">
                  <a:moveTo>
                    <a:pt x="30" y="8"/>
                  </a:moveTo>
                  <a:lnTo>
                    <a:pt x="25" y="4"/>
                  </a:lnTo>
                  <a:lnTo>
                    <a:pt x="28" y="7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4" y="9"/>
                  </a:lnTo>
                  <a:lnTo>
                    <a:pt x="31" y="8"/>
                  </a:lnTo>
                  <a:lnTo>
                    <a:pt x="32" y="10"/>
                  </a:lnTo>
                  <a:lnTo>
                    <a:pt x="26" y="7"/>
                  </a:lnTo>
                  <a:lnTo>
                    <a:pt x="21" y="5"/>
                  </a:lnTo>
                  <a:lnTo>
                    <a:pt x="18" y="5"/>
                  </a:lnTo>
                  <a:lnTo>
                    <a:pt x="15" y="4"/>
                  </a:lnTo>
                  <a:lnTo>
                    <a:pt x="12" y="4"/>
                  </a:lnTo>
                  <a:lnTo>
                    <a:pt x="10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2" y="13"/>
                  </a:lnTo>
                  <a:lnTo>
                    <a:pt x="14" y="13"/>
                  </a:lnTo>
                  <a:lnTo>
                    <a:pt x="17" y="14"/>
                  </a:lnTo>
                  <a:lnTo>
                    <a:pt x="20" y="15"/>
                  </a:lnTo>
                  <a:lnTo>
                    <a:pt x="22" y="19"/>
                  </a:lnTo>
                  <a:lnTo>
                    <a:pt x="23" y="21"/>
                  </a:lnTo>
                  <a:lnTo>
                    <a:pt x="23" y="25"/>
                  </a:lnTo>
                  <a:lnTo>
                    <a:pt x="24" y="28"/>
                  </a:lnTo>
                  <a:lnTo>
                    <a:pt x="25" y="29"/>
                  </a:lnTo>
                  <a:lnTo>
                    <a:pt x="26" y="29"/>
                  </a:lnTo>
                  <a:lnTo>
                    <a:pt x="30" y="28"/>
                  </a:lnTo>
                  <a:lnTo>
                    <a:pt x="31" y="25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2" y="15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4" y="9"/>
                  </a:lnTo>
                  <a:lnTo>
                    <a:pt x="30" y="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1" name="Freeform 1735">
              <a:extLst>
                <a:ext uri="{FF2B5EF4-FFF2-40B4-BE49-F238E27FC236}">
                  <a16:creationId xmlns:a16="http://schemas.microsoft.com/office/drawing/2014/main" id="{E52E623E-AD2C-D649-ACBF-D570A2B53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500" y="4595813"/>
              <a:ext cx="1588" cy="476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2" name="Freeform 1736">
              <a:extLst>
                <a:ext uri="{FF2B5EF4-FFF2-40B4-BE49-F238E27FC236}">
                  <a16:creationId xmlns:a16="http://schemas.microsoft.com/office/drawing/2014/main" id="{00BC1717-B0D4-854C-A6CF-5FDC0CCF6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500" y="4821238"/>
              <a:ext cx="1588" cy="317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3" name="Freeform 1737">
              <a:extLst>
                <a:ext uri="{FF2B5EF4-FFF2-40B4-BE49-F238E27FC236}">
                  <a16:creationId xmlns:a16="http://schemas.microsoft.com/office/drawing/2014/main" id="{884AA088-34EA-B343-B7FA-E3745127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825" y="4727576"/>
              <a:ext cx="166688" cy="365125"/>
            </a:xfrm>
            <a:custGeom>
              <a:avLst/>
              <a:gdLst/>
              <a:ahLst/>
              <a:cxnLst>
                <a:cxn ang="0">
                  <a:pos x="100" y="40"/>
                </a:cxn>
                <a:cxn ang="0">
                  <a:pos x="94" y="14"/>
                </a:cxn>
                <a:cxn ang="0">
                  <a:pos x="86" y="4"/>
                </a:cxn>
                <a:cxn ang="0">
                  <a:pos x="80" y="3"/>
                </a:cxn>
                <a:cxn ang="0">
                  <a:pos x="78" y="12"/>
                </a:cxn>
                <a:cxn ang="0">
                  <a:pos x="74" y="18"/>
                </a:cxn>
                <a:cxn ang="0">
                  <a:pos x="73" y="26"/>
                </a:cxn>
                <a:cxn ang="0">
                  <a:pos x="67" y="24"/>
                </a:cxn>
                <a:cxn ang="0">
                  <a:pos x="65" y="29"/>
                </a:cxn>
                <a:cxn ang="0">
                  <a:pos x="68" y="34"/>
                </a:cxn>
                <a:cxn ang="0">
                  <a:pos x="67" y="41"/>
                </a:cxn>
                <a:cxn ang="0">
                  <a:pos x="64" y="46"/>
                </a:cxn>
                <a:cxn ang="0">
                  <a:pos x="60" y="47"/>
                </a:cxn>
                <a:cxn ang="0">
                  <a:pos x="55" y="50"/>
                </a:cxn>
                <a:cxn ang="0">
                  <a:pos x="53" y="53"/>
                </a:cxn>
                <a:cxn ang="0">
                  <a:pos x="47" y="56"/>
                </a:cxn>
                <a:cxn ang="0">
                  <a:pos x="47" y="66"/>
                </a:cxn>
                <a:cxn ang="0">
                  <a:pos x="46" y="70"/>
                </a:cxn>
                <a:cxn ang="0">
                  <a:pos x="41" y="61"/>
                </a:cxn>
                <a:cxn ang="0">
                  <a:pos x="31" y="63"/>
                </a:cxn>
                <a:cxn ang="0">
                  <a:pos x="17" y="74"/>
                </a:cxn>
                <a:cxn ang="0">
                  <a:pos x="15" y="90"/>
                </a:cxn>
                <a:cxn ang="0">
                  <a:pos x="20" y="118"/>
                </a:cxn>
                <a:cxn ang="0">
                  <a:pos x="16" y="136"/>
                </a:cxn>
                <a:cxn ang="0">
                  <a:pos x="7" y="159"/>
                </a:cxn>
                <a:cxn ang="0">
                  <a:pos x="3" y="174"/>
                </a:cxn>
                <a:cxn ang="0">
                  <a:pos x="3" y="184"/>
                </a:cxn>
                <a:cxn ang="0">
                  <a:pos x="10" y="199"/>
                </a:cxn>
                <a:cxn ang="0">
                  <a:pos x="14" y="217"/>
                </a:cxn>
                <a:cxn ang="0">
                  <a:pos x="25" y="228"/>
                </a:cxn>
                <a:cxn ang="0">
                  <a:pos x="34" y="230"/>
                </a:cxn>
                <a:cxn ang="0">
                  <a:pos x="52" y="224"/>
                </a:cxn>
                <a:cxn ang="0">
                  <a:pos x="59" y="217"/>
                </a:cxn>
                <a:cxn ang="0">
                  <a:pos x="67" y="196"/>
                </a:cxn>
                <a:cxn ang="0">
                  <a:pos x="69" y="174"/>
                </a:cxn>
                <a:cxn ang="0">
                  <a:pos x="75" y="153"/>
                </a:cxn>
                <a:cxn ang="0">
                  <a:pos x="79" y="141"/>
                </a:cxn>
                <a:cxn ang="0">
                  <a:pos x="79" y="129"/>
                </a:cxn>
                <a:cxn ang="0">
                  <a:pos x="89" y="106"/>
                </a:cxn>
                <a:cxn ang="0">
                  <a:pos x="90" y="91"/>
                </a:cxn>
                <a:cxn ang="0">
                  <a:pos x="96" y="80"/>
                </a:cxn>
                <a:cxn ang="0">
                  <a:pos x="97" y="69"/>
                </a:cxn>
                <a:cxn ang="0">
                  <a:pos x="93" y="61"/>
                </a:cxn>
                <a:cxn ang="0">
                  <a:pos x="96" y="57"/>
                </a:cxn>
                <a:cxn ang="0">
                  <a:pos x="100" y="64"/>
                </a:cxn>
                <a:cxn ang="0">
                  <a:pos x="104" y="62"/>
                </a:cxn>
                <a:cxn ang="0">
                  <a:pos x="102" y="52"/>
                </a:cxn>
                <a:cxn ang="0">
                  <a:pos x="101" y="46"/>
                </a:cxn>
              </a:cxnLst>
              <a:rect l="0" t="0" r="r" b="b"/>
              <a:pathLst>
                <a:path w="105" h="230">
                  <a:moveTo>
                    <a:pt x="101" y="46"/>
                  </a:moveTo>
                  <a:lnTo>
                    <a:pt x="101" y="43"/>
                  </a:lnTo>
                  <a:lnTo>
                    <a:pt x="100" y="40"/>
                  </a:lnTo>
                  <a:lnTo>
                    <a:pt x="97" y="33"/>
                  </a:lnTo>
                  <a:lnTo>
                    <a:pt x="95" y="20"/>
                  </a:lnTo>
                  <a:lnTo>
                    <a:pt x="94" y="14"/>
                  </a:lnTo>
                  <a:lnTo>
                    <a:pt x="93" y="11"/>
                  </a:lnTo>
                  <a:lnTo>
                    <a:pt x="91" y="9"/>
                  </a:lnTo>
                  <a:lnTo>
                    <a:pt x="86" y="4"/>
                  </a:lnTo>
                  <a:lnTo>
                    <a:pt x="82" y="0"/>
                  </a:lnTo>
                  <a:lnTo>
                    <a:pt x="81" y="1"/>
                  </a:lnTo>
                  <a:lnTo>
                    <a:pt x="80" y="3"/>
                  </a:lnTo>
                  <a:lnTo>
                    <a:pt x="79" y="7"/>
                  </a:lnTo>
                  <a:lnTo>
                    <a:pt x="79" y="10"/>
                  </a:lnTo>
                  <a:lnTo>
                    <a:pt x="78" y="12"/>
                  </a:lnTo>
                  <a:lnTo>
                    <a:pt x="77" y="13"/>
                  </a:lnTo>
                  <a:lnTo>
                    <a:pt x="75" y="17"/>
                  </a:lnTo>
                  <a:lnTo>
                    <a:pt x="74" y="18"/>
                  </a:lnTo>
                  <a:lnTo>
                    <a:pt x="73" y="19"/>
                  </a:lnTo>
                  <a:lnTo>
                    <a:pt x="74" y="23"/>
                  </a:lnTo>
                  <a:lnTo>
                    <a:pt x="73" y="26"/>
                  </a:lnTo>
                  <a:lnTo>
                    <a:pt x="69" y="24"/>
                  </a:lnTo>
                  <a:lnTo>
                    <a:pt x="68" y="24"/>
                  </a:lnTo>
                  <a:lnTo>
                    <a:pt x="67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5" y="29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8" y="34"/>
                  </a:lnTo>
                  <a:lnTo>
                    <a:pt x="67" y="36"/>
                  </a:lnTo>
                  <a:lnTo>
                    <a:pt x="67" y="39"/>
                  </a:lnTo>
                  <a:lnTo>
                    <a:pt x="67" y="41"/>
                  </a:lnTo>
                  <a:lnTo>
                    <a:pt x="67" y="43"/>
                  </a:lnTo>
                  <a:lnTo>
                    <a:pt x="67" y="45"/>
                  </a:lnTo>
                  <a:lnTo>
                    <a:pt x="64" y="46"/>
                  </a:lnTo>
                  <a:lnTo>
                    <a:pt x="63" y="45"/>
                  </a:lnTo>
                  <a:lnTo>
                    <a:pt x="61" y="45"/>
                  </a:lnTo>
                  <a:lnTo>
                    <a:pt x="60" y="47"/>
                  </a:lnTo>
                  <a:lnTo>
                    <a:pt x="59" y="49"/>
                  </a:lnTo>
                  <a:lnTo>
                    <a:pt x="57" y="50"/>
                  </a:lnTo>
                  <a:lnTo>
                    <a:pt x="55" y="50"/>
                  </a:lnTo>
                  <a:lnTo>
                    <a:pt x="54" y="52"/>
                  </a:lnTo>
                  <a:lnTo>
                    <a:pt x="54" y="53"/>
                  </a:lnTo>
                  <a:lnTo>
                    <a:pt x="53" y="53"/>
                  </a:lnTo>
                  <a:lnTo>
                    <a:pt x="49" y="54"/>
                  </a:lnTo>
                  <a:lnTo>
                    <a:pt x="47" y="55"/>
                  </a:lnTo>
                  <a:lnTo>
                    <a:pt x="47" y="56"/>
                  </a:lnTo>
                  <a:lnTo>
                    <a:pt x="47" y="58"/>
                  </a:lnTo>
                  <a:lnTo>
                    <a:pt x="47" y="62"/>
                  </a:lnTo>
                  <a:lnTo>
                    <a:pt x="47" y="66"/>
                  </a:lnTo>
                  <a:lnTo>
                    <a:pt x="47" y="69"/>
                  </a:lnTo>
                  <a:lnTo>
                    <a:pt x="47" y="70"/>
                  </a:lnTo>
                  <a:lnTo>
                    <a:pt x="46" y="70"/>
                  </a:lnTo>
                  <a:lnTo>
                    <a:pt x="45" y="65"/>
                  </a:lnTo>
                  <a:lnTo>
                    <a:pt x="43" y="63"/>
                  </a:lnTo>
                  <a:lnTo>
                    <a:pt x="41" y="61"/>
                  </a:lnTo>
                  <a:lnTo>
                    <a:pt x="42" y="59"/>
                  </a:lnTo>
                  <a:lnTo>
                    <a:pt x="42" y="58"/>
                  </a:lnTo>
                  <a:lnTo>
                    <a:pt x="31" y="63"/>
                  </a:lnTo>
                  <a:lnTo>
                    <a:pt x="26" y="65"/>
                  </a:lnTo>
                  <a:lnTo>
                    <a:pt x="20" y="69"/>
                  </a:lnTo>
                  <a:lnTo>
                    <a:pt x="17" y="74"/>
                  </a:lnTo>
                  <a:lnTo>
                    <a:pt x="15" y="80"/>
                  </a:lnTo>
                  <a:lnTo>
                    <a:pt x="15" y="86"/>
                  </a:lnTo>
                  <a:lnTo>
                    <a:pt x="15" y="90"/>
                  </a:lnTo>
                  <a:lnTo>
                    <a:pt x="17" y="101"/>
                  </a:lnTo>
                  <a:lnTo>
                    <a:pt x="19" y="112"/>
                  </a:lnTo>
                  <a:lnTo>
                    <a:pt x="20" y="118"/>
                  </a:lnTo>
                  <a:lnTo>
                    <a:pt x="20" y="124"/>
                  </a:lnTo>
                  <a:lnTo>
                    <a:pt x="18" y="130"/>
                  </a:lnTo>
                  <a:lnTo>
                    <a:pt x="16" y="136"/>
                  </a:lnTo>
                  <a:lnTo>
                    <a:pt x="10" y="146"/>
                  </a:lnTo>
                  <a:lnTo>
                    <a:pt x="8" y="153"/>
                  </a:lnTo>
                  <a:lnTo>
                    <a:pt x="7" y="159"/>
                  </a:lnTo>
                  <a:lnTo>
                    <a:pt x="7" y="164"/>
                  </a:lnTo>
                  <a:lnTo>
                    <a:pt x="5" y="169"/>
                  </a:lnTo>
                  <a:lnTo>
                    <a:pt x="3" y="174"/>
                  </a:lnTo>
                  <a:lnTo>
                    <a:pt x="0" y="179"/>
                  </a:lnTo>
                  <a:lnTo>
                    <a:pt x="2" y="181"/>
                  </a:lnTo>
                  <a:lnTo>
                    <a:pt x="3" y="184"/>
                  </a:lnTo>
                  <a:lnTo>
                    <a:pt x="6" y="188"/>
                  </a:lnTo>
                  <a:lnTo>
                    <a:pt x="9" y="194"/>
                  </a:lnTo>
                  <a:lnTo>
                    <a:pt x="10" y="199"/>
                  </a:lnTo>
                  <a:lnTo>
                    <a:pt x="11" y="205"/>
                  </a:lnTo>
                  <a:lnTo>
                    <a:pt x="12" y="211"/>
                  </a:lnTo>
                  <a:lnTo>
                    <a:pt x="14" y="217"/>
                  </a:lnTo>
                  <a:lnTo>
                    <a:pt x="17" y="221"/>
                  </a:lnTo>
                  <a:lnTo>
                    <a:pt x="20" y="225"/>
                  </a:lnTo>
                  <a:lnTo>
                    <a:pt x="25" y="228"/>
                  </a:lnTo>
                  <a:lnTo>
                    <a:pt x="29" y="230"/>
                  </a:lnTo>
                  <a:lnTo>
                    <a:pt x="32" y="230"/>
                  </a:lnTo>
                  <a:lnTo>
                    <a:pt x="34" y="230"/>
                  </a:lnTo>
                  <a:lnTo>
                    <a:pt x="39" y="228"/>
                  </a:lnTo>
                  <a:lnTo>
                    <a:pt x="46" y="225"/>
                  </a:lnTo>
                  <a:lnTo>
                    <a:pt x="52" y="224"/>
                  </a:lnTo>
                  <a:lnTo>
                    <a:pt x="59" y="224"/>
                  </a:lnTo>
                  <a:lnTo>
                    <a:pt x="58" y="221"/>
                  </a:lnTo>
                  <a:lnTo>
                    <a:pt x="59" y="217"/>
                  </a:lnTo>
                  <a:lnTo>
                    <a:pt x="63" y="210"/>
                  </a:lnTo>
                  <a:lnTo>
                    <a:pt x="64" y="203"/>
                  </a:lnTo>
                  <a:lnTo>
                    <a:pt x="67" y="196"/>
                  </a:lnTo>
                  <a:lnTo>
                    <a:pt x="67" y="188"/>
                  </a:lnTo>
                  <a:lnTo>
                    <a:pt x="68" y="181"/>
                  </a:lnTo>
                  <a:lnTo>
                    <a:pt x="69" y="174"/>
                  </a:lnTo>
                  <a:lnTo>
                    <a:pt x="71" y="166"/>
                  </a:lnTo>
                  <a:lnTo>
                    <a:pt x="73" y="160"/>
                  </a:lnTo>
                  <a:lnTo>
                    <a:pt x="75" y="153"/>
                  </a:lnTo>
                  <a:lnTo>
                    <a:pt x="78" y="147"/>
                  </a:lnTo>
                  <a:lnTo>
                    <a:pt x="79" y="144"/>
                  </a:lnTo>
                  <a:lnTo>
                    <a:pt x="79" y="141"/>
                  </a:lnTo>
                  <a:lnTo>
                    <a:pt x="79" y="135"/>
                  </a:lnTo>
                  <a:lnTo>
                    <a:pt x="79" y="132"/>
                  </a:lnTo>
                  <a:lnTo>
                    <a:pt x="79" y="129"/>
                  </a:lnTo>
                  <a:lnTo>
                    <a:pt x="84" y="117"/>
                  </a:lnTo>
                  <a:lnTo>
                    <a:pt x="87" y="112"/>
                  </a:lnTo>
                  <a:lnTo>
                    <a:pt x="89" y="106"/>
                  </a:lnTo>
                  <a:lnTo>
                    <a:pt x="89" y="99"/>
                  </a:lnTo>
                  <a:lnTo>
                    <a:pt x="89" y="94"/>
                  </a:lnTo>
                  <a:lnTo>
                    <a:pt x="90" y="91"/>
                  </a:lnTo>
                  <a:lnTo>
                    <a:pt x="91" y="88"/>
                  </a:lnTo>
                  <a:lnTo>
                    <a:pt x="95" y="83"/>
                  </a:lnTo>
                  <a:lnTo>
                    <a:pt x="96" y="80"/>
                  </a:lnTo>
                  <a:lnTo>
                    <a:pt x="96" y="78"/>
                  </a:lnTo>
                  <a:lnTo>
                    <a:pt x="97" y="72"/>
                  </a:lnTo>
                  <a:lnTo>
                    <a:pt x="97" y="69"/>
                  </a:lnTo>
                  <a:lnTo>
                    <a:pt x="96" y="66"/>
                  </a:lnTo>
                  <a:lnTo>
                    <a:pt x="94" y="64"/>
                  </a:lnTo>
                  <a:lnTo>
                    <a:pt x="93" y="61"/>
                  </a:lnTo>
                  <a:lnTo>
                    <a:pt x="94" y="58"/>
                  </a:lnTo>
                  <a:lnTo>
                    <a:pt x="95" y="57"/>
                  </a:lnTo>
                  <a:lnTo>
                    <a:pt x="96" y="57"/>
                  </a:lnTo>
                  <a:lnTo>
                    <a:pt x="98" y="59"/>
                  </a:lnTo>
                  <a:lnTo>
                    <a:pt x="99" y="63"/>
                  </a:lnTo>
                  <a:lnTo>
                    <a:pt x="100" y="64"/>
                  </a:lnTo>
                  <a:lnTo>
                    <a:pt x="101" y="65"/>
                  </a:lnTo>
                  <a:lnTo>
                    <a:pt x="103" y="64"/>
                  </a:lnTo>
                  <a:lnTo>
                    <a:pt x="104" y="62"/>
                  </a:lnTo>
                  <a:lnTo>
                    <a:pt x="105" y="59"/>
                  </a:lnTo>
                  <a:lnTo>
                    <a:pt x="103" y="55"/>
                  </a:lnTo>
                  <a:lnTo>
                    <a:pt x="102" y="52"/>
                  </a:lnTo>
                  <a:lnTo>
                    <a:pt x="101" y="49"/>
                  </a:lnTo>
                  <a:lnTo>
                    <a:pt x="101" y="47"/>
                  </a:lnTo>
                  <a:lnTo>
                    <a:pt x="101" y="4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4" name="Freeform 1738">
              <a:extLst>
                <a:ext uri="{FF2B5EF4-FFF2-40B4-BE49-F238E27FC236}">
                  <a16:creationId xmlns:a16="http://schemas.microsoft.com/office/drawing/2014/main" id="{2975815A-7055-174D-A9A0-F5F9B56E9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800" y="4930776"/>
              <a:ext cx="14288" cy="2381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6" y="2"/>
                </a:cxn>
                <a:cxn ang="0">
                  <a:pos x="6" y="3"/>
                </a:cxn>
                <a:cxn ang="0">
                  <a:pos x="5" y="3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1" y="7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1" y="14"/>
                </a:cxn>
                <a:cxn ang="0">
                  <a:pos x="3" y="15"/>
                </a:cxn>
                <a:cxn ang="0">
                  <a:pos x="4" y="15"/>
                </a:cxn>
                <a:cxn ang="0">
                  <a:pos x="5" y="15"/>
                </a:cxn>
                <a:cxn ang="0">
                  <a:pos x="5" y="14"/>
                </a:cxn>
                <a:cxn ang="0">
                  <a:pos x="6" y="14"/>
                </a:cxn>
                <a:cxn ang="0">
                  <a:pos x="6" y="13"/>
                </a:cxn>
                <a:cxn ang="0">
                  <a:pos x="6" y="12"/>
                </a:cxn>
                <a:cxn ang="0">
                  <a:pos x="6" y="11"/>
                </a:cxn>
                <a:cxn ang="0">
                  <a:pos x="7" y="10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8" y="7"/>
                </a:cxn>
                <a:cxn ang="0">
                  <a:pos x="8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9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9" y="3"/>
                </a:cxn>
              </a:cxnLst>
              <a:rect l="0" t="0" r="r" b="b"/>
              <a:pathLst>
                <a:path w="9" h="15">
                  <a:moveTo>
                    <a:pt x="9" y="3"/>
                  </a:move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3" y="15"/>
                  </a:lnTo>
                  <a:lnTo>
                    <a:pt x="4" y="15"/>
                  </a:lnTo>
                  <a:lnTo>
                    <a:pt x="5" y="15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5" name="Freeform 1739">
              <a:extLst>
                <a:ext uri="{FF2B5EF4-FFF2-40B4-BE49-F238E27FC236}">
                  <a16:creationId xmlns:a16="http://schemas.microsoft.com/office/drawing/2014/main" id="{531CAEE9-D5A8-E94E-A525-CBD85BD65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654426"/>
              <a:ext cx="214313" cy="427038"/>
            </a:xfrm>
            <a:custGeom>
              <a:avLst/>
              <a:gdLst/>
              <a:ahLst/>
              <a:cxnLst>
                <a:cxn ang="0">
                  <a:pos x="130" y="241"/>
                </a:cxn>
                <a:cxn ang="0">
                  <a:pos x="130" y="233"/>
                </a:cxn>
                <a:cxn ang="0">
                  <a:pos x="132" y="221"/>
                </a:cxn>
                <a:cxn ang="0">
                  <a:pos x="130" y="201"/>
                </a:cxn>
                <a:cxn ang="0">
                  <a:pos x="122" y="188"/>
                </a:cxn>
                <a:cxn ang="0">
                  <a:pos x="112" y="167"/>
                </a:cxn>
                <a:cxn ang="0">
                  <a:pos x="100" y="155"/>
                </a:cxn>
                <a:cxn ang="0">
                  <a:pos x="92" y="146"/>
                </a:cxn>
                <a:cxn ang="0">
                  <a:pos x="86" y="135"/>
                </a:cxn>
                <a:cxn ang="0">
                  <a:pos x="79" y="104"/>
                </a:cxn>
                <a:cxn ang="0">
                  <a:pos x="77" y="91"/>
                </a:cxn>
                <a:cxn ang="0">
                  <a:pos x="68" y="84"/>
                </a:cxn>
                <a:cxn ang="0">
                  <a:pos x="64" y="78"/>
                </a:cxn>
                <a:cxn ang="0">
                  <a:pos x="61" y="69"/>
                </a:cxn>
                <a:cxn ang="0">
                  <a:pos x="58" y="58"/>
                </a:cxn>
                <a:cxn ang="0">
                  <a:pos x="51" y="48"/>
                </a:cxn>
                <a:cxn ang="0">
                  <a:pos x="46" y="36"/>
                </a:cxn>
                <a:cxn ang="0">
                  <a:pos x="34" y="16"/>
                </a:cxn>
                <a:cxn ang="0">
                  <a:pos x="29" y="12"/>
                </a:cxn>
                <a:cxn ang="0">
                  <a:pos x="23" y="17"/>
                </a:cxn>
                <a:cxn ang="0">
                  <a:pos x="18" y="16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0" y="23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24" y="49"/>
                </a:cxn>
                <a:cxn ang="0">
                  <a:pos x="22" y="59"/>
                </a:cxn>
                <a:cxn ang="0">
                  <a:pos x="32" y="69"/>
                </a:cxn>
                <a:cxn ang="0">
                  <a:pos x="35" y="76"/>
                </a:cxn>
                <a:cxn ang="0">
                  <a:pos x="34" y="80"/>
                </a:cxn>
                <a:cxn ang="0">
                  <a:pos x="35" y="85"/>
                </a:cxn>
                <a:cxn ang="0">
                  <a:pos x="37" y="99"/>
                </a:cxn>
                <a:cxn ang="0">
                  <a:pos x="40" y="103"/>
                </a:cxn>
                <a:cxn ang="0">
                  <a:pos x="49" y="106"/>
                </a:cxn>
                <a:cxn ang="0">
                  <a:pos x="55" y="114"/>
                </a:cxn>
                <a:cxn ang="0">
                  <a:pos x="58" y="117"/>
                </a:cxn>
                <a:cxn ang="0">
                  <a:pos x="55" y="123"/>
                </a:cxn>
                <a:cxn ang="0">
                  <a:pos x="57" y="133"/>
                </a:cxn>
                <a:cxn ang="0">
                  <a:pos x="58" y="146"/>
                </a:cxn>
                <a:cxn ang="0">
                  <a:pos x="61" y="169"/>
                </a:cxn>
                <a:cxn ang="0">
                  <a:pos x="64" y="176"/>
                </a:cxn>
                <a:cxn ang="0">
                  <a:pos x="70" y="177"/>
                </a:cxn>
                <a:cxn ang="0">
                  <a:pos x="77" y="185"/>
                </a:cxn>
                <a:cxn ang="0">
                  <a:pos x="82" y="197"/>
                </a:cxn>
                <a:cxn ang="0">
                  <a:pos x="84" y="211"/>
                </a:cxn>
                <a:cxn ang="0">
                  <a:pos x="87" y="222"/>
                </a:cxn>
                <a:cxn ang="0">
                  <a:pos x="93" y="223"/>
                </a:cxn>
                <a:cxn ang="0">
                  <a:pos x="94" y="227"/>
                </a:cxn>
                <a:cxn ang="0">
                  <a:pos x="99" y="235"/>
                </a:cxn>
                <a:cxn ang="0">
                  <a:pos x="104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9" y="266"/>
                </a:cxn>
                <a:cxn ang="0">
                  <a:pos x="133" y="267"/>
                </a:cxn>
                <a:cxn ang="0">
                  <a:pos x="133" y="256"/>
                </a:cxn>
              </a:cxnLst>
              <a:rect l="0" t="0" r="r" b="b"/>
              <a:pathLst>
                <a:path w="135" h="269">
                  <a:moveTo>
                    <a:pt x="133" y="256"/>
                  </a:moveTo>
                  <a:lnTo>
                    <a:pt x="132" y="248"/>
                  </a:lnTo>
                  <a:lnTo>
                    <a:pt x="130" y="241"/>
                  </a:lnTo>
                  <a:lnTo>
                    <a:pt x="129" y="239"/>
                  </a:lnTo>
                  <a:lnTo>
                    <a:pt x="129" y="237"/>
                  </a:lnTo>
                  <a:lnTo>
                    <a:pt x="130" y="233"/>
                  </a:lnTo>
                  <a:lnTo>
                    <a:pt x="132" y="230"/>
                  </a:lnTo>
                  <a:lnTo>
                    <a:pt x="133" y="225"/>
                  </a:lnTo>
                  <a:lnTo>
                    <a:pt x="132" y="221"/>
                  </a:lnTo>
                  <a:lnTo>
                    <a:pt x="132" y="217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7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2" y="167"/>
                  </a:lnTo>
                  <a:lnTo>
                    <a:pt x="108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8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5"/>
                  </a:lnTo>
                  <a:lnTo>
                    <a:pt x="77" y="91"/>
                  </a:lnTo>
                  <a:lnTo>
                    <a:pt x="76" y="87"/>
                  </a:lnTo>
                  <a:lnTo>
                    <a:pt x="72" y="85"/>
                  </a:lnTo>
                  <a:lnTo>
                    <a:pt x="68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59" y="66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6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4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9" y="6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16"/>
                  </a:lnTo>
                  <a:lnTo>
                    <a:pt x="10" y="23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2" y="39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4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7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1" y="108"/>
                  </a:lnTo>
                  <a:lnTo>
                    <a:pt x="52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8" y="116"/>
                  </a:lnTo>
                  <a:lnTo>
                    <a:pt x="58" y="117"/>
                  </a:lnTo>
                  <a:lnTo>
                    <a:pt x="56" y="119"/>
                  </a:lnTo>
                  <a:lnTo>
                    <a:pt x="55" y="121"/>
                  </a:lnTo>
                  <a:lnTo>
                    <a:pt x="55" y="123"/>
                  </a:lnTo>
                  <a:lnTo>
                    <a:pt x="55" y="125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8" y="146"/>
                  </a:lnTo>
                  <a:lnTo>
                    <a:pt x="59" y="152"/>
                  </a:lnTo>
                  <a:lnTo>
                    <a:pt x="60" y="157"/>
                  </a:lnTo>
                  <a:lnTo>
                    <a:pt x="61" y="169"/>
                  </a:lnTo>
                  <a:lnTo>
                    <a:pt x="62" y="173"/>
                  </a:lnTo>
                  <a:lnTo>
                    <a:pt x="62" y="174"/>
                  </a:lnTo>
                  <a:lnTo>
                    <a:pt x="64" y="176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1" y="193"/>
                  </a:lnTo>
                  <a:lnTo>
                    <a:pt x="82" y="197"/>
                  </a:lnTo>
                  <a:lnTo>
                    <a:pt x="84" y="201"/>
                  </a:lnTo>
                  <a:lnTo>
                    <a:pt x="84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89" y="225"/>
                  </a:lnTo>
                  <a:lnTo>
                    <a:pt x="90" y="223"/>
                  </a:lnTo>
                  <a:lnTo>
                    <a:pt x="93" y="223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7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9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9" y="249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7" y="262"/>
                  </a:lnTo>
                  <a:lnTo>
                    <a:pt x="129" y="266"/>
                  </a:lnTo>
                  <a:lnTo>
                    <a:pt x="132" y="268"/>
                  </a:lnTo>
                  <a:lnTo>
                    <a:pt x="135" y="269"/>
                  </a:lnTo>
                  <a:lnTo>
                    <a:pt x="133" y="267"/>
                  </a:lnTo>
                  <a:lnTo>
                    <a:pt x="132" y="264"/>
                  </a:lnTo>
                  <a:lnTo>
                    <a:pt x="132" y="256"/>
                  </a:lnTo>
                  <a:lnTo>
                    <a:pt x="133" y="25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6" name="Freeform 1740">
              <a:extLst>
                <a:ext uri="{FF2B5EF4-FFF2-40B4-BE49-F238E27FC236}">
                  <a16:creationId xmlns:a16="http://schemas.microsoft.com/office/drawing/2014/main" id="{597BD47C-C063-124E-A7B2-F6433834A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654426"/>
              <a:ext cx="214313" cy="427038"/>
            </a:xfrm>
            <a:custGeom>
              <a:avLst/>
              <a:gdLst/>
              <a:ahLst/>
              <a:cxnLst>
                <a:cxn ang="0">
                  <a:pos x="130" y="241"/>
                </a:cxn>
                <a:cxn ang="0">
                  <a:pos x="130" y="233"/>
                </a:cxn>
                <a:cxn ang="0">
                  <a:pos x="132" y="221"/>
                </a:cxn>
                <a:cxn ang="0">
                  <a:pos x="130" y="201"/>
                </a:cxn>
                <a:cxn ang="0">
                  <a:pos x="122" y="188"/>
                </a:cxn>
                <a:cxn ang="0">
                  <a:pos x="112" y="167"/>
                </a:cxn>
                <a:cxn ang="0">
                  <a:pos x="100" y="155"/>
                </a:cxn>
                <a:cxn ang="0">
                  <a:pos x="92" y="146"/>
                </a:cxn>
                <a:cxn ang="0">
                  <a:pos x="86" y="135"/>
                </a:cxn>
                <a:cxn ang="0">
                  <a:pos x="79" y="104"/>
                </a:cxn>
                <a:cxn ang="0">
                  <a:pos x="77" y="91"/>
                </a:cxn>
                <a:cxn ang="0">
                  <a:pos x="68" y="84"/>
                </a:cxn>
                <a:cxn ang="0">
                  <a:pos x="64" y="78"/>
                </a:cxn>
                <a:cxn ang="0">
                  <a:pos x="61" y="69"/>
                </a:cxn>
                <a:cxn ang="0">
                  <a:pos x="58" y="58"/>
                </a:cxn>
                <a:cxn ang="0">
                  <a:pos x="51" y="48"/>
                </a:cxn>
                <a:cxn ang="0">
                  <a:pos x="46" y="36"/>
                </a:cxn>
                <a:cxn ang="0">
                  <a:pos x="34" y="16"/>
                </a:cxn>
                <a:cxn ang="0">
                  <a:pos x="29" y="12"/>
                </a:cxn>
                <a:cxn ang="0">
                  <a:pos x="23" y="17"/>
                </a:cxn>
                <a:cxn ang="0">
                  <a:pos x="18" y="16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0" y="23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24" y="49"/>
                </a:cxn>
                <a:cxn ang="0">
                  <a:pos x="22" y="59"/>
                </a:cxn>
                <a:cxn ang="0">
                  <a:pos x="32" y="69"/>
                </a:cxn>
                <a:cxn ang="0">
                  <a:pos x="35" y="76"/>
                </a:cxn>
                <a:cxn ang="0">
                  <a:pos x="34" y="80"/>
                </a:cxn>
                <a:cxn ang="0">
                  <a:pos x="35" y="85"/>
                </a:cxn>
                <a:cxn ang="0">
                  <a:pos x="37" y="99"/>
                </a:cxn>
                <a:cxn ang="0">
                  <a:pos x="40" y="103"/>
                </a:cxn>
                <a:cxn ang="0">
                  <a:pos x="49" y="106"/>
                </a:cxn>
                <a:cxn ang="0">
                  <a:pos x="55" y="114"/>
                </a:cxn>
                <a:cxn ang="0">
                  <a:pos x="58" y="117"/>
                </a:cxn>
                <a:cxn ang="0">
                  <a:pos x="55" y="123"/>
                </a:cxn>
                <a:cxn ang="0">
                  <a:pos x="57" y="133"/>
                </a:cxn>
                <a:cxn ang="0">
                  <a:pos x="58" y="146"/>
                </a:cxn>
                <a:cxn ang="0">
                  <a:pos x="61" y="169"/>
                </a:cxn>
                <a:cxn ang="0">
                  <a:pos x="64" y="176"/>
                </a:cxn>
                <a:cxn ang="0">
                  <a:pos x="70" y="177"/>
                </a:cxn>
                <a:cxn ang="0">
                  <a:pos x="77" y="185"/>
                </a:cxn>
                <a:cxn ang="0">
                  <a:pos x="82" y="197"/>
                </a:cxn>
                <a:cxn ang="0">
                  <a:pos x="84" y="211"/>
                </a:cxn>
                <a:cxn ang="0">
                  <a:pos x="87" y="222"/>
                </a:cxn>
                <a:cxn ang="0">
                  <a:pos x="93" y="223"/>
                </a:cxn>
                <a:cxn ang="0">
                  <a:pos x="94" y="227"/>
                </a:cxn>
                <a:cxn ang="0">
                  <a:pos x="99" y="235"/>
                </a:cxn>
                <a:cxn ang="0">
                  <a:pos x="104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9" y="266"/>
                </a:cxn>
                <a:cxn ang="0">
                  <a:pos x="133" y="267"/>
                </a:cxn>
                <a:cxn ang="0">
                  <a:pos x="133" y="256"/>
                </a:cxn>
              </a:cxnLst>
              <a:rect l="0" t="0" r="r" b="b"/>
              <a:pathLst>
                <a:path w="135" h="269">
                  <a:moveTo>
                    <a:pt x="133" y="256"/>
                  </a:moveTo>
                  <a:lnTo>
                    <a:pt x="132" y="248"/>
                  </a:lnTo>
                  <a:lnTo>
                    <a:pt x="130" y="241"/>
                  </a:lnTo>
                  <a:lnTo>
                    <a:pt x="129" y="239"/>
                  </a:lnTo>
                  <a:lnTo>
                    <a:pt x="129" y="237"/>
                  </a:lnTo>
                  <a:lnTo>
                    <a:pt x="130" y="233"/>
                  </a:lnTo>
                  <a:lnTo>
                    <a:pt x="132" y="230"/>
                  </a:lnTo>
                  <a:lnTo>
                    <a:pt x="133" y="225"/>
                  </a:lnTo>
                  <a:lnTo>
                    <a:pt x="132" y="221"/>
                  </a:lnTo>
                  <a:lnTo>
                    <a:pt x="132" y="217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7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2" y="167"/>
                  </a:lnTo>
                  <a:lnTo>
                    <a:pt x="108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8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5"/>
                  </a:lnTo>
                  <a:lnTo>
                    <a:pt x="77" y="91"/>
                  </a:lnTo>
                  <a:lnTo>
                    <a:pt x="76" y="87"/>
                  </a:lnTo>
                  <a:lnTo>
                    <a:pt x="72" y="85"/>
                  </a:lnTo>
                  <a:lnTo>
                    <a:pt x="68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59" y="66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6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4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9" y="6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16"/>
                  </a:lnTo>
                  <a:lnTo>
                    <a:pt x="10" y="23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2" y="39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4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7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1" y="108"/>
                  </a:lnTo>
                  <a:lnTo>
                    <a:pt x="52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8" y="116"/>
                  </a:lnTo>
                  <a:lnTo>
                    <a:pt x="58" y="117"/>
                  </a:lnTo>
                  <a:lnTo>
                    <a:pt x="56" y="119"/>
                  </a:lnTo>
                  <a:lnTo>
                    <a:pt x="55" y="121"/>
                  </a:lnTo>
                  <a:lnTo>
                    <a:pt x="55" y="123"/>
                  </a:lnTo>
                  <a:lnTo>
                    <a:pt x="55" y="125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8" y="146"/>
                  </a:lnTo>
                  <a:lnTo>
                    <a:pt x="59" y="152"/>
                  </a:lnTo>
                  <a:lnTo>
                    <a:pt x="60" y="157"/>
                  </a:lnTo>
                  <a:lnTo>
                    <a:pt x="61" y="169"/>
                  </a:lnTo>
                  <a:lnTo>
                    <a:pt x="62" y="173"/>
                  </a:lnTo>
                  <a:lnTo>
                    <a:pt x="62" y="174"/>
                  </a:lnTo>
                  <a:lnTo>
                    <a:pt x="64" y="176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1" y="193"/>
                  </a:lnTo>
                  <a:lnTo>
                    <a:pt x="82" y="197"/>
                  </a:lnTo>
                  <a:lnTo>
                    <a:pt x="84" y="201"/>
                  </a:lnTo>
                  <a:lnTo>
                    <a:pt x="84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89" y="225"/>
                  </a:lnTo>
                  <a:lnTo>
                    <a:pt x="90" y="223"/>
                  </a:lnTo>
                  <a:lnTo>
                    <a:pt x="93" y="223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7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9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9" y="249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7" y="262"/>
                  </a:lnTo>
                  <a:lnTo>
                    <a:pt x="129" y="266"/>
                  </a:lnTo>
                  <a:lnTo>
                    <a:pt x="132" y="268"/>
                  </a:lnTo>
                  <a:lnTo>
                    <a:pt x="135" y="269"/>
                  </a:lnTo>
                  <a:lnTo>
                    <a:pt x="133" y="267"/>
                  </a:lnTo>
                  <a:lnTo>
                    <a:pt x="132" y="264"/>
                  </a:lnTo>
                  <a:lnTo>
                    <a:pt x="132" y="256"/>
                  </a:lnTo>
                  <a:lnTo>
                    <a:pt x="133" y="25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7" name="Freeform 1741">
              <a:extLst>
                <a:ext uri="{FF2B5EF4-FFF2-40B4-BE49-F238E27FC236}">
                  <a16:creationId xmlns:a16="http://schemas.microsoft.com/office/drawing/2014/main" id="{EEB9C80F-75BD-3A4D-BD91-C5085B00E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654426"/>
              <a:ext cx="214313" cy="427038"/>
            </a:xfrm>
            <a:custGeom>
              <a:avLst/>
              <a:gdLst/>
              <a:ahLst/>
              <a:cxnLst>
                <a:cxn ang="0">
                  <a:pos x="130" y="241"/>
                </a:cxn>
                <a:cxn ang="0">
                  <a:pos x="130" y="233"/>
                </a:cxn>
                <a:cxn ang="0">
                  <a:pos x="132" y="221"/>
                </a:cxn>
                <a:cxn ang="0">
                  <a:pos x="130" y="201"/>
                </a:cxn>
                <a:cxn ang="0">
                  <a:pos x="122" y="188"/>
                </a:cxn>
                <a:cxn ang="0">
                  <a:pos x="112" y="167"/>
                </a:cxn>
                <a:cxn ang="0">
                  <a:pos x="100" y="155"/>
                </a:cxn>
                <a:cxn ang="0">
                  <a:pos x="92" y="146"/>
                </a:cxn>
                <a:cxn ang="0">
                  <a:pos x="86" y="135"/>
                </a:cxn>
                <a:cxn ang="0">
                  <a:pos x="79" y="104"/>
                </a:cxn>
                <a:cxn ang="0">
                  <a:pos x="77" y="91"/>
                </a:cxn>
                <a:cxn ang="0">
                  <a:pos x="68" y="84"/>
                </a:cxn>
                <a:cxn ang="0">
                  <a:pos x="64" y="78"/>
                </a:cxn>
                <a:cxn ang="0">
                  <a:pos x="61" y="69"/>
                </a:cxn>
                <a:cxn ang="0">
                  <a:pos x="58" y="58"/>
                </a:cxn>
                <a:cxn ang="0">
                  <a:pos x="51" y="48"/>
                </a:cxn>
                <a:cxn ang="0">
                  <a:pos x="46" y="36"/>
                </a:cxn>
                <a:cxn ang="0">
                  <a:pos x="34" y="16"/>
                </a:cxn>
                <a:cxn ang="0">
                  <a:pos x="29" y="12"/>
                </a:cxn>
                <a:cxn ang="0">
                  <a:pos x="23" y="17"/>
                </a:cxn>
                <a:cxn ang="0">
                  <a:pos x="18" y="16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0" y="23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24" y="49"/>
                </a:cxn>
                <a:cxn ang="0">
                  <a:pos x="22" y="59"/>
                </a:cxn>
                <a:cxn ang="0">
                  <a:pos x="32" y="69"/>
                </a:cxn>
                <a:cxn ang="0">
                  <a:pos x="35" y="76"/>
                </a:cxn>
                <a:cxn ang="0">
                  <a:pos x="34" y="80"/>
                </a:cxn>
                <a:cxn ang="0">
                  <a:pos x="35" y="85"/>
                </a:cxn>
                <a:cxn ang="0">
                  <a:pos x="37" y="99"/>
                </a:cxn>
                <a:cxn ang="0">
                  <a:pos x="40" y="103"/>
                </a:cxn>
                <a:cxn ang="0">
                  <a:pos x="49" y="106"/>
                </a:cxn>
                <a:cxn ang="0">
                  <a:pos x="55" y="114"/>
                </a:cxn>
                <a:cxn ang="0">
                  <a:pos x="58" y="117"/>
                </a:cxn>
                <a:cxn ang="0">
                  <a:pos x="55" y="123"/>
                </a:cxn>
                <a:cxn ang="0">
                  <a:pos x="57" y="133"/>
                </a:cxn>
                <a:cxn ang="0">
                  <a:pos x="58" y="146"/>
                </a:cxn>
                <a:cxn ang="0">
                  <a:pos x="61" y="169"/>
                </a:cxn>
                <a:cxn ang="0">
                  <a:pos x="64" y="176"/>
                </a:cxn>
                <a:cxn ang="0">
                  <a:pos x="70" y="177"/>
                </a:cxn>
                <a:cxn ang="0">
                  <a:pos x="77" y="185"/>
                </a:cxn>
                <a:cxn ang="0">
                  <a:pos x="82" y="197"/>
                </a:cxn>
                <a:cxn ang="0">
                  <a:pos x="84" y="211"/>
                </a:cxn>
                <a:cxn ang="0">
                  <a:pos x="87" y="222"/>
                </a:cxn>
                <a:cxn ang="0">
                  <a:pos x="93" y="223"/>
                </a:cxn>
                <a:cxn ang="0">
                  <a:pos x="94" y="227"/>
                </a:cxn>
                <a:cxn ang="0">
                  <a:pos x="99" y="235"/>
                </a:cxn>
                <a:cxn ang="0">
                  <a:pos x="104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9" y="266"/>
                </a:cxn>
                <a:cxn ang="0">
                  <a:pos x="133" y="267"/>
                </a:cxn>
                <a:cxn ang="0">
                  <a:pos x="133" y="256"/>
                </a:cxn>
              </a:cxnLst>
              <a:rect l="0" t="0" r="r" b="b"/>
              <a:pathLst>
                <a:path w="135" h="269">
                  <a:moveTo>
                    <a:pt x="133" y="256"/>
                  </a:moveTo>
                  <a:lnTo>
                    <a:pt x="132" y="248"/>
                  </a:lnTo>
                  <a:lnTo>
                    <a:pt x="130" y="241"/>
                  </a:lnTo>
                  <a:lnTo>
                    <a:pt x="129" y="239"/>
                  </a:lnTo>
                  <a:lnTo>
                    <a:pt x="129" y="237"/>
                  </a:lnTo>
                  <a:lnTo>
                    <a:pt x="130" y="233"/>
                  </a:lnTo>
                  <a:lnTo>
                    <a:pt x="132" y="230"/>
                  </a:lnTo>
                  <a:lnTo>
                    <a:pt x="133" y="225"/>
                  </a:lnTo>
                  <a:lnTo>
                    <a:pt x="132" y="221"/>
                  </a:lnTo>
                  <a:lnTo>
                    <a:pt x="132" y="217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7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2" y="167"/>
                  </a:lnTo>
                  <a:lnTo>
                    <a:pt x="108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8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5"/>
                  </a:lnTo>
                  <a:lnTo>
                    <a:pt x="77" y="91"/>
                  </a:lnTo>
                  <a:lnTo>
                    <a:pt x="76" y="87"/>
                  </a:lnTo>
                  <a:lnTo>
                    <a:pt x="72" y="85"/>
                  </a:lnTo>
                  <a:lnTo>
                    <a:pt x="68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59" y="66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6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4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9" y="6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16"/>
                  </a:lnTo>
                  <a:lnTo>
                    <a:pt x="10" y="23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2" y="39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4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7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1" y="108"/>
                  </a:lnTo>
                  <a:lnTo>
                    <a:pt x="52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8" y="116"/>
                  </a:lnTo>
                  <a:lnTo>
                    <a:pt x="58" y="117"/>
                  </a:lnTo>
                  <a:lnTo>
                    <a:pt x="56" y="119"/>
                  </a:lnTo>
                  <a:lnTo>
                    <a:pt x="55" y="121"/>
                  </a:lnTo>
                  <a:lnTo>
                    <a:pt x="55" y="123"/>
                  </a:lnTo>
                  <a:lnTo>
                    <a:pt x="55" y="125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8" y="146"/>
                  </a:lnTo>
                  <a:lnTo>
                    <a:pt x="59" y="152"/>
                  </a:lnTo>
                  <a:lnTo>
                    <a:pt x="60" y="157"/>
                  </a:lnTo>
                  <a:lnTo>
                    <a:pt x="61" y="169"/>
                  </a:lnTo>
                  <a:lnTo>
                    <a:pt x="62" y="173"/>
                  </a:lnTo>
                  <a:lnTo>
                    <a:pt x="62" y="174"/>
                  </a:lnTo>
                  <a:lnTo>
                    <a:pt x="64" y="176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1" y="193"/>
                  </a:lnTo>
                  <a:lnTo>
                    <a:pt x="82" y="197"/>
                  </a:lnTo>
                  <a:lnTo>
                    <a:pt x="84" y="201"/>
                  </a:lnTo>
                  <a:lnTo>
                    <a:pt x="84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89" y="225"/>
                  </a:lnTo>
                  <a:lnTo>
                    <a:pt x="90" y="223"/>
                  </a:lnTo>
                  <a:lnTo>
                    <a:pt x="93" y="223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7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9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9" y="249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7" y="262"/>
                  </a:lnTo>
                  <a:lnTo>
                    <a:pt x="129" y="266"/>
                  </a:lnTo>
                  <a:lnTo>
                    <a:pt x="132" y="268"/>
                  </a:lnTo>
                  <a:lnTo>
                    <a:pt x="135" y="269"/>
                  </a:lnTo>
                  <a:lnTo>
                    <a:pt x="133" y="267"/>
                  </a:lnTo>
                  <a:lnTo>
                    <a:pt x="132" y="264"/>
                  </a:lnTo>
                  <a:lnTo>
                    <a:pt x="132" y="256"/>
                  </a:lnTo>
                  <a:lnTo>
                    <a:pt x="133" y="25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8" name="Freeform 1742">
              <a:extLst>
                <a:ext uri="{FF2B5EF4-FFF2-40B4-BE49-F238E27FC236}">
                  <a16:creationId xmlns:a16="http://schemas.microsoft.com/office/drawing/2014/main" id="{144A279C-0B6B-AF4E-B9AD-F980AF627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654426"/>
              <a:ext cx="214313" cy="427038"/>
            </a:xfrm>
            <a:custGeom>
              <a:avLst/>
              <a:gdLst/>
              <a:ahLst/>
              <a:cxnLst>
                <a:cxn ang="0">
                  <a:pos x="130" y="241"/>
                </a:cxn>
                <a:cxn ang="0">
                  <a:pos x="130" y="233"/>
                </a:cxn>
                <a:cxn ang="0">
                  <a:pos x="132" y="221"/>
                </a:cxn>
                <a:cxn ang="0">
                  <a:pos x="130" y="201"/>
                </a:cxn>
                <a:cxn ang="0">
                  <a:pos x="122" y="188"/>
                </a:cxn>
                <a:cxn ang="0">
                  <a:pos x="112" y="167"/>
                </a:cxn>
                <a:cxn ang="0">
                  <a:pos x="100" y="155"/>
                </a:cxn>
                <a:cxn ang="0">
                  <a:pos x="92" y="146"/>
                </a:cxn>
                <a:cxn ang="0">
                  <a:pos x="86" y="135"/>
                </a:cxn>
                <a:cxn ang="0">
                  <a:pos x="79" y="104"/>
                </a:cxn>
                <a:cxn ang="0">
                  <a:pos x="77" y="91"/>
                </a:cxn>
                <a:cxn ang="0">
                  <a:pos x="68" y="84"/>
                </a:cxn>
                <a:cxn ang="0">
                  <a:pos x="64" y="78"/>
                </a:cxn>
                <a:cxn ang="0">
                  <a:pos x="61" y="69"/>
                </a:cxn>
                <a:cxn ang="0">
                  <a:pos x="58" y="58"/>
                </a:cxn>
                <a:cxn ang="0">
                  <a:pos x="51" y="48"/>
                </a:cxn>
                <a:cxn ang="0">
                  <a:pos x="46" y="36"/>
                </a:cxn>
                <a:cxn ang="0">
                  <a:pos x="34" y="16"/>
                </a:cxn>
                <a:cxn ang="0">
                  <a:pos x="29" y="12"/>
                </a:cxn>
                <a:cxn ang="0">
                  <a:pos x="23" y="17"/>
                </a:cxn>
                <a:cxn ang="0">
                  <a:pos x="18" y="16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0" y="23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24" y="49"/>
                </a:cxn>
                <a:cxn ang="0">
                  <a:pos x="22" y="59"/>
                </a:cxn>
                <a:cxn ang="0">
                  <a:pos x="32" y="69"/>
                </a:cxn>
                <a:cxn ang="0">
                  <a:pos x="35" y="76"/>
                </a:cxn>
                <a:cxn ang="0">
                  <a:pos x="34" y="80"/>
                </a:cxn>
                <a:cxn ang="0">
                  <a:pos x="35" y="85"/>
                </a:cxn>
                <a:cxn ang="0">
                  <a:pos x="37" y="99"/>
                </a:cxn>
                <a:cxn ang="0">
                  <a:pos x="40" y="103"/>
                </a:cxn>
                <a:cxn ang="0">
                  <a:pos x="49" y="106"/>
                </a:cxn>
                <a:cxn ang="0">
                  <a:pos x="55" y="114"/>
                </a:cxn>
                <a:cxn ang="0">
                  <a:pos x="58" y="117"/>
                </a:cxn>
                <a:cxn ang="0">
                  <a:pos x="55" y="123"/>
                </a:cxn>
                <a:cxn ang="0">
                  <a:pos x="57" y="133"/>
                </a:cxn>
                <a:cxn ang="0">
                  <a:pos x="58" y="146"/>
                </a:cxn>
                <a:cxn ang="0">
                  <a:pos x="61" y="169"/>
                </a:cxn>
                <a:cxn ang="0">
                  <a:pos x="64" y="176"/>
                </a:cxn>
                <a:cxn ang="0">
                  <a:pos x="70" y="177"/>
                </a:cxn>
                <a:cxn ang="0">
                  <a:pos x="77" y="185"/>
                </a:cxn>
                <a:cxn ang="0">
                  <a:pos x="82" y="197"/>
                </a:cxn>
                <a:cxn ang="0">
                  <a:pos x="84" y="211"/>
                </a:cxn>
                <a:cxn ang="0">
                  <a:pos x="87" y="222"/>
                </a:cxn>
                <a:cxn ang="0">
                  <a:pos x="93" y="223"/>
                </a:cxn>
                <a:cxn ang="0">
                  <a:pos x="94" y="227"/>
                </a:cxn>
                <a:cxn ang="0">
                  <a:pos x="99" y="235"/>
                </a:cxn>
                <a:cxn ang="0">
                  <a:pos x="104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9" y="266"/>
                </a:cxn>
                <a:cxn ang="0">
                  <a:pos x="133" y="267"/>
                </a:cxn>
                <a:cxn ang="0">
                  <a:pos x="133" y="256"/>
                </a:cxn>
              </a:cxnLst>
              <a:rect l="0" t="0" r="r" b="b"/>
              <a:pathLst>
                <a:path w="135" h="269">
                  <a:moveTo>
                    <a:pt x="133" y="256"/>
                  </a:moveTo>
                  <a:lnTo>
                    <a:pt x="132" y="248"/>
                  </a:lnTo>
                  <a:lnTo>
                    <a:pt x="130" y="241"/>
                  </a:lnTo>
                  <a:lnTo>
                    <a:pt x="129" y="239"/>
                  </a:lnTo>
                  <a:lnTo>
                    <a:pt x="129" y="237"/>
                  </a:lnTo>
                  <a:lnTo>
                    <a:pt x="130" y="233"/>
                  </a:lnTo>
                  <a:lnTo>
                    <a:pt x="132" y="230"/>
                  </a:lnTo>
                  <a:lnTo>
                    <a:pt x="133" y="225"/>
                  </a:lnTo>
                  <a:lnTo>
                    <a:pt x="132" y="221"/>
                  </a:lnTo>
                  <a:lnTo>
                    <a:pt x="132" y="217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7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2" y="167"/>
                  </a:lnTo>
                  <a:lnTo>
                    <a:pt x="108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8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5"/>
                  </a:lnTo>
                  <a:lnTo>
                    <a:pt x="77" y="91"/>
                  </a:lnTo>
                  <a:lnTo>
                    <a:pt x="76" y="87"/>
                  </a:lnTo>
                  <a:lnTo>
                    <a:pt x="72" y="85"/>
                  </a:lnTo>
                  <a:lnTo>
                    <a:pt x="68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59" y="66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6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4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9" y="6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16"/>
                  </a:lnTo>
                  <a:lnTo>
                    <a:pt x="10" y="23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2" y="39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4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7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1" y="108"/>
                  </a:lnTo>
                  <a:lnTo>
                    <a:pt x="52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8" y="116"/>
                  </a:lnTo>
                  <a:lnTo>
                    <a:pt x="58" y="117"/>
                  </a:lnTo>
                  <a:lnTo>
                    <a:pt x="56" y="119"/>
                  </a:lnTo>
                  <a:lnTo>
                    <a:pt x="55" y="121"/>
                  </a:lnTo>
                  <a:lnTo>
                    <a:pt x="55" y="123"/>
                  </a:lnTo>
                  <a:lnTo>
                    <a:pt x="55" y="125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8" y="146"/>
                  </a:lnTo>
                  <a:lnTo>
                    <a:pt x="59" y="152"/>
                  </a:lnTo>
                  <a:lnTo>
                    <a:pt x="60" y="157"/>
                  </a:lnTo>
                  <a:lnTo>
                    <a:pt x="61" y="169"/>
                  </a:lnTo>
                  <a:lnTo>
                    <a:pt x="62" y="173"/>
                  </a:lnTo>
                  <a:lnTo>
                    <a:pt x="62" y="174"/>
                  </a:lnTo>
                  <a:lnTo>
                    <a:pt x="64" y="176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1" y="193"/>
                  </a:lnTo>
                  <a:lnTo>
                    <a:pt x="82" y="197"/>
                  </a:lnTo>
                  <a:lnTo>
                    <a:pt x="84" y="201"/>
                  </a:lnTo>
                  <a:lnTo>
                    <a:pt x="84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89" y="225"/>
                  </a:lnTo>
                  <a:lnTo>
                    <a:pt x="90" y="223"/>
                  </a:lnTo>
                  <a:lnTo>
                    <a:pt x="93" y="223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7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9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9" y="249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7" y="262"/>
                  </a:lnTo>
                  <a:lnTo>
                    <a:pt x="129" y="266"/>
                  </a:lnTo>
                  <a:lnTo>
                    <a:pt x="132" y="268"/>
                  </a:lnTo>
                  <a:lnTo>
                    <a:pt x="135" y="269"/>
                  </a:lnTo>
                  <a:lnTo>
                    <a:pt x="133" y="267"/>
                  </a:lnTo>
                  <a:lnTo>
                    <a:pt x="132" y="264"/>
                  </a:lnTo>
                  <a:lnTo>
                    <a:pt x="132" y="256"/>
                  </a:lnTo>
                  <a:lnTo>
                    <a:pt x="133" y="25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99" name="Freeform 1743">
              <a:extLst>
                <a:ext uri="{FF2B5EF4-FFF2-40B4-BE49-F238E27FC236}">
                  <a16:creationId xmlns:a16="http://schemas.microsoft.com/office/drawing/2014/main" id="{F9D27773-D2E4-0546-AEA0-6A5F7265C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3654426"/>
              <a:ext cx="214313" cy="427038"/>
            </a:xfrm>
            <a:custGeom>
              <a:avLst/>
              <a:gdLst/>
              <a:ahLst/>
              <a:cxnLst>
                <a:cxn ang="0">
                  <a:pos x="130" y="241"/>
                </a:cxn>
                <a:cxn ang="0">
                  <a:pos x="130" y="233"/>
                </a:cxn>
                <a:cxn ang="0">
                  <a:pos x="132" y="221"/>
                </a:cxn>
                <a:cxn ang="0">
                  <a:pos x="130" y="201"/>
                </a:cxn>
                <a:cxn ang="0">
                  <a:pos x="122" y="188"/>
                </a:cxn>
                <a:cxn ang="0">
                  <a:pos x="112" y="167"/>
                </a:cxn>
                <a:cxn ang="0">
                  <a:pos x="100" y="155"/>
                </a:cxn>
                <a:cxn ang="0">
                  <a:pos x="92" y="146"/>
                </a:cxn>
                <a:cxn ang="0">
                  <a:pos x="86" y="135"/>
                </a:cxn>
                <a:cxn ang="0">
                  <a:pos x="79" y="104"/>
                </a:cxn>
                <a:cxn ang="0">
                  <a:pos x="77" y="91"/>
                </a:cxn>
                <a:cxn ang="0">
                  <a:pos x="68" y="84"/>
                </a:cxn>
                <a:cxn ang="0">
                  <a:pos x="64" y="78"/>
                </a:cxn>
                <a:cxn ang="0">
                  <a:pos x="61" y="69"/>
                </a:cxn>
                <a:cxn ang="0">
                  <a:pos x="58" y="58"/>
                </a:cxn>
                <a:cxn ang="0">
                  <a:pos x="51" y="48"/>
                </a:cxn>
                <a:cxn ang="0">
                  <a:pos x="46" y="36"/>
                </a:cxn>
                <a:cxn ang="0">
                  <a:pos x="34" y="16"/>
                </a:cxn>
                <a:cxn ang="0">
                  <a:pos x="29" y="12"/>
                </a:cxn>
                <a:cxn ang="0">
                  <a:pos x="23" y="17"/>
                </a:cxn>
                <a:cxn ang="0">
                  <a:pos x="18" y="16"/>
                </a:cxn>
                <a:cxn ang="0">
                  <a:pos x="0" y="0"/>
                </a:cxn>
                <a:cxn ang="0">
                  <a:pos x="1" y="6"/>
                </a:cxn>
                <a:cxn ang="0">
                  <a:pos x="10" y="23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24" y="49"/>
                </a:cxn>
                <a:cxn ang="0">
                  <a:pos x="22" y="59"/>
                </a:cxn>
                <a:cxn ang="0">
                  <a:pos x="32" y="69"/>
                </a:cxn>
                <a:cxn ang="0">
                  <a:pos x="35" y="76"/>
                </a:cxn>
                <a:cxn ang="0">
                  <a:pos x="34" y="80"/>
                </a:cxn>
                <a:cxn ang="0">
                  <a:pos x="35" y="85"/>
                </a:cxn>
                <a:cxn ang="0">
                  <a:pos x="37" y="99"/>
                </a:cxn>
                <a:cxn ang="0">
                  <a:pos x="40" y="103"/>
                </a:cxn>
                <a:cxn ang="0">
                  <a:pos x="49" y="106"/>
                </a:cxn>
                <a:cxn ang="0">
                  <a:pos x="55" y="114"/>
                </a:cxn>
                <a:cxn ang="0">
                  <a:pos x="58" y="117"/>
                </a:cxn>
                <a:cxn ang="0">
                  <a:pos x="55" y="123"/>
                </a:cxn>
                <a:cxn ang="0">
                  <a:pos x="57" y="133"/>
                </a:cxn>
                <a:cxn ang="0">
                  <a:pos x="58" y="146"/>
                </a:cxn>
                <a:cxn ang="0">
                  <a:pos x="61" y="169"/>
                </a:cxn>
                <a:cxn ang="0">
                  <a:pos x="64" y="176"/>
                </a:cxn>
                <a:cxn ang="0">
                  <a:pos x="70" y="177"/>
                </a:cxn>
                <a:cxn ang="0">
                  <a:pos x="77" y="185"/>
                </a:cxn>
                <a:cxn ang="0">
                  <a:pos x="82" y="197"/>
                </a:cxn>
                <a:cxn ang="0">
                  <a:pos x="84" y="211"/>
                </a:cxn>
                <a:cxn ang="0">
                  <a:pos x="87" y="222"/>
                </a:cxn>
                <a:cxn ang="0">
                  <a:pos x="93" y="223"/>
                </a:cxn>
                <a:cxn ang="0">
                  <a:pos x="94" y="227"/>
                </a:cxn>
                <a:cxn ang="0">
                  <a:pos x="99" y="235"/>
                </a:cxn>
                <a:cxn ang="0">
                  <a:pos x="104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9" y="266"/>
                </a:cxn>
                <a:cxn ang="0">
                  <a:pos x="133" y="267"/>
                </a:cxn>
                <a:cxn ang="0">
                  <a:pos x="133" y="256"/>
                </a:cxn>
              </a:cxnLst>
              <a:rect l="0" t="0" r="r" b="b"/>
              <a:pathLst>
                <a:path w="135" h="269">
                  <a:moveTo>
                    <a:pt x="133" y="256"/>
                  </a:moveTo>
                  <a:lnTo>
                    <a:pt x="132" y="248"/>
                  </a:lnTo>
                  <a:lnTo>
                    <a:pt x="130" y="241"/>
                  </a:lnTo>
                  <a:lnTo>
                    <a:pt x="129" y="239"/>
                  </a:lnTo>
                  <a:lnTo>
                    <a:pt x="129" y="237"/>
                  </a:lnTo>
                  <a:lnTo>
                    <a:pt x="130" y="233"/>
                  </a:lnTo>
                  <a:lnTo>
                    <a:pt x="132" y="230"/>
                  </a:lnTo>
                  <a:lnTo>
                    <a:pt x="133" y="225"/>
                  </a:lnTo>
                  <a:lnTo>
                    <a:pt x="132" y="221"/>
                  </a:lnTo>
                  <a:lnTo>
                    <a:pt x="132" y="217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7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2" y="167"/>
                  </a:lnTo>
                  <a:lnTo>
                    <a:pt x="108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8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5"/>
                  </a:lnTo>
                  <a:lnTo>
                    <a:pt x="77" y="91"/>
                  </a:lnTo>
                  <a:lnTo>
                    <a:pt x="76" y="87"/>
                  </a:lnTo>
                  <a:lnTo>
                    <a:pt x="72" y="85"/>
                  </a:lnTo>
                  <a:lnTo>
                    <a:pt x="68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1" y="69"/>
                  </a:lnTo>
                  <a:lnTo>
                    <a:pt x="59" y="66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1" y="48"/>
                  </a:lnTo>
                  <a:lnTo>
                    <a:pt x="49" y="44"/>
                  </a:lnTo>
                  <a:lnTo>
                    <a:pt x="49" y="40"/>
                  </a:lnTo>
                  <a:lnTo>
                    <a:pt x="46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4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7" y="13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6" y="13"/>
                  </a:lnTo>
                  <a:lnTo>
                    <a:pt x="9" y="6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16"/>
                  </a:lnTo>
                  <a:lnTo>
                    <a:pt x="10" y="23"/>
                  </a:lnTo>
                  <a:lnTo>
                    <a:pt x="14" y="31"/>
                  </a:lnTo>
                  <a:lnTo>
                    <a:pt x="15" y="33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2" y="39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4" y="49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2" y="59"/>
                  </a:lnTo>
                  <a:lnTo>
                    <a:pt x="24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7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6" y="79"/>
                  </a:lnTo>
                  <a:lnTo>
                    <a:pt x="34" y="80"/>
                  </a:lnTo>
                  <a:lnTo>
                    <a:pt x="34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9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1" y="108"/>
                  </a:lnTo>
                  <a:lnTo>
                    <a:pt x="52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8" y="116"/>
                  </a:lnTo>
                  <a:lnTo>
                    <a:pt x="58" y="117"/>
                  </a:lnTo>
                  <a:lnTo>
                    <a:pt x="56" y="119"/>
                  </a:lnTo>
                  <a:lnTo>
                    <a:pt x="55" y="121"/>
                  </a:lnTo>
                  <a:lnTo>
                    <a:pt x="55" y="123"/>
                  </a:lnTo>
                  <a:lnTo>
                    <a:pt x="55" y="125"/>
                  </a:lnTo>
                  <a:lnTo>
                    <a:pt x="57" y="129"/>
                  </a:lnTo>
                  <a:lnTo>
                    <a:pt x="57" y="133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8" y="146"/>
                  </a:lnTo>
                  <a:lnTo>
                    <a:pt x="59" y="152"/>
                  </a:lnTo>
                  <a:lnTo>
                    <a:pt x="60" y="157"/>
                  </a:lnTo>
                  <a:lnTo>
                    <a:pt x="61" y="169"/>
                  </a:lnTo>
                  <a:lnTo>
                    <a:pt x="62" y="173"/>
                  </a:lnTo>
                  <a:lnTo>
                    <a:pt x="62" y="174"/>
                  </a:lnTo>
                  <a:lnTo>
                    <a:pt x="64" y="176"/>
                  </a:lnTo>
                  <a:lnTo>
                    <a:pt x="65" y="176"/>
                  </a:lnTo>
                  <a:lnTo>
                    <a:pt x="67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1" y="193"/>
                  </a:lnTo>
                  <a:lnTo>
                    <a:pt x="82" y="197"/>
                  </a:lnTo>
                  <a:lnTo>
                    <a:pt x="84" y="201"/>
                  </a:lnTo>
                  <a:lnTo>
                    <a:pt x="84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89" y="225"/>
                  </a:lnTo>
                  <a:lnTo>
                    <a:pt x="90" y="223"/>
                  </a:lnTo>
                  <a:lnTo>
                    <a:pt x="93" y="223"/>
                  </a:lnTo>
                  <a:lnTo>
                    <a:pt x="94" y="223"/>
                  </a:lnTo>
                  <a:lnTo>
                    <a:pt x="94" y="224"/>
                  </a:lnTo>
                  <a:lnTo>
                    <a:pt x="94" y="227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9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4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9" y="249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7" y="262"/>
                  </a:lnTo>
                  <a:lnTo>
                    <a:pt x="129" y="266"/>
                  </a:lnTo>
                  <a:lnTo>
                    <a:pt x="132" y="268"/>
                  </a:lnTo>
                  <a:lnTo>
                    <a:pt x="135" y="269"/>
                  </a:lnTo>
                  <a:lnTo>
                    <a:pt x="133" y="267"/>
                  </a:lnTo>
                  <a:lnTo>
                    <a:pt x="132" y="264"/>
                  </a:lnTo>
                  <a:lnTo>
                    <a:pt x="132" y="256"/>
                  </a:lnTo>
                  <a:lnTo>
                    <a:pt x="133" y="25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0" name="Freeform 1744">
              <a:extLst>
                <a:ext uri="{FF2B5EF4-FFF2-40B4-BE49-F238E27FC236}">
                  <a16:creationId xmlns:a16="http://schemas.microsoft.com/office/drawing/2014/main" id="{8E6CD433-6C93-5C44-8F73-2E556898F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863" y="3656013"/>
              <a:ext cx="212725" cy="427038"/>
            </a:xfrm>
            <a:custGeom>
              <a:avLst/>
              <a:gdLst/>
              <a:ahLst/>
              <a:cxnLst>
                <a:cxn ang="0">
                  <a:pos x="133" y="264"/>
                </a:cxn>
                <a:cxn ang="0">
                  <a:pos x="129" y="252"/>
                </a:cxn>
                <a:cxn ang="0">
                  <a:pos x="127" y="240"/>
                </a:cxn>
                <a:cxn ang="0">
                  <a:pos x="127" y="222"/>
                </a:cxn>
                <a:cxn ang="0">
                  <a:pos x="126" y="218"/>
                </a:cxn>
                <a:cxn ang="0">
                  <a:pos x="131" y="209"/>
                </a:cxn>
                <a:cxn ang="0">
                  <a:pos x="126" y="194"/>
                </a:cxn>
                <a:cxn ang="0">
                  <a:pos x="116" y="171"/>
                </a:cxn>
                <a:cxn ang="0">
                  <a:pos x="103" y="159"/>
                </a:cxn>
                <a:cxn ang="0">
                  <a:pos x="95" y="148"/>
                </a:cxn>
                <a:cxn ang="0">
                  <a:pos x="86" y="138"/>
                </a:cxn>
                <a:cxn ang="0">
                  <a:pos x="82" y="111"/>
                </a:cxn>
                <a:cxn ang="0">
                  <a:pos x="78" y="96"/>
                </a:cxn>
                <a:cxn ang="0">
                  <a:pos x="72" y="85"/>
                </a:cxn>
                <a:cxn ang="0">
                  <a:pos x="64" y="80"/>
                </a:cxn>
                <a:cxn ang="0">
                  <a:pos x="63" y="71"/>
                </a:cxn>
                <a:cxn ang="0">
                  <a:pos x="58" y="62"/>
                </a:cxn>
                <a:cxn ang="0">
                  <a:pos x="53" y="52"/>
                </a:cxn>
                <a:cxn ang="0">
                  <a:pos x="48" y="40"/>
                </a:cxn>
                <a:cxn ang="0">
                  <a:pos x="36" y="20"/>
                </a:cxn>
                <a:cxn ang="0">
                  <a:pos x="30" y="12"/>
                </a:cxn>
                <a:cxn ang="0">
                  <a:pos x="25" y="16"/>
                </a:cxn>
                <a:cxn ang="0">
                  <a:pos x="20" y="17"/>
                </a:cxn>
                <a:cxn ang="0">
                  <a:pos x="8" y="7"/>
                </a:cxn>
                <a:cxn ang="0">
                  <a:pos x="0" y="4"/>
                </a:cxn>
                <a:cxn ang="0">
                  <a:pos x="6" y="16"/>
                </a:cxn>
                <a:cxn ang="0">
                  <a:pos x="14" y="33"/>
                </a:cxn>
                <a:cxn ang="0">
                  <a:pos x="22" y="39"/>
                </a:cxn>
                <a:cxn ang="0">
                  <a:pos x="26" y="46"/>
                </a:cxn>
                <a:cxn ang="0">
                  <a:pos x="21" y="57"/>
                </a:cxn>
                <a:cxn ang="0">
                  <a:pos x="27" y="64"/>
                </a:cxn>
                <a:cxn ang="0">
                  <a:pos x="36" y="75"/>
                </a:cxn>
                <a:cxn ang="0">
                  <a:pos x="35" y="79"/>
                </a:cxn>
                <a:cxn ang="0">
                  <a:pos x="34" y="83"/>
                </a:cxn>
                <a:cxn ang="0">
                  <a:pos x="36" y="93"/>
                </a:cxn>
                <a:cxn ang="0">
                  <a:pos x="38" y="103"/>
                </a:cxn>
                <a:cxn ang="0">
                  <a:pos x="45" y="105"/>
                </a:cxn>
                <a:cxn ang="0">
                  <a:pos x="51" y="110"/>
                </a:cxn>
                <a:cxn ang="0">
                  <a:pos x="57" y="116"/>
                </a:cxn>
                <a:cxn ang="0">
                  <a:pos x="54" y="121"/>
                </a:cxn>
                <a:cxn ang="0">
                  <a:pos x="56" y="129"/>
                </a:cxn>
                <a:cxn ang="0">
                  <a:pos x="57" y="142"/>
                </a:cxn>
                <a:cxn ang="0">
                  <a:pos x="59" y="157"/>
                </a:cxn>
                <a:cxn ang="0">
                  <a:pos x="61" y="173"/>
                </a:cxn>
                <a:cxn ang="0">
                  <a:pos x="65" y="176"/>
                </a:cxn>
                <a:cxn ang="0">
                  <a:pos x="72" y="179"/>
                </a:cxn>
                <a:cxn ang="0">
                  <a:pos x="79" y="189"/>
                </a:cxn>
                <a:cxn ang="0">
                  <a:pos x="83" y="201"/>
                </a:cxn>
                <a:cxn ang="0">
                  <a:pos x="85" y="215"/>
                </a:cxn>
                <a:cxn ang="0">
                  <a:pos x="90" y="225"/>
                </a:cxn>
                <a:cxn ang="0">
                  <a:pos x="92" y="223"/>
                </a:cxn>
                <a:cxn ang="0">
                  <a:pos x="94" y="228"/>
                </a:cxn>
                <a:cxn ang="0">
                  <a:pos x="98" y="235"/>
                </a:cxn>
                <a:cxn ang="0">
                  <a:pos x="103" y="236"/>
                </a:cxn>
                <a:cxn ang="0">
                  <a:pos x="112" y="242"/>
                </a:cxn>
                <a:cxn ang="0">
                  <a:pos x="122" y="253"/>
                </a:cxn>
                <a:cxn ang="0">
                  <a:pos x="128" y="266"/>
                </a:cxn>
                <a:cxn ang="0">
                  <a:pos x="133" y="268"/>
                </a:cxn>
              </a:cxnLst>
              <a:rect l="0" t="0" r="r" b="b"/>
              <a:pathLst>
                <a:path w="134" h="269">
                  <a:moveTo>
                    <a:pt x="134" y="268"/>
                  </a:moveTo>
                  <a:lnTo>
                    <a:pt x="133" y="266"/>
                  </a:lnTo>
                  <a:lnTo>
                    <a:pt x="133" y="264"/>
                  </a:lnTo>
                  <a:lnTo>
                    <a:pt x="134" y="259"/>
                  </a:lnTo>
                  <a:lnTo>
                    <a:pt x="131" y="256"/>
                  </a:lnTo>
                  <a:lnTo>
                    <a:pt x="129" y="252"/>
                  </a:lnTo>
                  <a:lnTo>
                    <a:pt x="129" y="248"/>
                  </a:lnTo>
                  <a:lnTo>
                    <a:pt x="128" y="247"/>
                  </a:lnTo>
                  <a:lnTo>
                    <a:pt x="127" y="240"/>
                  </a:lnTo>
                  <a:lnTo>
                    <a:pt x="128" y="234"/>
                  </a:lnTo>
                  <a:lnTo>
                    <a:pt x="127" y="228"/>
                  </a:lnTo>
                  <a:lnTo>
                    <a:pt x="127" y="222"/>
                  </a:lnTo>
                  <a:lnTo>
                    <a:pt x="126" y="220"/>
                  </a:lnTo>
                  <a:lnTo>
                    <a:pt x="126" y="219"/>
                  </a:lnTo>
                  <a:lnTo>
                    <a:pt x="126" y="218"/>
                  </a:lnTo>
                  <a:lnTo>
                    <a:pt x="129" y="216"/>
                  </a:lnTo>
                  <a:lnTo>
                    <a:pt x="131" y="215"/>
                  </a:lnTo>
                  <a:lnTo>
                    <a:pt x="131" y="209"/>
                  </a:lnTo>
                  <a:lnTo>
                    <a:pt x="130" y="201"/>
                  </a:lnTo>
                  <a:lnTo>
                    <a:pt x="129" y="197"/>
                  </a:lnTo>
                  <a:lnTo>
                    <a:pt x="126" y="194"/>
                  </a:lnTo>
                  <a:lnTo>
                    <a:pt x="122" y="188"/>
                  </a:lnTo>
                  <a:lnTo>
                    <a:pt x="119" y="180"/>
                  </a:lnTo>
                  <a:lnTo>
                    <a:pt x="116" y="171"/>
                  </a:lnTo>
                  <a:lnTo>
                    <a:pt x="113" y="167"/>
                  </a:lnTo>
                  <a:lnTo>
                    <a:pt x="107" y="163"/>
                  </a:lnTo>
                  <a:lnTo>
                    <a:pt x="103" y="159"/>
                  </a:lnTo>
                  <a:lnTo>
                    <a:pt x="100" y="155"/>
                  </a:lnTo>
                  <a:lnTo>
                    <a:pt x="98" y="152"/>
                  </a:lnTo>
                  <a:lnTo>
                    <a:pt x="95" y="148"/>
                  </a:lnTo>
                  <a:lnTo>
                    <a:pt x="92" y="146"/>
                  </a:lnTo>
                  <a:lnTo>
                    <a:pt x="87" y="143"/>
                  </a:lnTo>
                  <a:lnTo>
                    <a:pt x="86" y="138"/>
                  </a:lnTo>
                  <a:lnTo>
                    <a:pt x="86" y="135"/>
                  </a:lnTo>
                  <a:lnTo>
                    <a:pt x="84" y="119"/>
                  </a:lnTo>
                  <a:lnTo>
                    <a:pt x="82" y="111"/>
                  </a:lnTo>
                  <a:lnTo>
                    <a:pt x="79" y="104"/>
                  </a:lnTo>
                  <a:lnTo>
                    <a:pt x="78" y="100"/>
                  </a:lnTo>
                  <a:lnTo>
                    <a:pt x="78" y="96"/>
                  </a:lnTo>
                  <a:lnTo>
                    <a:pt x="77" y="91"/>
                  </a:lnTo>
                  <a:lnTo>
                    <a:pt x="75" y="87"/>
                  </a:lnTo>
                  <a:lnTo>
                    <a:pt x="72" y="85"/>
                  </a:lnTo>
                  <a:lnTo>
                    <a:pt x="69" y="84"/>
                  </a:lnTo>
                  <a:lnTo>
                    <a:pt x="65" y="82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5"/>
                  </a:lnTo>
                  <a:lnTo>
                    <a:pt x="63" y="71"/>
                  </a:lnTo>
                  <a:lnTo>
                    <a:pt x="60" y="69"/>
                  </a:lnTo>
                  <a:lnTo>
                    <a:pt x="58" y="66"/>
                  </a:lnTo>
                  <a:lnTo>
                    <a:pt x="58" y="62"/>
                  </a:lnTo>
                  <a:lnTo>
                    <a:pt x="57" y="58"/>
                  </a:lnTo>
                  <a:lnTo>
                    <a:pt x="56" y="55"/>
                  </a:lnTo>
                  <a:lnTo>
                    <a:pt x="53" y="52"/>
                  </a:lnTo>
                  <a:lnTo>
                    <a:pt x="50" y="48"/>
                  </a:lnTo>
                  <a:lnTo>
                    <a:pt x="49" y="44"/>
                  </a:lnTo>
                  <a:lnTo>
                    <a:pt x="48" y="40"/>
                  </a:lnTo>
                  <a:lnTo>
                    <a:pt x="47" y="36"/>
                  </a:lnTo>
                  <a:lnTo>
                    <a:pt x="41" y="27"/>
                  </a:lnTo>
                  <a:lnTo>
                    <a:pt x="36" y="20"/>
                  </a:lnTo>
                  <a:lnTo>
                    <a:pt x="33" y="16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7"/>
                  </a:lnTo>
                  <a:lnTo>
                    <a:pt x="21" y="17"/>
                  </a:lnTo>
                  <a:lnTo>
                    <a:pt x="20" y="17"/>
                  </a:lnTo>
                  <a:lnTo>
                    <a:pt x="18" y="16"/>
                  </a:lnTo>
                  <a:lnTo>
                    <a:pt x="15" y="13"/>
                  </a:lnTo>
                  <a:lnTo>
                    <a:pt x="8" y="7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6"/>
                  </a:lnTo>
                  <a:lnTo>
                    <a:pt x="10" y="23"/>
                  </a:lnTo>
                  <a:lnTo>
                    <a:pt x="13" y="31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9" y="36"/>
                  </a:lnTo>
                  <a:lnTo>
                    <a:pt x="22" y="39"/>
                  </a:lnTo>
                  <a:lnTo>
                    <a:pt x="25" y="42"/>
                  </a:lnTo>
                  <a:lnTo>
                    <a:pt x="26" y="44"/>
                  </a:lnTo>
                  <a:lnTo>
                    <a:pt x="26" y="46"/>
                  </a:lnTo>
                  <a:lnTo>
                    <a:pt x="25" y="49"/>
                  </a:lnTo>
                  <a:lnTo>
                    <a:pt x="22" y="55"/>
                  </a:lnTo>
                  <a:lnTo>
                    <a:pt x="21" y="57"/>
                  </a:lnTo>
                  <a:lnTo>
                    <a:pt x="22" y="59"/>
                  </a:lnTo>
                  <a:lnTo>
                    <a:pt x="25" y="62"/>
                  </a:lnTo>
                  <a:lnTo>
                    <a:pt x="27" y="64"/>
                  </a:lnTo>
                  <a:lnTo>
                    <a:pt x="32" y="69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5" y="76"/>
                  </a:lnTo>
                  <a:lnTo>
                    <a:pt x="36" y="78"/>
                  </a:lnTo>
                  <a:lnTo>
                    <a:pt x="35" y="79"/>
                  </a:lnTo>
                  <a:lnTo>
                    <a:pt x="34" y="80"/>
                  </a:lnTo>
                  <a:lnTo>
                    <a:pt x="33" y="82"/>
                  </a:lnTo>
                  <a:lnTo>
                    <a:pt x="34" y="83"/>
                  </a:lnTo>
                  <a:lnTo>
                    <a:pt x="35" y="85"/>
                  </a:lnTo>
                  <a:lnTo>
                    <a:pt x="36" y="89"/>
                  </a:lnTo>
                  <a:lnTo>
                    <a:pt x="36" y="93"/>
                  </a:lnTo>
                  <a:lnTo>
                    <a:pt x="37" y="99"/>
                  </a:lnTo>
                  <a:lnTo>
                    <a:pt x="37" y="101"/>
                  </a:lnTo>
                  <a:lnTo>
                    <a:pt x="38" y="103"/>
                  </a:lnTo>
                  <a:lnTo>
                    <a:pt x="40" y="103"/>
                  </a:lnTo>
                  <a:lnTo>
                    <a:pt x="42" y="103"/>
                  </a:lnTo>
                  <a:lnTo>
                    <a:pt x="45" y="105"/>
                  </a:lnTo>
                  <a:lnTo>
                    <a:pt x="49" y="106"/>
                  </a:lnTo>
                  <a:lnTo>
                    <a:pt x="50" y="108"/>
                  </a:lnTo>
                  <a:lnTo>
                    <a:pt x="51" y="110"/>
                  </a:lnTo>
                  <a:lnTo>
                    <a:pt x="55" y="114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8"/>
                  </a:lnTo>
                  <a:lnTo>
                    <a:pt x="56" y="119"/>
                  </a:lnTo>
                  <a:lnTo>
                    <a:pt x="54" y="121"/>
                  </a:lnTo>
                  <a:lnTo>
                    <a:pt x="54" y="123"/>
                  </a:lnTo>
                  <a:lnTo>
                    <a:pt x="55" y="125"/>
                  </a:lnTo>
                  <a:lnTo>
                    <a:pt x="56" y="129"/>
                  </a:lnTo>
                  <a:lnTo>
                    <a:pt x="57" y="132"/>
                  </a:lnTo>
                  <a:lnTo>
                    <a:pt x="57" y="136"/>
                  </a:lnTo>
                  <a:lnTo>
                    <a:pt x="57" y="142"/>
                  </a:lnTo>
                  <a:lnTo>
                    <a:pt x="57" y="146"/>
                  </a:lnTo>
                  <a:lnTo>
                    <a:pt x="59" y="152"/>
                  </a:lnTo>
                  <a:lnTo>
                    <a:pt x="59" y="157"/>
                  </a:lnTo>
                  <a:lnTo>
                    <a:pt x="60" y="163"/>
                  </a:lnTo>
                  <a:lnTo>
                    <a:pt x="61" y="169"/>
                  </a:lnTo>
                  <a:lnTo>
                    <a:pt x="61" y="173"/>
                  </a:lnTo>
                  <a:lnTo>
                    <a:pt x="62" y="174"/>
                  </a:lnTo>
                  <a:lnTo>
                    <a:pt x="63" y="176"/>
                  </a:lnTo>
                  <a:lnTo>
                    <a:pt x="65" y="176"/>
                  </a:lnTo>
                  <a:lnTo>
                    <a:pt x="68" y="176"/>
                  </a:lnTo>
                  <a:lnTo>
                    <a:pt x="70" y="177"/>
                  </a:lnTo>
                  <a:lnTo>
                    <a:pt x="72" y="179"/>
                  </a:lnTo>
                  <a:lnTo>
                    <a:pt x="75" y="181"/>
                  </a:lnTo>
                  <a:lnTo>
                    <a:pt x="77" y="185"/>
                  </a:lnTo>
                  <a:lnTo>
                    <a:pt x="79" y="189"/>
                  </a:lnTo>
                  <a:lnTo>
                    <a:pt x="80" y="193"/>
                  </a:lnTo>
                  <a:lnTo>
                    <a:pt x="82" y="197"/>
                  </a:lnTo>
                  <a:lnTo>
                    <a:pt x="83" y="201"/>
                  </a:lnTo>
                  <a:lnTo>
                    <a:pt x="83" y="207"/>
                  </a:lnTo>
                  <a:lnTo>
                    <a:pt x="84" y="211"/>
                  </a:lnTo>
                  <a:lnTo>
                    <a:pt x="85" y="215"/>
                  </a:lnTo>
                  <a:lnTo>
                    <a:pt x="86" y="219"/>
                  </a:lnTo>
                  <a:lnTo>
                    <a:pt x="87" y="222"/>
                  </a:lnTo>
                  <a:lnTo>
                    <a:pt x="90" y="225"/>
                  </a:lnTo>
                  <a:lnTo>
                    <a:pt x="90" y="223"/>
                  </a:lnTo>
                  <a:lnTo>
                    <a:pt x="91" y="223"/>
                  </a:lnTo>
                  <a:lnTo>
                    <a:pt x="92" y="223"/>
                  </a:lnTo>
                  <a:lnTo>
                    <a:pt x="93" y="223"/>
                  </a:lnTo>
                  <a:lnTo>
                    <a:pt x="94" y="224"/>
                  </a:lnTo>
                  <a:lnTo>
                    <a:pt x="94" y="228"/>
                  </a:lnTo>
                  <a:lnTo>
                    <a:pt x="94" y="230"/>
                  </a:lnTo>
                  <a:lnTo>
                    <a:pt x="95" y="231"/>
                  </a:lnTo>
                  <a:lnTo>
                    <a:pt x="98" y="235"/>
                  </a:lnTo>
                  <a:lnTo>
                    <a:pt x="100" y="236"/>
                  </a:lnTo>
                  <a:lnTo>
                    <a:pt x="102" y="236"/>
                  </a:lnTo>
                  <a:lnTo>
                    <a:pt x="103" y="236"/>
                  </a:lnTo>
                  <a:lnTo>
                    <a:pt x="105" y="236"/>
                  </a:lnTo>
                  <a:lnTo>
                    <a:pt x="109" y="238"/>
                  </a:lnTo>
                  <a:lnTo>
                    <a:pt x="112" y="242"/>
                  </a:lnTo>
                  <a:lnTo>
                    <a:pt x="115" y="246"/>
                  </a:lnTo>
                  <a:lnTo>
                    <a:pt x="118" y="250"/>
                  </a:lnTo>
                  <a:lnTo>
                    <a:pt x="122" y="253"/>
                  </a:lnTo>
                  <a:lnTo>
                    <a:pt x="124" y="258"/>
                  </a:lnTo>
                  <a:lnTo>
                    <a:pt x="126" y="262"/>
                  </a:lnTo>
                  <a:lnTo>
                    <a:pt x="128" y="266"/>
                  </a:lnTo>
                  <a:lnTo>
                    <a:pt x="133" y="268"/>
                  </a:lnTo>
                  <a:lnTo>
                    <a:pt x="134" y="269"/>
                  </a:lnTo>
                  <a:lnTo>
                    <a:pt x="133" y="268"/>
                  </a:lnTo>
                  <a:lnTo>
                    <a:pt x="133" y="268"/>
                  </a:lnTo>
                  <a:lnTo>
                    <a:pt x="134" y="26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1" name="Freeform 1745">
              <a:extLst>
                <a:ext uri="{FF2B5EF4-FFF2-40B4-BE49-F238E27FC236}">
                  <a16:creationId xmlns:a16="http://schemas.microsoft.com/office/drawing/2014/main" id="{EF3C8154-BF0D-7041-AA72-D78D43267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825" y="5100638"/>
              <a:ext cx="31750" cy="49213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2" y="10"/>
                </a:cxn>
                <a:cxn ang="0">
                  <a:pos x="2" y="13"/>
                </a:cxn>
                <a:cxn ang="0">
                  <a:pos x="2" y="16"/>
                </a:cxn>
                <a:cxn ang="0">
                  <a:pos x="3" y="18"/>
                </a:cxn>
                <a:cxn ang="0">
                  <a:pos x="3" y="22"/>
                </a:cxn>
                <a:cxn ang="0">
                  <a:pos x="4" y="25"/>
                </a:cxn>
                <a:cxn ang="0">
                  <a:pos x="5" y="28"/>
                </a:cxn>
                <a:cxn ang="0">
                  <a:pos x="6" y="30"/>
                </a:cxn>
                <a:cxn ang="0">
                  <a:pos x="8" y="31"/>
                </a:cxn>
                <a:cxn ang="0">
                  <a:pos x="9" y="31"/>
                </a:cxn>
                <a:cxn ang="0">
                  <a:pos x="11" y="30"/>
                </a:cxn>
                <a:cxn ang="0">
                  <a:pos x="13" y="28"/>
                </a:cxn>
                <a:cxn ang="0">
                  <a:pos x="16" y="25"/>
                </a:cxn>
                <a:cxn ang="0">
                  <a:pos x="19" y="21"/>
                </a:cxn>
                <a:cxn ang="0">
                  <a:pos x="20" y="18"/>
                </a:cxn>
                <a:cxn ang="0">
                  <a:pos x="19" y="18"/>
                </a:cxn>
                <a:cxn ang="0">
                  <a:pos x="18" y="15"/>
                </a:cxn>
                <a:cxn ang="0">
                  <a:pos x="18" y="12"/>
                </a:cxn>
                <a:cxn ang="0">
                  <a:pos x="18" y="9"/>
                </a:cxn>
                <a:cxn ang="0">
                  <a:pos x="18" y="6"/>
                </a:cxn>
                <a:cxn ang="0">
                  <a:pos x="18" y="3"/>
                </a:cxn>
                <a:cxn ang="0">
                  <a:pos x="15" y="3"/>
                </a:cxn>
                <a:cxn ang="0">
                  <a:pos x="14" y="3"/>
                </a:cxn>
              </a:cxnLst>
              <a:rect l="0" t="0" r="r" b="b"/>
              <a:pathLst>
                <a:path w="20" h="31">
                  <a:moveTo>
                    <a:pt x="14" y="3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3" y="18"/>
                  </a:lnTo>
                  <a:lnTo>
                    <a:pt x="3" y="22"/>
                  </a:lnTo>
                  <a:lnTo>
                    <a:pt x="4" y="25"/>
                  </a:lnTo>
                  <a:lnTo>
                    <a:pt x="5" y="28"/>
                  </a:lnTo>
                  <a:lnTo>
                    <a:pt x="6" y="30"/>
                  </a:lnTo>
                  <a:lnTo>
                    <a:pt x="8" y="31"/>
                  </a:lnTo>
                  <a:lnTo>
                    <a:pt x="9" y="31"/>
                  </a:lnTo>
                  <a:lnTo>
                    <a:pt x="11" y="30"/>
                  </a:lnTo>
                  <a:lnTo>
                    <a:pt x="13" y="28"/>
                  </a:lnTo>
                  <a:lnTo>
                    <a:pt x="16" y="25"/>
                  </a:lnTo>
                  <a:lnTo>
                    <a:pt x="19" y="21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9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5" y="3"/>
                  </a:lnTo>
                  <a:lnTo>
                    <a:pt x="14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2" name="Freeform 1746">
              <a:extLst>
                <a:ext uri="{FF2B5EF4-FFF2-40B4-BE49-F238E27FC236}">
                  <a16:creationId xmlns:a16="http://schemas.microsoft.com/office/drawing/2014/main" id="{1027C188-7C63-9D42-933B-20FA3BEB8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025" y="4995863"/>
              <a:ext cx="357188" cy="363538"/>
            </a:xfrm>
            <a:custGeom>
              <a:avLst/>
              <a:gdLst/>
              <a:ahLst/>
              <a:cxnLst>
                <a:cxn ang="0">
                  <a:pos x="219" y="88"/>
                </a:cxn>
                <a:cxn ang="0">
                  <a:pos x="212" y="84"/>
                </a:cxn>
                <a:cxn ang="0">
                  <a:pos x="203" y="96"/>
                </a:cxn>
                <a:cxn ang="0">
                  <a:pos x="197" y="94"/>
                </a:cxn>
                <a:cxn ang="0">
                  <a:pos x="194" y="82"/>
                </a:cxn>
                <a:cxn ang="0">
                  <a:pos x="192" y="71"/>
                </a:cxn>
                <a:cxn ang="0">
                  <a:pos x="198" y="66"/>
                </a:cxn>
                <a:cxn ang="0">
                  <a:pos x="210" y="64"/>
                </a:cxn>
                <a:cxn ang="0">
                  <a:pos x="210" y="57"/>
                </a:cxn>
                <a:cxn ang="0">
                  <a:pos x="209" y="44"/>
                </a:cxn>
                <a:cxn ang="0">
                  <a:pos x="208" y="34"/>
                </a:cxn>
                <a:cxn ang="0">
                  <a:pos x="206" y="27"/>
                </a:cxn>
                <a:cxn ang="0">
                  <a:pos x="201" y="14"/>
                </a:cxn>
                <a:cxn ang="0">
                  <a:pos x="195" y="7"/>
                </a:cxn>
                <a:cxn ang="0">
                  <a:pos x="184" y="6"/>
                </a:cxn>
                <a:cxn ang="0">
                  <a:pos x="177" y="3"/>
                </a:cxn>
                <a:cxn ang="0">
                  <a:pos x="166" y="4"/>
                </a:cxn>
                <a:cxn ang="0">
                  <a:pos x="155" y="15"/>
                </a:cxn>
                <a:cxn ang="0">
                  <a:pos x="149" y="24"/>
                </a:cxn>
                <a:cxn ang="0">
                  <a:pos x="141" y="33"/>
                </a:cxn>
                <a:cxn ang="0">
                  <a:pos x="139" y="41"/>
                </a:cxn>
                <a:cxn ang="0">
                  <a:pos x="133" y="47"/>
                </a:cxn>
                <a:cxn ang="0">
                  <a:pos x="128" y="52"/>
                </a:cxn>
                <a:cxn ang="0">
                  <a:pos x="123" y="62"/>
                </a:cxn>
                <a:cxn ang="0">
                  <a:pos x="109" y="68"/>
                </a:cxn>
                <a:cxn ang="0">
                  <a:pos x="100" y="64"/>
                </a:cxn>
                <a:cxn ang="0">
                  <a:pos x="91" y="66"/>
                </a:cxn>
                <a:cxn ang="0">
                  <a:pos x="79" y="74"/>
                </a:cxn>
                <a:cxn ang="0">
                  <a:pos x="74" y="80"/>
                </a:cxn>
                <a:cxn ang="0">
                  <a:pos x="65" y="83"/>
                </a:cxn>
                <a:cxn ang="0">
                  <a:pos x="61" y="85"/>
                </a:cxn>
                <a:cxn ang="0">
                  <a:pos x="58" y="73"/>
                </a:cxn>
                <a:cxn ang="0">
                  <a:pos x="57" y="63"/>
                </a:cxn>
                <a:cxn ang="0">
                  <a:pos x="50" y="53"/>
                </a:cxn>
                <a:cxn ang="0">
                  <a:pos x="50" y="62"/>
                </a:cxn>
                <a:cxn ang="0">
                  <a:pos x="49" y="80"/>
                </a:cxn>
                <a:cxn ang="0">
                  <a:pos x="50" y="100"/>
                </a:cxn>
                <a:cxn ang="0">
                  <a:pos x="50" y="114"/>
                </a:cxn>
                <a:cxn ang="0">
                  <a:pos x="42" y="116"/>
                </a:cxn>
                <a:cxn ang="0">
                  <a:pos x="37" y="119"/>
                </a:cxn>
                <a:cxn ang="0">
                  <a:pos x="30" y="116"/>
                </a:cxn>
                <a:cxn ang="0">
                  <a:pos x="23" y="118"/>
                </a:cxn>
                <a:cxn ang="0">
                  <a:pos x="19" y="114"/>
                </a:cxn>
                <a:cxn ang="0">
                  <a:pos x="12" y="111"/>
                </a:cxn>
                <a:cxn ang="0">
                  <a:pos x="6" y="107"/>
                </a:cxn>
                <a:cxn ang="0">
                  <a:pos x="4" y="122"/>
                </a:cxn>
                <a:cxn ang="0">
                  <a:pos x="18" y="158"/>
                </a:cxn>
                <a:cxn ang="0">
                  <a:pos x="23" y="186"/>
                </a:cxn>
                <a:cxn ang="0">
                  <a:pos x="28" y="211"/>
                </a:cxn>
                <a:cxn ang="0">
                  <a:pos x="45" y="227"/>
                </a:cxn>
                <a:cxn ang="0">
                  <a:pos x="69" y="224"/>
                </a:cxn>
                <a:cxn ang="0">
                  <a:pos x="99" y="214"/>
                </a:cxn>
                <a:cxn ang="0">
                  <a:pos x="123" y="213"/>
                </a:cxn>
                <a:cxn ang="0">
                  <a:pos x="142" y="206"/>
                </a:cxn>
                <a:cxn ang="0">
                  <a:pos x="152" y="196"/>
                </a:cxn>
                <a:cxn ang="0">
                  <a:pos x="162" y="187"/>
                </a:cxn>
                <a:cxn ang="0">
                  <a:pos x="169" y="181"/>
                </a:cxn>
                <a:cxn ang="0">
                  <a:pos x="178" y="168"/>
                </a:cxn>
                <a:cxn ang="0">
                  <a:pos x="196" y="141"/>
                </a:cxn>
                <a:cxn ang="0">
                  <a:pos x="206" y="123"/>
                </a:cxn>
                <a:cxn ang="0">
                  <a:pos x="215" y="113"/>
                </a:cxn>
                <a:cxn ang="0">
                  <a:pos x="223" y="93"/>
                </a:cxn>
              </a:cxnLst>
              <a:rect l="0" t="0" r="r" b="b"/>
              <a:pathLst>
                <a:path w="225" h="229">
                  <a:moveTo>
                    <a:pt x="225" y="87"/>
                  </a:moveTo>
                  <a:lnTo>
                    <a:pt x="222" y="88"/>
                  </a:lnTo>
                  <a:lnTo>
                    <a:pt x="221" y="88"/>
                  </a:lnTo>
                  <a:lnTo>
                    <a:pt x="219" y="88"/>
                  </a:lnTo>
                  <a:lnTo>
                    <a:pt x="218" y="87"/>
                  </a:lnTo>
                  <a:lnTo>
                    <a:pt x="216" y="85"/>
                  </a:lnTo>
                  <a:lnTo>
                    <a:pt x="213" y="84"/>
                  </a:lnTo>
                  <a:lnTo>
                    <a:pt x="212" y="84"/>
                  </a:lnTo>
                  <a:lnTo>
                    <a:pt x="211" y="87"/>
                  </a:lnTo>
                  <a:lnTo>
                    <a:pt x="208" y="91"/>
                  </a:lnTo>
                  <a:lnTo>
                    <a:pt x="205" y="94"/>
                  </a:lnTo>
                  <a:lnTo>
                    <a:pt x="203" y="96"/>
                  </a:lnTo>
                  <a:lnTo>
                    <a:pt x="201" y="97"/>
                  </a:lnTo>
                  <a:lnTo>
                    <a:pt x="200" y="97"/>
                  </a:lnTo>
                  <a:lnTo>
                    <a:pt x="198" y="96"/>
                  </a:lnTo>
                  <a:lnTo>
                    <a:pt x="197" y="94"/>
                  </a:lnTo>
                  <a:lnTo>
                    <a:pt x="196" y="91"/>
                  </a:lnTo>
                  <a:lnTo>
                    <a:pt x="195" y="88"/>
                  </a:lnTo>
                  <a:lnTo>
                    <a:pt x="195" y="84"/>
                  </a:lnTo>
                  <a:lnTo>
                    <a:pt x="194" y="82"/>
                  </a:lnTo>
                  <a:lnTo>
                    <a:pt x="194" y="79"/>
                  </a:lnTo>
                  <a:lnTo>
                    <a:pt x="194" y="76"/>
                  </a:lnTo>
                  <a:lnTo>
                    <a:pt x="193" y="73"/>
                  </a:lnTo>
                  <a:lnTo>
                    <a:pt x="192" y="71"/>
                  </a:lnTo>
                  <a:lnTo>
                    <a:pt x="193" y="70"/>
                  </a:lnTo>
                  <a:lnTo>
                    <a:pt x="193" y="69"/>
                  </a:lnTo>
                  <a:lnTo>
                    <a:pt x="195" y="66"/>
                  </a:lnTo>
                  <a:lnTo>
                    <a:pt x="198" y="66"/>
                  </a:lnTo>
                  <a:lnTo>
                    <a:pt x="201" y="66"/>
                  </a:lnTo>
                  <a:lnTo>
                    <a:pt x="206" y="69"/>
                  </a:lnTo>
                  <a:lnTo>
                    <a:pt x="210" y="69"/>
                  </a:lnTo>
                  <a:lnTo>
                    <a:pt x="210" y="64"/>
                  </a:lnTo>
                  <a:lnTo>
                    <a:pt x="210" y="60"/>
                  </a:lnTo>
                  <a:lnTo>
                    <a:pt x="209" y="59"/>
                  </a:lnTo>
                  <a:lnTo>
                    <a:pt x="209" y="58"/>
                  </a:lnTo>
                  <a:lnTo>
                    <a:pt x="210" y="57"/>
                  </a:lnTo>
                  <a:lnTo>
                    <a:pt x="210" y="55"/>
                  </a:lnTo>
                  <a:lnTo>
                    <a:pt x="210" y="51"/>
                  </a:lnTo>
                  <a:lnTo>
                    <a:pt x="209" y="48"/>
                  </a:lnTo>
                  <a:lnTo>
                    <a:pt x="209" y="44"/>
                  </a:lnTo>
                  <a:lnTo>
                    <a:pt x="209" y="41"/>
                  </a:lnTo>
                  <a:lnTo>
                    <a:pt x="208" y="37"/>
                  </a:lnTo>
                  <a:lnTo>
                    <a:pt x="208" y="36"/>
                  </a:lnTo>
                  <a:lnTo>
                    <a:pt x="208" y="34"/>
                  </a:lnTo>
                  <a:lnTo>
                    <a:pt x="207" y="32"/>
                  </a:lnTo>
                  <a:lnTo>
                    <a:pt x="207" y="30"/>
                  </a:lnTo>
                  <a:lnTo>
                    <a:pt x="206" y="29"/>
                  </a:lnTo>
                  <a:lnTo>
                    <a:pt x="206" y="27"/>
                  </a:lnTo>
                  <a:lnTo>
                    <a:pt x="205" y="26"/>
                  </a:lnTo>
                  <a:lnTo>
                    <a:pt x="204" y="19"/>
                  </a:lnTo>
                  <a:lnTo>
                    <a:pt x="203" y="16"/>
                  </a:lnTo>
                  <a:lnTo>
                    <a:pt x="201" y="14"/>
                  </a:lnTo>
                  <a:lnTo>
                    <a:pt x="199" y="10"/>
                  </a:lnTo>
                  <a:lnTo>
                    <a:pt x="198" y="9"/>
                  </a:lnTo>
                  <a:lnTo>
                    <a:pt x="197" y="8"/>
                  </a:lnTo>
                  <a:lnTo>
                    <a:pt x="195" y="7"/>
                  </a:lnTo>
                  <a:lnTo>
                    <a:pt x="194" y="7"/>
                  </a:lnTo>
                  <a:lnTo>
                    <a:pt x="190" y="7"/>
                  </a:lnTo>
                  <a:lnTo>
                    <a:pt x="187" y="6"/>
                  </a:lnTo>
                  <a:lnTo>
                    <a:pt x="184" y="6"/>
                  </a:lnTo>
                  <a:lnTo>
                    <a:pt x="182" y="6"/>
                  </a:lnTo>
                  <a:lnTo>
                    <a:pt x="181" y="5"/>
                  </a:lnTo>
                  <a:lnTo>
                    <a:pt x="179" y="4"/>
                  </a:lnTo>
                  <a:lnTo>
                    <a:pt x="177" y="3"/>
                  </a:lnTo>
                  <a:lnTo>
                    <a:pt x="174" y="2"/>
                  </a:lnTo>
                  <a:lnTo>
                    <a:pt x="171" y="0"/>
                  </a:lnTo>
                  <a:lnTo>
                    <a:pt x="169" y="2"/>
                  </a:lnTo>
                  <a:lnTo>
                    <a:pt x="166" y="4"/>
                  </a:lnTo>
                  <a:lnTo>
                    <a:pt x="164" y="5"/>
                  </a:lnTo>
                  <a:lnTo>
                    <a:pt x="160" y="10"/>
                  </a:lnTo>
                  <a:lnTo>
                    <a:pt x="157" y="12"/>
                  </a:lnTo>
                  <a:lnTo>
                    <a:pt x="155" y="15"/>
                  </a:lnTo>
                  <a:lnTo>
                    <a:pt x="151" y="17"/>
                  </a:lnTo>
                  <a:lnTo>
                    <a:pt x="149" y="19"/>
                  </a:lnTo>
                  <a:lnTo>
                    <a:pt x="149" y="21"/>
                  </a:lnTo>
                  <a:lnTo>
                    <a:pt x="149" y="24"/>
                  </a:lnTo>
                  <a:lnTo>
                    <a:pt x="148" y="27"/>
                  </a:lnTo>
                  <a:lnTo>
                    <a:pt x="146" y="30"/>
                  </a:lnTo>
                  <a:lnTo>
                    <a:pt x="143" y="32"/>
                  </a:lnTo>
                  <a:lnTo>
                    <a:pt x="141" y="33"/>
                  </a:lnTo>
                  <a:lnTo>
                    <a:pt x="139" y="35"/>
                  </a:lnTo>
                  <a:lnTo>
                    <a:pt x="139" y="38"/>
                  </a:lnTo>
                  <a:lnTo>
                    <a:pt x="139" y="39"/>
                  </a:lnTo>
                  <a:lnTo>
                    <a:pt x="139" y="41"/>
                  </a:lnTo>
                  <a:lnTo>
                    <a:pt x="139" y="43"/>
                  </a:lnTo>
                  <a:lnTo>
                    <a:pt x="138" y="44"/>
                  </a:lnTo>
                  <a:lnTo>
                    <a:pt x="134" y="46"/>
                  </a:lnTo>
                  <a:lnTo>
                    <a:pt x="133" y="47"/>
                  </a:lnTo>
                  <a:lnTo>
                    <a:pt x="132" y="48"/>
                  </a:lnTo>
                  <a:lnTo>
                    <a:pt x="129" y="49"/>
                  </a:lnTo>
                  <a:lnTo>
                    <a:pt x="128" y="51"/>
                  </a:lnTo>
                  <a:lnTo>
                    <a:pt x="128" y="52"/>
                  </a:lnTo>
                  <a:lnTo>
                    <a:pt x="129" y="55"/>
                  </a:lnTo>
                  <a:lnTo>
                    <a:pt x="127" y="58"/>
                  </a:lnTo>
                  <a:lnTo>
                    <a:pt x="125" y="60"/>
                  </a:lnTo>
                  <a:lnTo>
                    <a:pt x="123" y="62"/>
                  </a:lnTo>
                  <a:lnTo>
                    <a:pt x="121" y="63"/>
                  </a:lnTo>
                  <a:lnTo>
                    <a:pt x="113" y="66"/>
                  </a:lnTo>
                  <a:lnTo>
                    <a:pt x="110" y="68"/>
                  </a:lnTo>
                  <a:lnTo>
                    <a:pt x="109" y="68"/>
                  </a:lnTo>
                  <a:lnTo>
                    <a:pt x="107" y="66"/>
                  </a:lnTo>
                  <a:lnTo>
                    <a:pt x="105" y="64"/>
                  </a:lnTo>
                  <a:lnTo>
                    <a:pt x="103" y="64"/>
                  </a:lnTo>
                  <a:lnTo>
                    <a:pt x="100" y="64"/>
                  </a:lnTo>
                  <a:lnTo>
                    <a:pt x="98" y="65"/>
                  </a:lnTo>
                  <a:lnTo>
                    <a:pt x="95" y="66"/>
                  </a:lnTo>
                  <a:lnTo>
                    <a:pt x="93" y="66"/>
                  </a:lnTo>
                  <a:lnTo>
                    <a:pt x="91" y="66"/>
                  </a:lnTo>
                  <a:lnTo>
                    <a:pt x="88" y="66"/>
                  </a:lnTo>
                  <a:lnTo>
                    <a:pt x="85" y="69"/>
                  </a:lnTo>
                  <a:lnTo>
                    <a:pt x="82" y="71"/>
                  </a:lnTo>
                  <a:lnTo>
                    <a:pt x="79" y="74"/>
                  </a:lnTo>
                  <a:lnTo>
                    <a:pt x="78" y="76"/>
                  </a:lnTo>
                  <a:lnTo>
                    <a:pt x="77" y="77"/>
                  </a:lnTo>
                  <a:lnTo>
                    <a:pt x="76" y="78"/>
                  </a:lnTo>
                  <a:lnTo>
                    <a:pt x="74" y="80"/>
                  </a:lnTo>
                  <a:lnTo>
                    <a:pt x="69" y="81"/>
                  </a:lnTo>
                  <a:lnTo>
                    <a:pt x="67" y="82"/>
                  </a:lnTo>
                  <a:lnTo>
                    <a:pt x="66" y="82"/>
                  </a:lnTo>
                  <a:lnTo>
                    <a:pt x="65" y="83"/>
                  </a:lnTo>
                  <a:lnTo>
                    <a:pt x="64" y="84"/>
                  </a:lnTo>
                  <a:lnTo>
                    <a:pt x="64" y="85"/>
                  </a:lnTo>
                  <a:lnTo>
                    <a:pt x="62" y="86"/>
                  </a:lnTo>
                  <a:lnTo>
                    <a:pt x="61" y="85"/>
                  </a:lnTo>
                  <a:lnTo>
                    <a:pt x="60" y="82"/>
                  </a:lnTo>
                  <a:lnTo>
                    <a:pt x="59" y="79"/>
                  </a:lnTo>
                  <a:lnTo>
                    <a:pt x="58" y="76"/>
                  </a:lnTo>
                  <a:lnTo>
                    <a:pt x="58" y="73"/>
                  </a:lnTo>
                  <a:lnTo>
                    <a:pt x="58" y="70"/>
                  </a:lnTo>
                  <a:lnTo>
                    <a:pt x="58" y="65"/>
                  </a:lnTo>
                  <a:lnTo>
                    <a:pt x="57" y="64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6" y="60"/>
                  </a:lnTo>
                  <a:lnTo>
                    <a:pt x="53" y="55"/>
                  </a:lnTo>
                  <a:lnTo>
                    <a:pt x="50" y="53"/>
                  </a:lnTo>
                  <a:lnTo>
                    <a:pt x="49" y="52"/>
                  </a:lnTo>
                  <a:lnTo>
                    <a:pt x="49" y="56"/>
                  </a:lnTo>
                  <a:lnTo>
                    <a:pt x="49" y="59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0" y="74"/>
                  </a:lnTo>
                  <a:lnTo>
                    <a:pt x="50" y="77"/>
                  </a:lnTo>
                  <a:lnTo>
                    <a:pt x="49" y="80"/>
                  </a:lnTo>
                  <a:lnTo>
                    <a:pt x="49" y="87"/>
                  </a:lnTo>
                  <a:lnTo>
                    <a:pt x="49" y="91"/>
                  </a:lnTo>
                  <a:lnTo>
                    <a:pt x="50" y="94"/>
                  </a:lnTo>
                  <a:lnTo>
                    <a:pt x="50" y="100"/>
                  </a:lnTo>
                  <a:lnTo>
                    <a:pt x="50" y="107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50" y="114"/>
                  </a:lnTo>
                  <a:lnTo>
                    <a:pt x="49" y="115"/>
                  </a:lnTo>
                  <a:lnTo>
                    <a:pt x="47" y="115"/>
                  </a:lnTo>
                  <a:lnTo>
                    <a:pt x="44" y="115"/>
                  </a:lnTo>
                  <a:lnTo>
                    <a:pt x="42" y="116"/>
                  </a:lnTo>
                  <a:lnTo>
                    <a:pt x="40" y="117"/>
                  </a:lnTo>
                  <a:lnTo>
                    <a:pt x="39" y="118"/>
                  </a:lnTo>
                  <a:lnTo>
                    <a:pt x="39" y="119"/>
                  </a:lnTo>
                  <a:lnTo>
                    <a:pt x="37" y="119"/>
                  </a:lnTo>
                  <a:lnTo>
                    <a:pt x="35" y="118"/>
                  </a:lnTo>
                  <a:lnTo>
                    <a:pt x="34" y="117"/>
                  </a:lnTo>
                  <a:lnTo>
                    <a:pt x="32" y="117"/>
                  </a:lnTo>
                  <a:lnTo>
                    <a:pt x="30" y="116"/>
                  </a:lnTo>
                  <a:lnTo>
                    <a:pt x="28" y="116"/>
                  </a:lnTo>
                  <a:lnTo>
                    <a:pt x="26" y="116"/>
                  </a:lnTo>
                  <a:lnTo>
                    <a:pt x="25" y="117"/>
                  </a:lnTo>
                  <a:lnTo>
                    <a:pt x="23" y="118"/>
                  </a:lnTo>
                  <a:lnTo>
                    <a:pt x="22" y="117"/>
                  </a:lnTo>
                  <a:lnTo>
                    <a:pt x="22" y="115"/>
                  </a:lnTo>
                  <a:lnTo>
                    <a:pt x="20" y="114"/>
                  </a:lnTo>
                  <a:lnTo>
                    <a:pt x="19" y="114"/>
                  </a:lnTo>
                  <a:lnTo>
                    <a:pt x="16" y="114"/>
                  </a:lnTo>
                  <a:lnTo>
                    <a:pt x="15" y="114"/>
                  </a:lnTo>
                  <a:lnTo>
                    <a:pt x="14" y="114"/>
                  </a:lnTo>
                  <a:lnTo>
                    <a:pt x="12" y="111"/>
                  </a:lnTo>
                  <a:lnTo>
                    <a:pt x="9" y="111"/>
                  </a:lnTo>
                  <a:lnTo>
                    <a:pt x="8" y="110"/>
                  </a:lnTo>
                  <a:lnTo>
                    <a:pt x="8" y="108"/>
                  </a:lnTo>
                  <a:lnTo>
                    <a:pt x="6" y="107"/>
                  </a:lnTo>
                  <a:lnTo>
                    <a:pt x="5" y="107"/>
                  </a:lnTo>
                  <a:lnTo>
                    <a:pt x="1" y="111"/>
                  </a:lnTo>
                  <a:lnTo>
                    <a:pt x="0" y="114"/>
                  </a:lnTo>
                  <a:lnTo>
                    <a:pt x="4" y="122"/>
                  </a:lnTo>
                  <a:lnTo>
                    <a:pt x="10" y="131"/>
                  </a:lnTo>
                  <a:lnTo>
                    <a:pt x="12" y="137"/>
                  </a:lnTo>
                  <a:lnTo>
                    <a:pt x="15" y="143"/>
                  </a:lnTo>
                  <a:lnTo>
                    <a:pt x="18" y="158"/>
                  </a:lnTo>
                  <a:lnTo>
                    <a:pt x="23" y="170"/>
                  </a:lnTo>
                  <a:lnTo>
                    <a:pt x="25" y="175"/>
                  </a:lnTo>
                  <a:lnTo>
                    <a:pt x="25" y="182"/>
                  </a:lnTo>
                  <a:lnTo>
                    <a:pt x="23" y="186"/>
                  </a:lnTo>
                  <a:lnTo>
                    <a:pt x="22" y="190"/>
                  </a:lnTo>
                  <a:lnTo>
                    <a:pt x="22" y="195"/>
                  </a:lnTo>
                  <a:lnTo>
                    <a:pt x="24" y="201"/>
                  </a:lnTo>
                  <a:lnTo>
                    <a:pt x="28" y="211"/>
                  </a:lnTo>
                  <a:lnTo>
                    <a:pt x="31" y="216"/>
                  </a:lnTo>
                  <a:lnTo>
                    <a:pt x="35" y="220"/>
                  </a:lnTo>
                  <a:lnTo>
                    <a:pt x="39" y="225"/>
                  </a:lnTo>
                  <a:lnTo>
                    <a:pt x="45" y="227"/>
                  </a:lnTo>
                  <a:lnTo>
                    <a:pt x="52" y="229"/>
                  </a:lnTo>
                  <a:lnTo>
                    <a:pt x="58" y="229"/>
                  </a:lnTo>
                  <a:lnTo>
                    <a:pt x="64" y="227"/>
                  </a:lnTo>
                  <a:lnTo>
                    <a:pt x="69" y="224"/>
                  </a:lnTo>
                  <a:lnTo>
                    <a:pt x="81" y="217"/>
                  </a:lnTo>
                  <a:lnTo>
                    <a:pt x="86" y="215"/>
                  </a:lnTo>
                  <a:lnTo>
                    <a:pt x="92" y="214"/>
                  </a:lnTo>
                  <a:lnTo>
                    <a:pt x="99" y="214"/>
                  </a:lnTo>
                  <a:lnTo>
                    <a:pt x="105" y="214"/>
                  </a:lnTo>
                  <a:lnTo>
                    <a:pt x="111" y="214"/>
                  </a:lnTo>
                  <a:lnTo>
                    <a:pt x="118" y="214"/>
                  </a:lnTo>
                  <a:lnTo>
                    <a:pt x="123" y="213"/>
                  </a:lnTo>
                  <a:lnTo>
                    <a:pt x="129" y="211"/>
                  </a:lnTo>
                  <a:lnTo>
                    <a:pt x="133" y="210"/>
                  </a:lnTo>
                  <a:lnTo>
                    <a:pt x="135" y="209"/>
                  </a:lnTo>
                  <a:lnTo>
                    <a:pt x="142" y="206"/>
                  </a:lnTo>
                  <a:lnTo>
                    <a:pt x="146" y="203"/>
                  </a:lnTo>
                  <a:lnTo>
                    <a:pt x="149" y="201"/>
                  </a:lnTo>
                  <a:lnTo>
                    <a:pt x="151" y="198"/>
                  </a:lnTo>
                  <a:lnTo>
                    <a:pt x="152" y="196"/>
                  </a:lnTo>
                  <a:lnTo>
                    <a:pt x="156" y="193"/>
                  </a:lnTo>
                  <a:lnTo>
                    <a:pt x="158" y="191"/>
                  </a:lnTo>
                  <a:lnTo>
                    <a:pt x="160" y="189"/>
                  </a:lnTo>
                  <a:lnTo>
                    <a:pt x="162" y="187"/>
                  </a:lnTo>
                  <a:lnTo>
                    <a:pt x="163" y="186"/>
                  </a:lnTo>
                  <a:lnTo>
                    <a:pt x="165" y="185"/>
                  </a:lnTo>
                  <a:lnTo>
                    <a:pt x="167" y="184"/>
                  </a:lnTo>
                  <a:lnTo>
                    <a:pt x="169" y="181"/>
                  </a:lnTo>
                  <a:lnTo>
                    <a:pt x="171" y="176"/>
                  </a:lnTo>
                  <a:lnTo>
                    <a:pt x="175" y="172"/>
                  </a:lnTo>
                  <a:lnTo>
                    <a:pt x="177" y="170"/>
                  </a:lnTo>
                  <a:lnTo>
                    <a:pt x="178" y="168"/>
                  </a:lnTo>
                  <a:lnTo>
                    <a:pt x="185" y="160"/>
                  </a:lnTo>
                  <a:lnTo>
                    <a:pt x="192" y="150"/>
                  </a:lnTo>
                  <a:lnTo>
                    <a:pt x="194" y="146"/>
                  </a:lnTo>
                  <a:lnTo>
                    <a:pt x="196" y="141"/>
                  </a:lnTo>
                  <a:lnTo>
                    <a:pt x="197" y="136"/>
                  </a:lnTo>
                  <a:lnTo>
                    <a:pt x="200" y="132"/>
                  </a:lnTo>
                  <a:lnTo>
                    <a:pt x="204" y="128"/>
                  </a:lnTo>
                  <a:lnTo>
                    <a:pt x="206" y="123"/>
                  </a:lnTo>
                  <a:lnTo>
                    <a:pt x="206" y="121"/>
                  </a:lnTo>
                  <a:lnTo>
                    <a:pt x="208" y="119"/>
                  </a:lnTo>
                  <a:lnTo>
                    <a:pt x="211" y="116"/>
                  </a:lnTo>
                  <a:lnTo>
                    <a:pt x="215" y="113"/>
                  </a:lnTo>
                  <a:lnTo>
                    <a:pt x="218" y="108"/>
                  </a:lnTo>
                  <a:lnTo>
                    <a:pt x="220" y="103"/>
                  </a:lnTo>
                  <a:lnTo>
                    <a:pt x="222" y="98"/>
                  </a:lnTo>
                  <a:lnTo>
                    <a:pt x="223" y="93"/>
                  </a:lnTo>
                  <a:lnTo>
                    <a:pt x="223" y="87"/>
                  </a:lnTo>
                  <a:lnTo>
                    <a:pt x="225" y="8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3" name="Freeform 1747">
              <a:extLst>
                <a:ext uri="{FF2B5EF4-FFF2-40B4-BE49-F238E27FC236}">
                  <a16:creationId xmlns:a16="http://schemas.microsoft.com/office/drawing/2014/main" id="{B9226949-3868-134A-BFDE-59B70FA84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463" y="4883151"/>
              <a:ext cx="201613" cy="249238"/>
            </a:xfrm>
            <a:custGeom>
              <a:avLst/>
              <a:gdLst/>
              <a:ahLst/>
              <a:cxnLst>
                <a:cxn ang="0">
                  <a:pos x="121" y="69"/>
                </a:cxn>
                <a:cxn ang="0">
                  <a:pos x="113" y="64"/>
                </a:cxn>
                <a:cxn ang="0">
                  <a:pos x="111" y="61"/>
                </a:cxn>
                <a:cxn ang="0">
                  <a:pos x="106" y="54"/>
                </a:cxn>
                <a:cxn ang="0">
                  <a:pos x="104" y="47"/>
                </a:cxn>
                <a:cxn ang="0">
                  <a:pos x="100" y="43"/>
                </a:cxn>
                <a:cxn ang="0">
                  <a:pos x="96" y="38"/>
                </a:cxn>
                <a:cxn ang="0">
                  <a:pos x="87" y="26"/>
                </a:cxn>
                <a:cxn ang="0">
                  <a:pos x="83" y="19"/>
                </a:cxn>
                <a:cxn ang="0">
                  <a:pos x="77" y="7"/>
                </a:cxn>
                <a:cxn ang="0">
                  <a:pos x="72" y="1"/>
                </a:cxn>
                <a:cxn ang="0">
                  <a:pos x="64" y="2"/>
                </a:cxn>
                <a:cxn ang="0">
                  <a:pos x="52" y="10"/>
                </a:cxn>
                <a:cxn ang="0">
                  <a:pos x="47" y="7"/>
                </a:cxn>
                <a:cxn ang="0">
                  <a:pos x="45" y="2"/>
                </a:cxn>
                <a:cxn ang="0">
                  <a:pos x="40" y="2"/>
                </a:cxn>
                <a:cxn ang="0">
                  <a:pos x="31" y="7"/>
                </a:cxn>
                <a:cxn ang="0">
                  <a:pos x="19" y="11"/>
                </a:cxn>
                <a:cxn ang="0">
                  <a:pos x="17" y="15"/>
                </a:cxn>
                <a:cxn ang="0">
                  <a:pos x="17" y="26"/>
                </a:cxn>
                <a:cxn ang="0">
                  <a:pos x="16" y="42"/>
                </a:cxn>
                <a:cxn ang="0">
                  <a:pos x="19" y="59"/>
                </a:cxn>
                <a:cxn ang="0">
                  <a:pos x="16" y="68"/>
                </a:cxn>
                <a:cxn ang="0">
                  <a:pos x="8" y="70"/>
                </a:cxn>
                <a:cxn ang="0">
                  <a:pos x="2" y="76"/>
                </a:cxn>
                <a:cxn ang="0">
                  <a:pos x="1" y="86"/>
                </a:cxn>
                <a:cxn ang="0">
                  <a:pos x="2" y="98"/>
                </a:cxn>
                <a:cxn ang="0">
                  <a:pos x="0" y="112"/>
                </a:cxn>
                <a:cxn ang="0">
                  <a:pos x="1" y="118"/>
                </a:cxn>
                <a:cxn ang="0">
                  <a:pos x="3" y="124"/>
                </a:cxn>
                <a:cxn ang="0">
                  <a:pos x="8" y="126"/>
                </a:cxn>
                <a:cxn ang="0">
                  <a:pos x="12" y="134"/>
                </a:cxn>
                <a:cxn ang="0">
                  <a:pos x="13" y="141"/>
                </a:cxn>
                <a:cxn ang="0">
                  <a:pos x="14" y="150"/>
                </a:cxn>
                <a:cxn ang="0">
                  <a:pos x="17" y="157"/>
                </a:cxn>
                <a:cxn ang="0">
                  <a:pos x="20" y="154"/>
                </a:cxn>
                <a:cxn ang="0">
                  <a:pos x="24" y="152"/>
                </a:cxn>
                <a:cxn ang="0">
                  <a:pos x="32" y="148"/>
                </a:cxn>
                <a:cxn ang="0">
                  <a:pos x="37" y="142"/>
                </a:cxn>
                <a:cxn ang="0">
                  <a:pos x="46" y="137"/>
                </a:cxn>
                <a:cxn ang="0">
                  <a:pos x="53" y="136"/>
                </a:cxn>
                <a:cxn ang="0">
                  <a:pos x="60" y="135"/>
                </a:cxn>
                <a:cxn ang="0">
                  <a:pos x="65" y="139"/>
                </a:cxn>
                <a:cxn ang="0">
                  <a:pos x="78" y="133"/>
                </a:cxn>
                <a:cxn ang="0">
                  <a:pos x="84" y="126"/>
                </a:cxn>
                <a:cxn ang="0">
                  <a:pos x="84" y="120"/>
                </a:cxn>
                <a:cxn ang="0">
                  <a:pos x="89" y="117"/>
                </a:cxn>
                <a:cxn ang="0">
                  <a:pos x="94" y="112"/>
                </a:cxn>
                <a:cxn ang="0">
                  <a:pos x="94" y="106"/>
                </a:cxn>
                <a:cxn ang="0">
                  <a:pos x="101" y="101"/>
                </a:cxn>
                <a:cxn ang="0">
                  <a:pos x="104" y="92"/>
                </a:cxn>
                <a:cxn ang="0">
                  <a:pos x="110" y="86"/>
                </a:cxn>
                <a:cxn ang="0">
                  <a:pos x="119" y="76"/>
                </a:cxn>
                <a:cxn ang="0">
                  <a:pos x="127" y="71"/>
                </a:cxn>
              </a:cxnLst>
              <a:rect l="0" t="0" r="r" b="b"/>
              <a:pathLst>
                <a:path w="127" h="157">
                  <a:moveTo>
                    <a:pt x="126" y="71"/>
                  </a:moveTo>
                  <a:lnTo>
                    <a:pt x="124" y="70"/>
                  </a:lnTo>
                  <a:lnTo>
                    <a:pt x="121" y="69"/>
                  </a:lnTo>
                  <a:lnTo>
                    <a:pt x="119" y="68"/>
                  </a:lnTo>
                  <a:lnTo>
                    <a:pt x="116" y="66"/>
                  </a:lnTo>
                  <a:lnTo>
                    <a:pt x="113" y="64"/>
                  </a:lnTo>
                  <a:lnTo>
                    <a:pt x="112" y="64"/>
                  </a:lnTo>
                  <a:lnTo>
                    <a:pt x="111" y="63"/>
                  </a:lnTo>
                  <a:lnTo>
                    <a:pt x="111" y="61"/>
                  </a:lnTo>
                  <a:lnTo>
                    <a:pt x="110" y="59"/>
                  </a:lnTo>
                  <a:lnTo>
                    <a:pt x="107" y="56"/>
                  </a:lnTo>
                  <a:lnTo>
                    <a:pt x="106" y="54"/>
                  </a:lnTo>
                  <a:lnTo>
                    <a:pt x="105" y="52"/>
                  </a:lnTo>
                  <a:lnTo>
                    <a:pt x="104" y="49"/>
                  </a:lnTo>
                  <a:lnTo>
                    <a:pt x="104" y="47"/>
                  </a:lnTo>
                  <a:lnTo>
                    <a:pt x="103" y="46"/>
                  </a:lnTo>
                  <a:lnTo>
                    <a:pt x="101" y="44"/>
                  </a:lnTo>
                  <a:lnTo>
                    <a:pt x="100" y="43"/>
                  </a:lnTo>
                  <a:lnTo>
                    <a:pt x="98" y="41"/>
                  </a:lnTo>
                  <a:lnTo>
                    <a:pt x="97" y="40"/>
                  </a:lnTo>
                  <a:lnTo>
                    <a:pt x="96" y="38"/>
                  </a:lnTo>
                  <a:lnTo>
                    <a:pt x="94" y="34"/>
                  </a:lnTo>
                  <a:lnTo>
                    <a:pt x="90" y="31"/>
                  </a:lnTo>
                  <a:lnTo>
                    <a:pt x="87" y="26"/>
                  </a:lnTo>
                  <a:lnTo>
                    <a:pt x="84" y="23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2" y="15"/>
                  </a:lnTo>
                  <a:lnTo>
                    <a:pt x="79" y="11"/>
                  </a:lnTo>
                  <a:lnTo>
                    <a:pt x="77" y="7"/>
                  </a:lnTo>
                  <a:lnTo>
                    <a:pt x="76" y="2"/>
                  </a:lnTo>
                  <a:lnTo>
                    <a:pt x="75" y="1"/>
                  </a:lnTo>
                  <a:lnTo>
                    <a:pt x="72" y="1"/>
                  </a:lnTo>
                  <a:lnTo>
                    <a:pt x="69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61" y="4"/>
                  </a:lnTo>
                  <a:lnTo>
                    <a:pt x="54" y="9"/>
                  </a:lnTo>
                  <a:lnTo>
                    <a:pt x="52" y="10"/>
                  </a:lnTo>
                  <a:lnTo>
                    <a:pt x="51" y="10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6" y="4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8" y="3"/>
                  </a:lnTo>
                  <a:lnTo>
                    <a:pt x="35" y="4"/>
                  </a:lnTo>
                  <a:lnTo>
                    <a:pt x="31" y="7"/>
                  </a:lnTo>
                  <a:lnTo>
                    <a:pt x="28" y="8"/>
                  </a:lnTo>
                  <a:lnTo>
                    <a:pt x="23" y="10"/>
                  </a:lnTo>
                  <a:lnTo>
                    <a:pt x="19" y="11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20"/>
                  </a:lnTo>
                  <a:lnTo>
                    <a:pt x="17" y="26"/>
                  </a:lnTo>
                  <a:lnTo>
                    <a:pt x="16" y="34"/>
                  </a:lnTo>
                  <a:lnTo>
                    <a:pt x="16" y="38"/>
                  </a:lnTo>
                  <a:lnTo>
                    <a:pt x="16" y="42"/>
                  </a:lnTo>
                  <a:lnTo>
                    <a:pt x="16" y="46"/>
                  </a:lnTo>
                  <a:lnTo>
                    <a:pt x="17" y="51"/>
                  </a:lnTo>
                  <a:lnTo>
                    <a:pt x="19" y="59"/>
                  </a:lnTo>
                  <a:lnTo>
                    <a:pt x="19" y="63"/>
                  </a:lnTo>
                  <a:lnTo>
                    <a:pt x="17" y="66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1" y="70"/>
                  </a:lnTo>
                  <a:lnTo>
                    <a:pt x="8" y="70"/>
                  </a:lnTo>
                  <a:lnTo>
                    <a:pt x="5" y="71"/>
                  </a:lnTo>
                  <a:lnTo>
                    <a:pt x="3" y="74"/>
                  </a:lnTo>
                  <a:lnTo>
                    <a:pt x="2" y="76"/>
                  </a:lnTo>
                  <a:lnTo>
                    <a:pt x="1" y="79"/>
                  </a:lnTo>
                  <a:lnTo>
                    <a:pt x="1" y="82"/>
                  </a:lnTo>
                  <a:lnTo>
                    <a:pt x="1" y="86"/>
                  </a:lnTo>
                  <a:lnTo>
                    <a:pt x="1" y="90"/>
                  </a:lnTo>
                  <a:lnTo>
                    <a:pt x="2" y="95"/>
                  </a:lnTo>
                  <a:lnTo>
                    <a:pt x="2" y="98"/>
                  </a:lnTo>
                  <a:lnTo>
                    <a:pt x="2" y="102"/>
                  </a:lnTo>
                  <a:lnTo>
                    <a:pt x="1" y="105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5"/>
                  </a:lnTo>
                  <a:lnTo>
                    <a:pt x="1" y="118"/>
                  </a:lnTo>
                  <a:lnTo>
                    <a:pt x="1" y="119"/>
                  </a:lnTo>
                  <a:lnTo>
                    <a:pt x="2" y="122"/>
                  </a:lnTo>
                  <a:lnTo>
                    <a:pt x="3" y="124"/>
                  </a:lnTo>
                  <a:lnTo>
                    <a:pt x="4" y="123"/>
                  </a:lnTo>
                  <a:lnTo>
                    <a:pt x="5" y="124"/>
                  </a:lnTo>
                  <a:lnTo>
                    <a:pt x="8" y="126"/>
                  </a:lnTo>
                  <a:lnTo>
                    <a:pt x="11" y="131"/>
                  </a:lnTo>
                  <a:lnTo>
                    <a:pt x="12" y="133"/>
                  </a:lnTo>
                  <a:lnTo>
                    <a:pt x="12" y="134"/>
                  </a:lnTo>
                  <a:lnTo>
                    <a:pt x="12" y="135"/>
                  </a:lnTo>
                  <a:lnTo>
                    <a:pt x="13" y="136"/>
                  </a:lnTo>
                  <a:lnTo>
                    <a:pt x="13" y="141"/>
                  </a:lnTo>
                  <a:lnTo>
                    <a:pt x="13" y="144"/>
                  </a:lnTo>
                  <a:lnTo>
                    <a:pt x="13" y="147"/>
                  </a:lnTo>
                  <a:lnTo>
                    <a:pt x="14" y="150"/>
                  </a:lnTo>
                  <a:lnTo>
                    <a:pt x="15" y="153"/>
                  </a:lnTo>
                  <a:lnTo>
                    <a:pt x="16" y="156"/>
                  </a:lnTo>
                  <a:lnTo>
                    <a:pt x="17" y="157"/>
                  </a:lnTo>
                  <a:lnTo>
                    <a:pt x="19" y="156"/>
                  </a:lnTo>
                  <a:lnTo>
                    <a:pt x="19" y="155"/>
                  </a:lnTo>
                  <a:lnTo>
                    <a:pt x="20" y="154"/>
                  </a:lnTo>
                  <a:lnTo>
                    <a:pt x="21" y="153"/>
                  </a:lnTo>
                  <a:lnTo>
                    <a:pt x="22" y="153"/>
                  </a:lnTo>
                  <a:lnTo>
                    <a:pt x="24" y="152"/>
                  </a:lnTo>
                  <a:lnTo>
                    <a:pt x="29" y="151"/>
                  </a:lnTo>
                  <a:lnTo>
                    <a:pt x="31" y="149"/>
                  </a:lnTo>
                  <a:lnTo>
                    <a:pt x="32" y="148"/>
                  </a:lnTo>
                  <a:lnTo>
                    <a:pt x="33" y="147"/>
                  </a:lnTo>
                  <a:lnTo>
                    <a:pt x="34" y="145"/>
                  </a:lnTo>
                  <a:lnTo>
                    <a:pt x="37" y="142"/>
                  </a:lnTo>
                  <a:lnTo>
                    <a:pt x="40" y="140"/>
                  </a:lnTo>
                  <a:lnTo>
                    <a:pt x="43" y="137"/>
                  </a:lnTo>
                  <a:lnTo>
                    <a:pt x="46" y="137"/>
                  </a:lnTo>
                  <a:lnTo>
                    <a:pt x="48" y="137"/>
                  </a:lnTo>
                  <a:lnTo>
                    <a:pt x="50" y="137"/>
                  </a:lnTo>
                  <a:lnTo>
                    <a:pt x="53" y="136"/>
                  </a:lnTo>
                  <a:lnTo>
                    <a:pt x="55" y="135"/>
                  </a:lnTo>
                  <a:lnTo>
                    <a:pt x="58" y="135"/>
                  </a:lnTo>
                  <a:lnTo>
                    <a:pt x="60" y="135"/>
                  </a:lnTo>
                  <a:lnTo>
                    <a:pt x="62" y="137"/>
                  </a:lnTo>
                  <a:lnTo>
                    <a:pt x="64" y="139"/>
                  </a:lnTo>
                  <a:lnTo>
                    <a:pt x="65" y="139"/>
                  </a:lnTo>
                  <a:lnTo>
                    <a:pt x="68" y="137"/>
                  </a:lnTo>
                  <a:lnTo>
                    <a:pt x="76" y="134"/>
                  </a:lnTo>
                  <a:lnTo>
                    <a:pt x="78" y="133"/>
                  </a:lnTo>
                  <a:lnTo>
                    <a:pt x="80" y="131"/>
                  </a:lnTo>
                  <a:lnTo>
                    <a:pt x="82" y="129"/>
                  </a:lnTo>
                  <a:lnTo>
                    <a:pt x="84" y="126"/>
                  </a:lnTo>
                  <a:lnTo>
                    <a:pt x="83" y="123"/>
                  </a:lnTo>
                  <a:lnTo>
                    <a:pt x="83" y="122"/>
                  </a:lnTo>
                  <a:lnTo>
                    <a:pt x="84" y="120"/>
                  </a:lnTo>
                  <a:lnTo>
                    <a:pt x="87" y="119"/>
                  </a:lnTo>
                  <a:lnTo>
                    <a:pt x="88" y="118"/>
                  </a:lnTo>
                  <a:lnTo>
                    <a:pt x="89" y="117"/>
                  </a:lnTo>
                  <a:lnTo>
                    <a:pt x="93" y="115"/>
                  </a:lnTo>
                  <a:lnTo>
                    <a:pt x="94" y="114"/>
                  </a:lnTo>
                  <a:lnTo>
                    <a:pt x="94" y="112"/>
                  </a:lnTo>
                  <a:lnTo>
                    <a:pt x="94" y="110"/>
                  </a:lnTo>
                  <a:lnTo>
                    <a:pt x="94" y="109"/>
                  </a:lnTo>
                  <a:lnTo>
                    <a:pt x="94" y="106"/>
                  </a:lnTo>
                  <a:lnTo>
                    <a:pt x="96" y="104"/>
                  </a:lnTo>
                  <a:lnTo>
                    <a:pt x="98" y="103"/>
                  </a:lnTo>
                  <a:lnTo>
                    <a:pt x="101" y="101"/>
                  </a:lnTo>
                  <a:lnTo>
                    <a:pt x="103" y="98"/>
                  </a:lnTo>
                  <a:lnTo>
                    <a:pt x="104" y="95"/>
                  </a:lnTo>
                  <a:lnTo>
                    <a:pt x="104" y="92"/>
                  </a:lnTo>
                  <a:lnTo>
                    <a:pt x="104" y="90"/>
                  </a:lnTo>
                  <a:lnTo>
                    <a:pt x="106" y="88"/>
                  </a:lnTo>
                  <a:lnTo>
                    <a:pt x="110" y="86"/>
                  </a:lnTo>
                  <a:lnTo>
                    <a:pt x="112" y="83"/>
                  </a:lnTo>
                  <a:lnTo>
                    <a:pt x="115" y="81"/>
                  </a:lnTo>
                  <a:lnTo>
                    <a:pt x="119" y="76"/>
                  </a:lnTo>
                  <a:lnTo>
                    <a:pt x="121" y="75"/>
                  </a:lnTo>
                  <a:lnTo>
                    <a:pt x="124" y="73"/>
                  </a:lnTo>
                  <a:lnTo>
                    <a:pt x="127" y="71"/>
                  </a:lnTo>
                  <a:lnTo>
                    <a:pt x="127" y="71"/>
                  </a:lnTo>
                  <a:lnTo>
                    <a:pt x="126" y="7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4" name="Freeform 1748">
              <a:extLst>
                <a:ext uri="{FF2B5EF4-FFF2-40B4-BE49-F238E27FC236}">
                  <a16:creationId xmlns:a16="http://schemas.microsoft.com/office/drawing/2014/main" id="{D8DBF140-6E71-5049-9950-B66B5C722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4816476"/>
              <a:ext cx="163513" cy="196850"/>
            </a:xfrm>
            <a:custGeom>
              <a:avLst/>
              <a:gdLst/>
              <a:ahLst/>
              <a:cxnLst>
                <a:cxn ang="0">
                  <a:pos x="86" y="112"/>
                </a:cxn>
                <a:cxn ang="0">
                  <a:pos x="94" y="104"/>
                </a:cxn>
                <a:cxn ang="0">
                  <a:pos x="96" y="96"/>
                </a:cxn>
                <a:cxn ang="0">
                  <a:pos x="102" y="84"/>
                </a:cxn>
                <a:cxn ang="0">
                  <a:pos x="102" y="78"/>
                </a:cxn>
                <a:cxn ang="0">
                  <a:pos x="100" y="67"/>
                </a:cxn>
                <a:cxn ang="0">
                  <a:pos x="102" y="59"/>
                </a:cxn>
                <a:cxn ang="0">
                  <a:pos x="101" y="50"/>
                </a:cxn>
                <a:cxn ang="0">
                  <a:pos x="100" y="43"/>
                </a:cxn>
                <a:cxn ang="0">
                  <a:pos x="99" y="33"/>
                </a:cxn>
                <a:cxn ang="0">
                  <a:pos x="95" y="24"/>
                </a:cxn>
                <a:cxn ang="0">
                  <a:pos x="92" y="19"/>
                </a:cxn>
                <a:cxn ang="0">
                  <a:pos x="86" y="17"/>
                </a:cxn>
                <a:cxn ang="0">
                  <a:pos x="83" y="16"/>
                </a:cxn>
                <a:cxn ang="0">
                  <a:pos x="75" y="13"/>
                </a:cxn>
                <a:cxn ang="0">
                  <a:pos x="71" y="10"/>
                </a:cxn>
                <a:cxn ang="0">
                  <a:pos x="68" y="7"/>
                </a:cxn>
                <a:cxn ang="0">
                  <a:pos x="62" y="5"/>
                </a:cxn>
                <a:cxn ang="0">
                  <a:pos x="59" y="1"/>
                </a:cxn>
                <a:cxn ang="0">
                  <a:pos x="57" y="1"/>
                </a:cxn>
                <a:cxn ang="0">
                  <a:pos x="51" y="3"/>
                </a:cxn>
                <a:cxn ang="0">
                  <a:pos x="43" y="12"/>
                </a:cxn>
                <a:cxn ang="0">
                  <a:pos x="42" y="21"/>
                </a:cxn>
                <a:cxn ang="0">
                  <a:pos x="33" y="28"/>
                </a:cxn>
                <a:cxn ang="0">
                  <a:pos x="29" y="34"/>
                </a:cxn>
                <a:cxn ang="0">
                  <a:pos x="21" y="40"/>
                </a:cxn>
                <a:cxn ang="0">
                  <a:pos x="11" y="44"/>
                </a:cxn>
                <a:cxn ang="0">
                  <a:pos x="6" y="44"/>
                </a:cxn>
                <a:cxn ang="0">
                  <a:pos x="0" y="43"/>
                </a:cxn>
                <a:cxn ang="0">
                  <a:pos x="4" y="53"/>
                </a:cxn>
                <a:cxn ang="0">
                  <a:pos x="8" y="63"/>
                </a:cxn>
                <a:cxn ang="0">
                  <a:pos x="15" y="73"/>
                </a:cxn>
                <a:cxn ang="0">
                  <a:pos x="22" y="82"/>
                </a:cxn>
                <a:cxn ang="0">
                  <a:pos x="26" y="86"/>
                </a:cxn>
                <a:cxn ang="0">
                  <a:pos x="29" y="91"/>
                </a:cxn>
                <a:cxn ang="0">
                  <a:pos x="32" y="98"/>
                </a:cxn>
                <a:cxn ang="0">
                  <a:pos x="36" y="105"/>
                </a:cxn>
                <a:cxn ang="0">
                  <a:pos x="41" y="108"/>
                </a:cxn>
                <a:cxn ang="0">
                  <a:pos x="49" y="112"/>
                </a:cxn>
                <a:cxn ang="0">
                  <a:pos x="54" y="115"/>
                </a:cxn>
                <a:cxn ang="0">
                  <a:pos x="61" y="118"/>
                </a:cxn>
                <a:cxn ang="0">
                  <a:pos x="67" y="119"/>
                </a:cxn>
                <a:cxn ang="0">
                  <a:pos x="75" y="120"/>
                </a:cxn>
                <a:cxn ang="0">
                  <a:pos x="79" y="123"/>
                </a:cxn>
                <a:cxn ang="0">
                  <a:pos x="83" y="118"/>
                </a:cxn>
              </a:cxnLst>
              <a:rect l="0" t="0" r="r" b="b"/>
              <a:pathLst>
                <a:path w="103" h="124">
                  <a:moveTo>
                    <a:pt x="84" y="118"/>
                  </a:moveTo>
                  <a:lnTo>
                    <a:pt x="85" y="116"/>
                  </a:lnTo>
                  <a:lnTo>
                    <a:pt x="86" y="112"/>
                  </a:lnTo>
                  <a:lnTo>
                    <a:pt x="88" y="110"/>
                  </a:lnTo>
                  <a:lnTo>
                    <a:pt x="91" y="106"/>
                  </a:lnTo>
                  <a:lnTo>
                    <a:pt x="94" y="104"/>
                  </a:lnTo>
                  <a:lnTo>
                    <a:pt x="95" y="102"/>
                  </a:lnTo>
                  <a:lnTo>
                    <a:pt x="96" y="99"/>
                  </a:lnTo>
                  <a:lnTo>
                    <a:pt x="96" y="96"/>
                  </a:lnTo>
                  <a:lnTo>
                    <a:pt x="97" y="93"/>
                  </a:lnTo>
                  <a:lnTo>
                    <a:pt x="99" y="90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3" y="81"/>
                  </a:lnTo>
                  <a:lnTo>
                    <a:pt x="102" y="78"/>
                  </a:lnTo>
                  <a:lnTo>
                    <a:pt x="102" y="74"/>
                  </a:lnTo>
                  <a:lnTo>
                    <a:pt x="101" y="71"/>
                  </a:lnTo>
                  <a:lnTo>
                    <a:pt x="100" y="67"/>
                  </a:lnTo>
                  <a:lnTo>
                    <a:pt x="101" y="63"/>
                  </a:lnTo>
                  <a:lnTo>
                    <a:pt x="102" y="60"/>
                  </a:lnTo>
                  <a:lnTo>
                    <a:pt x="102" y="59"/>
                  </a:lnTo>
                  <a:lnTo>
                    <a:pt x="102" y="57"/>
                  </a:lnTo>
                  <a:lnTo>
                    <a:pt x="101" y="54"/>
                  </a:lnTo>
                  <a:lnTo>
                    <a:pt x="101" y="50"/>
                  </a:lnTo>
                  <a:lnTo>
                    <a:pt x="100" y="49"/>
                  </a:lnTo>
                  <a:lnTo>
                    <a:pt x="100" y="47"/>
                  </a:lnTo>
                  <a:lnTo>
                    <a:pt x="100" y="43"/>
                  </a:lnTo>
                  <a:lnTo>
                    <a:pt x="99" y="40"/>
                  </a:lnTo>
                  <a:lnTo>
                    <a:pt x="99" y="37"/>
                  </a:lnTo>
                  <a:lnTo>
                    <a:pt x="99" y="33"/>
                  </a:lnTo>
                  <a:lnTo>
                    <a:pt x="98" y="30"/>
                  </a:lnTo>
                  <a:lnTo>
                    <a:pt x="96" y="28"/>
                  </a:lnTo>
                  <a:lnTo>
                    <a:pt x="95" y="24"/>
                  </a:lnTo>
                  <a:lnTo>
                    <a:pt x="95" y="22"/>
                  </a:lnTo>
                  <a:lnTo>
                    <a:pt x="93" y="21"/>
                  </a:lnTo>
                  <a:lnTo>
                    <a:pt x="92" y="19"/>
                  </a:lnTo>
                  <a:lnTo>
                    <a:pt x="91" y="18"/>
                  </a:lnTo>
                  <a:lnTo>
                    <a:pt x="90" y="17"/>
                  </a:lnTo>
                  <a:lnTo>
                    <a:pt x="86" y="17"/>
                  </a:lnTo>
                  <a:lnTo>
                    <a:pt x="85" y="17"/>
                  </a:lnTo>
                  <a:lnTo>
                    <a:pt x="84" y="16"/>
                  </a:lnTo>
                  <a:lnTo>
                    <a:pt x="83" y="16"/>
                  </a:lnTo>
                  <a:lnTo>
                    <a:pt x="80" y="16"/>
                  </a:lnTo>
                  <a:lnTo>
                    <a:pt x="78" y="15"/>
                  </a:lnTo>
                  <a:lnTo>
                    <a:pt x="75" y="13"/>
                  </a:lnTo>
                  <a:lnTo>
                    <a:pt x="73" y="12"/>
                  </a:lnTo>
                  <a:lnTo>
                    <a:pt x="72" y="11"/>
                  </a:lnTo>
                  <a:lnTo>
                    <a:pt x="71" y="10"/>
                  </a:lnTo>
                  <a:lnTo>
                    <a:pt x="70" y="9"/>
                  </a:lnTo>
                  <a:lnTo>
                    <a:pt x="69" y="8"/>
                  </a:lnTo>
                  <a:lnTo>
                    <a:pt x="68" y="7"/>
                  </a:lnTo>
                  <a:lnTo>
                    <a:pt x="67" y="7"/>
                  </a:lnTo>
                  <a:lnTo>
                    <a:pt x="64" y="6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59" y="1"/>
                  </a:lnTo>
                  <a:lnTo>
                    <a:pt x="58" y="1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5" y="1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5" y="10"/>
                  </a:lnTo>
                  <a:lnTo>
                    <a:pt x="43" y="12"/>
                  </a:lnTo>
                  <a:lnTo>
                    <a:pt x="43" y="15"/>
                  </a:lnTo>
                  <a:lnTo>
                    <a:pt x="43" y="18"/>
                  </a:lnTo>
                  <a:lnTo>
                    <a:pt x="42" y="21"/>
                  </a:lnTo>
                  <a:lnTo>
                    <a:pt x="41" y="23"/>
                  </a:lnTo>
                  <a:lnTo>
                    <a:pt x="37" y="25"/>
                  </a:lnTo>
                  <a:lnTo>
                    <a:pt x="33" y="28"/>
                  </a:lnTo>
                  <a:lnTo>
                    <a:pt x="32" y="30"/>
                  </a:lnTo>
                  <a:lnTo>
                    <a:pt x="30" y="32"/>
                  </a:lnTo>
                  <a:lnTo>
                    <a:pt x="29" y="34"/>
                  </a:lnTo>
                  <a:lnTo>
                    <a:pt x="27" y="37"/>
                  </a:lnTo>
                  <a:lnTo>
                    <a:pt x="24" y="38"/>
                  </a:lnTo>
                  <a:lnTo>
                    <a:pt x="21" y="40"/>
                  </a:lnTo>
                  <a:lnTo>
                    <a:pt x="16" y="43"/>
                  </a:lnTo>
                  <a:lnTo>
                    <a:pt x="14" y="44"/>
                  </a:lnTo>
                  <a:lnTo>
                    <a:pt x="11" y="44"/>
                  </a:lnTo>
                  <a:lnTo>
                    <a:pt x="8" y="43"/>
                  </a:lnTo>
                  <a:lnTo>
                    <a:pt x="5" y="42"/>
                  </a:lnTo>
                  <a:lnTo>
                    <a:pt x="6" y="44"/>
                  </a:lnTo>
                  <a:lnTo>
                    <a:pt x="4" y="43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1" y="44"/>
                  </a:lnTo>
                  <a:lnTo>
                    <a:pt x="2" y="49"/>
                  </a:lnTo>
                  <a:lnTo>
                    <a:pt x="4" y="53"/>
                  </a:lnTo>
                  <a:lnTo>
                    <a:pt x="7" y="57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9" y="65"/>
                  </a:lnTo>
                  <a:lnTo>
                    <a:pt x="12" y="68"/>
                  </a:lnTo>
                  <a:lnTo>
                    <a:pt x="15" y="73"/>
                  </a:lnTo>
                  <a:lnTo>
                    <a:pt x="19" y="76"/>
                  </a:lnTo>
                  <a:lnTo>
                    <a:pt x="21" y="80"/>
                  </a:lnTo>
                  <a:lnTo>
                    <a:pt x="22" y="82"/>
                  </a:lnTo>
                  <a:lnTo>
                    <a:pt x="23" y="83"/>
                  </a:lnTo>
                  <a:lnTo>
                    <a:pt x="25" y="85"/>
                  </a:lnTo>
                  <a:lnTo>
                    <a:pt x="26" y="86"/>
                  </a:lnTo>
                  <a:lnTo>
                    <a:pt x="28" y="88"/>
                  </a:lnTo>
                  <a:lnTo>
                    <a:pt x="29" y="89"/>
                  </a:lnTo>
                  <a:lnTo>
                    <a:pt x="29" y="91"/>
                  </a:lnTo>
                  <a:lnTo>
                    <a:pt x="30" y="94"/>
                  </a:lnTo>
                  <a:lnTo>
                    <a:pt x="31" y="96"/>
                  </a:lnTo>
                  <a:lnTo>
                    <a:pt x="32" y="98"/>
                  </a:lnTo>
                  <a:lnTo>
                    <a:pt x="35" y="101"/>
                  </a:lnTo>
                  <a:lnTo>
                    <a:pt x="36" y="103"/>
                  </a:lnTo>
                  <a:lnTo>
                    <a:pt x="36" y="105"/>
                  </a:lnTo>
                  <a:lnTo>
                    <a:pt x="37" y="106"/>
                  </a:lnTo>
                  <a:lnTo>
                    <a:pt x="38" y="106"/>
                  </a:lnTo>
                  <a:lnTo>
                    <a:pt x="41" y="108"/>
                  </a:lnTo>
                  <a:lnTo>
                    <a:pt x="44" y="110"/>
                  </a:lnTo>
                  <a:lnTo>
                    <a:pt x="46" y="111"/>
                  </a:lnTo>
                  <a:lnTo>
                    <a:pt x="49" y="112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4" y="115"/>
                  </a:lnTo>
                  <a:lnTo>
                    <a:pt x="57" y="116"/>
                  </a:lnTo>
                  <a:lnTo>
                    <a:pt x="59" y="117"/>
                  </a:lnTo>
                  <a:lnTo>
                    <a:pt x="61" y="118"/>
                  </a:lnTo>
                  <a:lnTo>
                    <a:pt x="62" y="119"/>
                  </a:lnTo>
                  <a:lnTo>
                    <a:pt x="64" y="119"/>
                  </a:lnTo>
                  <a:lnTo>
                    <a:pt x="67" y="119"/>
                  </a:lnTo>
                  <a:lnTo>
                    <a:pt x="70" y="120"/>
                  </a:lnTo>
                  <a:lnTo>
                    <a:pt x="74" y="120"/>
                  </a:lnTo>
                  <a:lnTo>
                    <a:pt x="75" y="120"/>
                  </a:lnTo>
                  <a:lnTo>
                    <a:pt x="77" y="121"/>
                  </a:lnTo>
                  <a:lnTo>
                    <a:pt x="78" y="122"/>
                  </a:lnTo>
                  <a:lnTo>
                    <a:pt x="79" y="123"/>
                  </a:lnTo>
                  <a:lnTo>
                    <a:pt x="80" y="124"/>
                  </a:lnTo>
                  <a:lnTo>
                    <a:pt x="83" y="120"/>
                  </a:lnTo>
                  <a:lnTo>
                    <a:pt x="83" y="118"/>
                  </a:lnTo>
                  <a:lnTo>
                    <a:pt x="84" y="11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5" name="Freeform 1749">
              <a:extLst>
                <a:ext uri="{FF2B5EF4-FFF2-40B4-BE49-F238E27FC236}">
                  <a16:creationId xmlns:a16="http://schemas.microsoft.com/office/drawing/2014/main" id="{E6D7BA09-2A3E-7F4D-8CD9-EF6D8A13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950" y="4673601"/>
              <a:ext cx="230188" cy="461963"/>
            </a:xfrm>
            <a:custGeom>
              <a:avLst/>
              <a:gdLst/>
              <a:ahLst/>
              <a:cxnLst>
                <a:cxn ang="0">
                  <a:pos x="124" y="15"/>
                </a:cxn>
                <a:cxn ang="0">
                  <a:pos x="103" y="23"/>
                </a:cxn>
                <a:cxn ang="0">
                  <a:pos x="92" y="24"/>
                </a:cxn>
                <a:cxn ang="0">
                  <a:pos x="72" y="26"/>
                </a:cxn>
                <a:cxn ang="0">
                  <a:pos x="60" y="36"/>
                </a:cxn>
                <a:cxn ang="0">
                  <a:pos x="67" y="51"/>
                </a:cxn>
                <a:cxn ang="0">
                  <a:pos x="76" y="73"/>
                </a:cxn>
                <a:cxn ang="0">
                  <a:pos x="78" y="85"/>
                </a:cxn>
                <a:cxn ang="0">
                  <a:pos x="78" y="102"/>
                </a:cxn>
                <a:cxn ang="0">
                  <a:pos x="70" y="113"/>
                </a:cxn>
                <a:cxn ang="0">
                  <a:pos x="65" y="111"/>
                </a:cxn>
                <a:cxn ang="0">
                  <a:pos x="61" y="102"/>
                </a:cxn>
                <a:cxn ang="0">
                  <a:pos x="65" y="87"/>
                </a:cxn>
                <a:cxn ang="0">
                  <a:pos x="60" y="77"/>
                </a:cxn>
                <a:cxn ang="0">
                  <a:pos x="50" y="75"/>
                </a:cxn>
                <a:cxn ang="0">
                  <a:pos x="38" y="69"/>
                </a:cxn>
                <a:cxn ang="0">
                  <a:pos x="17" y="74"/>
                </a:cxn>
                <a:cxn ang="0">
                  <a:pos x="3" y="82"/>
                </a:cxn>
                <a:cxn ang="0">
                  <a:pos x="2" y="96"/>
                </a:cxn>
                <a:cxn ang="0">
                  <a:pos x="10" y="101"/>
                </a:cxn>
                <a:cxn ang="0">
                  <a:pos x="22" y="106"/>
                </a:cxn>
                <a:cxn ang="0">
                  <a:pos x="31" y="111"/>
                </a:cxn>
                <a:cxn ang="0">
                  <a:pos x="37" y="127"/>
                </a:cxn>
                <a:cxn ang="0">
                  <a:pos x="39" y="144"/>
                </a:cxn>
                <a:cxn ang="0">
                  <a:pos x="39" y="161"/>
                </a:cxn>
                <a:cxn ang="0">
                  <a:pos x="37" y="180"/>
                </a:cxn>
                <a:cxn ang="0">
                  <a:pos x="29" y="196"/>
                </a:cxn>
                <a:cxn ang="0">
                  <a:pos x="18" y="214"/>
                </a:cxn>
                <a:cxn ang="0">
                  <a:pos x="24" y="232"/>
                </a:cxn>
                <a:cxn ang="0">
                  <a:pos x="27" y="244"/>
                </a:cxn>
                <a:cxn ang="0">
                  <a:pos x="27" y="261"/>
                </a:cxn>
                <a:cxn ang="0">
                  <a:pos x="28" y="281"/>
                </a:cxn>
                <a:cxn ang="0">
                  <a:pos x="36" y="290"/>
                </a:cxn>
                <a:cxn ang="0">
                  <a:pos x="44" y="282"/>
                </a:cxn>
                <a:cxn ang="0">
                  <a:pos x="44" y="263"/>
                </a:cxn>
                <a:cxn ang="0">
                  <a:pos x="65" y="245"/>
                </a:cxn>
                <a:cxn ang="0">
                  <a:pos x="73" y="224"/>
                </a:cxn>
                <a:cxn ang="0">
                  <a:pos x="76" y="205"/>
                </a:cxn>
                <a:cxn ang="0">
                  <a:pos x="70" y="194"/>
                </a:cxn>
                <a:cxn ang="0">
                  <a:pos x="68" y="185"/>
                </a:cxn>
                <a:cxn ang="0">
                  <a:pos x="62" y="175"/>
                </a:cxn>
                <a:cxn ang="0">
                  <a:pos x="64" y="164"/>
                </a:cxn>
                <a:cxn ang="0">
                  <a:pos x="77" y="149"/>
                </a:cxn>
                <a:cxn ang="0">
                  <a:pos x="96" y="129"/>
                </a:cxn>
                <a:cxn ang="0">
                  <a:pos x="119" y="113"/>
                </a:cxn>
                <a:cxn ang="0">
                  <a:pos x="136" y="97"/>
                </a:cxn>
                <a:cxn ang="0">
                  <a:pos x="145" y="77"/>
                </a:cxn>
                <a:cxn ang="0">
                  <a:pos x="141" y="64"/>
                </a:cxn>
                <a:cxn ang="0">
                  <a:pos x="140" y="53"/>
                </a:cxn>
                <a:cxn ang="0">
                  <a:pos x="138" y="42"/>
                </a:cxn>
                <a:cxn ang="0">
                  <a:pos x="141" y="30"/>
                </a:cxn>
                <a:cxn ang="0">
                  <a:pos x="143" y="15"/>
                </a:cxn>
                <a:cxn ang="0">
                  <a:pos x="137" y="2"/>
                </a:cxn>
              </a:cxnLst>
              <a:rect l="0" t="0" r="r" b="b"/>
              <a:pathLst>
                <a:path w="145" h="291">
                  <a:moveTo>
                    <a:pt x="132" y="7"/>
                  </a:moveTo>
                  <a:lnTo>
                    <a:pt x="131" y="8"/>
                  </a:lnTo>
                  <a:lnTo>
                    <a:pt x="129" y="10"/>
                  </a:lnTo>
                  <a:lnTo>
                    <a:pt x="126" y="11"/>
                  </a:lnTo>
                  <a:lnTo>
                    <a:pt x="126" y="13"/>
                  </a:lnTo>
                  <a:lnTo>
                    <a:pt x="124" y="15"/>
                  </a:lnTo>
                  <a:lnTo>
                    <a:pt x="123" y="17"/>
                  </a:lnTo>
                  <a:lnTo>
                    <a:pt x="118" y="19"/>
                  </a:lnTo>
                  <a:lnTo>
                    <a:pt x="114" y="22"/>
                  </a:lnTo>
                  <a:lnTo>
                    <a:pt x="112" y="22"/>
                  </a:lnTo>
                  <a:lnTo>
                    <a:pt x="110" y="23"/>
                  </a:lnTo>
                  <a:lnTo>
                    <a:pt x="103" y="23"/>
                  </a:lnTo>
                  <a:lnTo>
                    <a:pt x="100" y="24"/>
                  </a:lnTo>
                  <a:lnTo>
                    <a:pt x="99" y="24"/>
                  </a:lnTo>
                  <a:lnTo>
                    <a:pt x="98" y="25"/>
                  </a:lnTo>
                  <a:lnTo>
                    <a:pt x="95" y="24"/>
                  </a:lnTo>
                  <a:lnTo>
                    <a:pt x="94" y="24"/>
                  </a:lnTo>
                  <a:lnTo>
                    <a:pt x="92" y="24"/>
                  </a:lnTo>
                  <a:lnTo>
                    <a:pt x="87" y="26"/>
                  </a:lnTo>
                  <a:lnTo>
                    <a:pt x="84" y="27"/>
                  </a:lnTo>
                  <a:lnTo>
                    <a:pt x="82" y="27"/>
                  </a:lnTo>
                  <a:lnTo>
                    <a:pt x="79" y="26"/>
                  </a:lnTo>
                  <a:lnTo>
                    <a:pt x="77" y="26"/>
                  </a:lnTo>
                  <a:lnTo>
                    <a:pt x="72" y="26"/>
                  </a:lnTo>
                  <a:lnTo>
                    <a:pt x="69" y="27"/>
                  </a:lnTo>
                  <a:lnTo>
                    <a:pt x="66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2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61" y="39"/>
                  </a:lnTo>
                  <a:lnTo>
                    <a:pt x="61" y="41"/>
                  </a:lnTo>
                  <a:lnTo>
                    <a:pt x="64" y="44"/>
                  </a:lnTo>
                  <a:lnTo>
                    <a:pt x="66" y="47"/>
                  </a:lnTo>
                  <a:lnTo>
                    <a:pt x="67" y="51"/>
                  </a:lnTo>
                  <a:lnTo>
                    <a:pt x="69" y="53"/>
                  </a:lnTo>
                  <a:lnTo>
                    <a:pt x="71" y="55"/>
                  </a:lnTo>
                  <a:lnTo>
                    <a:pt x="72" y="59"/>
                  </a:lnTo>
                  <a:lnTo>
                    <a:pt x="72" y="62"/>
                  </a:lnTo>
                  <a:lnTo>
                    <a:pt x="74" y="68"/>
                  </a:lnTo>
                  <a:lnTo>
                    <a:pt x="76" y="73"/>
                  </a:lnTo>
                  <a:lnTo>
                    <a:pt x="79" y="76"/>
                  </a:lnTo>
                  <a:lnTo>
                    <a:pt x="80" y="77"/>
                  </a:lnTo>
                  <a:lnTo>
                    <a:pt x="79" y="78"/>
                  </a:lnTo>
                  <a:lnTo>
                    <a:pt x="78" y="80"/>
                  </a:lnTo>
                  <a:lnTo>
                    <a:pt x="77" y="83"/>
                  </a:lnTo>
                  <a:lnTo>
                    <a:pt x="78" y="85"/>
                  </a:lnTo>
                  <a:lnTo>
                    <a:pt x="78" y="86"/>
                  </a:lnTo>
                  <a:lnTo>
                    <a:pt x="79" y="88"/>
                  </a:lnTo>
                  <a:lnTo>
                    <a:pt x="79" y="91"/>
                  </a:lnTo>
                  <a:lnTo>
                    <a:pt x="78" y="96"/>
                  </a:lnTo>
                  <a:lnTo>
                    <a:pt x="78" y="99"/>
                  </a:lnTo>
                  <a:lnTo>
                    <a:pt x="78" y="102"/>
                  </a:lnTo>
                  <a:lnTo>
                    <a:pt x="77" y="105"/>
                  </a:lnTo>
                  <a:lnTo>
                    <a:pt x="76" y="108"/>
                  </a:lnTo>
                  <a:lnTo>
                    <a:pt x="75" y="111"/>
                  </a:lnTo>
                  <a:lnTo>
                    <a:pt x="73" y="112"/>
                  </a:lnTo>
                  <a:lnTo>
                    <a:pt x="72" y="112"/>
                  </a:lnTo>
                  <a:lnTo>
                    <a:pt x="70" y="113"/>
                  </a:lnTo>
                  <a:lnTo>
                    <a:pt x="71" y="112"/>
                  </a:lnTo>
                  <a:lnTo>
                    <a:pt x="70" y="113"/>
                  </a:lnTo>
                  <a:lnTo>
                    <a:pt x="69" y="114"/>
                  </a:lnTo>
                  <a:lnTo>
                    <a:pt x="68" y="114"/>
                  </a:lnTo>
                  <a:lnTo>
                    <a:pt x="67" y="113"/>
                  </a:lnTo>
                  <a:lnTo>
                    <a:pt x="65" y="111"/>
                  </a:lnTo>
                  <a:lnTo>
                    <a:pt x="64" y="109"/>
                  </a:lnTo>
                  <a:lnTo>
                    <a:pt x="64" y="107"/>
                  </a:lnTo>
                  <a:lnTo>
                    <a:pt x="62" y="107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1" y="102"/>
                  </a:lnTo>
                  <a:lnTo>
                    <a:pt x="61" y="100"/>
                  </a:lnTo>
                  <a:lnTo>
                    <a:pt x="62" y="98"/>
                  </a:lnTo>
                  <a:lnTo>
                    <a:pt x="62" y="95"/>
                  </a:lnTo>
                  <a:lnTo>
                    <a:pt x="62" y="92"/>
                  </a:lnTo>
                  <a:lnTo>
                    <a:pt x="64" y="89"/>
                  </a:lnTo>
                  <a:lnTo>
                    <a:pt x="65" y="87"/>
                  </a:lnTo>
                  <a:lnTo>
                    <a:pt x="64" y="85"/>
                  </a:lnTo>
                  <a:lnTo>
                    <a:pt x="64" y="83"/>
                  </a:lnTo>
                  <a:lnTo>
                    <a:pt x="62" y="81"/>
                  </a:lnTo>
                  <a:lnTo>
                    <a:pt x="61" y="79"/>
                  </a:lnTo>
                  <a:lnTo>
                    <a:pt x="61" y="77"/>
                  </a:lnTo>
                  <a:lnTo>
                    <a:pt x="60" y="77"/>
                  </a:lnTo>
                  <a:lnTo>
                    <a:pt x="58" y="76"/>
                  </a:lnTo>
                  <a:lnTo>
                    <a:pt x="57" y="76"/>
                  </a:lnTo>
                  <a:lnTo>
                    <a:pt x="56" y="76"/>
                  </a:lnTo>
                  <a:lnTo>
                    <a:pt x="55" y="76"/>
                  </a:lnTo>
                  <a:lnTo>
                    <a:pt x="53" y="76"/>
                  </a:lnTo>
                  <a:lnTo>
                    <a:pt x="50" y="75"/>
                  </a:lnTo>
                  <a:lnTo>
                    <a:pt x="47" y="74"/>
                  </a:lnTo>
                  <a:lnTo>
                    <a:pt x="44" y="74"/>
                  </a:lnTo>
                  <a:lnTo>
                    <a:pt x="43" y="74"/>
                  </a:lnTo>
                  <a:lnTo>
                    <a:pt x="41" y="73"/>
                  </a:lnTo>
                  <a:lnTo>
                    <a:pt x="39" y="70"/>
                  </a:lnTo>
                  <a:lnTo>
                    <a:pt x="38" y="69"/>
                  </a:lnTo>
                  <a:lnTo>
                    <a:pt x="36" y="69"/>
                  </a:lnTo>
                  <a:lnTo>
                    <a:pt x="33" y="69"/>
                  </a:lnTo>
                  <a:lnTo>
                    <a:pt x="30" y="70"/>
                  </a:lnTo>
                  <a:lnTo>
                    <a:pt x="25" y="73"/>
                  </a:lnTo>
                  <a:lnTo>
                    <a:pt x="22" y="74"/>
                  </a:lnTo>
                  <a:lnTo>
                    <a:pt x="17" y="74"/>
                  </a:lnTo>
                  <a:lnTo>
                    <a:pt x="14" y="74"/>
                  </a:lnTo>
                  <a:lnTo>
                    <a:pt x="11" y="75"/>
                  </a:lnTo>
                  <a:lnTo>
                    <a:pt x="8" y="79"/>
                  </a:lnTo>
                  <a:lnTo>
                    <a:pt x="6" y="79"/>
                  </a:lnTo>
                  <a:lnTo>
                    <a:pt x="5" y="79"/>
                  </a:lnTo>
                  <a:lnTo>
                    <a:pt x="3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1" y="88"/>
                  </a:lnTo>
                  <a:lnTo>
                    <a:pt x="2" y="90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5" y="97"/>
                  </a:lnTo>
                  <a:lnTo>
                    <a:pt x="6" y="97"/>
                  </a:lnTo>
                  <a:lnTo>
                    <a:pt x="7" y="98"/>
                  </a:lnTo>
                  <a:lnTo>
                    <a:pt x="8" y="99"/>
                  </a:lnTo>
                  <a:lnTo>
                    <a:pt x="9" y="100"/>
                  </a:lnTo>
                  <a:lnTo>
                    <a:pt x="10" y="101"/>
                  </a:lnTo>
                  <a:lnTo>
                    <a:pt x="11" y="102"/>
                  </a:lnTo>
                  <a:lnTo>
                    <a:pt x="13" y="103"/>
                  </a:lnTo>
                  <a:lnTo>
                    <a:pt x="16" y="105"/>
                  </a:lnTo>
                  <a:lnTo>
                    <a:pt x="18" y="106"/>
                  </a:lnTo>
                  <a:lnTo>
                    <a:pt x="21" y="106"/>
                  </a:lnTo>
                  <a:lnTo>
                    <a:pt x="22" y="106"/>
                  </a:lnTo>
                  <a:lnTo>
                    <a:pt x="23" y="107"/>
                  </a:lnTo>
                  <a:lnTo>
                    <a:pt x="24" y="107"/>
                  </a:lnTo>
                  <a:lnTo>
                    <a:pt x="28" y="107"/>
                  </a:lnTo>
                  <a:lnTo>
                    <a:pt x="29" y="108"/>
                  </a:lnTo>
                  <a:lnTo>
                    <a:pt x="30" y="109"/>
                  </a:lnTo>
                  <a:lnTo>
                    <a:pt x="31" y="111"/>
                  </a:lnTo>
                  <a:lnTo>
                    <a:pt x="33" y="112"/>
                  </a:lnTo>
                  <a:lnTo>
                    <a:pt x="33" y="114"/>
                  </a:lnTo>
                  <a:lnTo>
                    <a:pt x="34" y="118"/>
                  </a:lnTo>
                  <a:lnTo>
                    <a:pt x="36" y="120"/>
                  </a:lnTo>
                  <a:lnTo>
                    <a:pt x="37" y="123"/>
                  </a:lnTo>
                  <a:lnTo>
                    <a:pt x="37" y="127"/>
                  </a:lnTo>
                  <a:lnTo>
                    <a:pt x="37" y="130"/>
                  </a:lnTo>
                  <a:lnTo>
                    <a:pt x="38" y="133"/>
                  </a:lnTo>
                  <a:lnTo>
                    <a:pt x="38" y="137"/>
                  </a:lnTo>
                  <a:lnTo>
                    <a:pt x="38" y="139"/>
                  </a:lnTo>
                  <a:lnTo>
                    <a:pt x="39" y="140"/>
                  </a:lnTo>
                  <a:lnTo>
                    <a:pt x="39" y="144"/>
                  </a:lnTo>
                  <a:lnTo>
                    <a:pt x="40" y="147"/>
                  </a:lnTo>
                  <a:lnTo>
                    <a:pt x="40" y="149"/>
                  </a:lnTo>
                  <a:lnTo>
                    <a:pt x="40" y="150"/>
                  </a:lnTo>
                  <a:lnTo>
                    <a:pt x="39" y="153"/>
                  </a:lnTo>
                  <a:lnTo>
                    <a:pt x="38" y="157"/>
                  </a:lnTo>
                  <a:lnTo>
                    <a:pt x="39" y="161"/>
                  </a:lnTo>
                  <a:lnTo>
                    <a:pt x="40" y="164"/>
                  </a:lnTo>
                  <a:lnTo>
                    <a:pt x="40" y="168"/>
                  </a:lnTo>
                  <a:lnTo>
                    <a:pt x="41" y="171"/>
                  </a:lnTo>
                  <a:lnTo>
                    <a:pt x="41" y="173"/>
                  </a:lnTo>
                  <a:lnTo>
                    <a:pt x="40" y="174"/>
                  </a:lnTo>
                  <a:lnTo>
                    <a:pt x="37" y="180"/>
                  </a:lnTo>
                  <a:lnTo>
                    <a:pt x="35" y="183"/>
                  </a:lnTo>
                  <a:lnTo>
                    <a:pt x="34" y="186"/>
                  </a:lnTo>
                  <a:lnTo>
                    <a:pt x="34" y="189"/>
                  </a:lnTo>
                  <a:lnTo>
                    <a:pt x="33" y="192"/>
                  </a:lnTo>
                  <a:lnTo>
                    <a:pt x="32" y="194"/>
                  </a:lnTo>
                  <a:lnTo>
                    <a:pt x="29" y="196"/>
                  </a:lnTo>
                  <a:lnTo>
                    <a:pt x="26" y="200"/>
                  </a:lnTo>
                  <a:lnTo>
                    <a:pt x="24" y="202"/>
                  </a:lnTo>
                  <a:lnTo>
                    <a:pt x="23" y="206"/>
                  </a:lnTo>
                  <a:lnTo>
                    <a:pt x="22" y="208"/>
                  </a:lnTo>
                  <a:lnTo>
                    <a:pt x="21" y="210"/>
                  </a:lnTo>
                  <a:lnTo>
                    <a:pt x="18" y="214"/>
                  </a:lnTo>
                  <a:lnTo>
                    <a:pt x="19" y="217"/>
                  </a:lnTo>
                  <a:lnTo>
                    <a:pt x="21" y="219"/>
                  </a:lnTo>
                  <a:lnTo>
                    <a:pt x="22" y="222"/>
                  </a:lnTo>
                  <a:lnTo>
                    <a:pt x="23" y="229"/>
                  </a:lnTo>
                  <a:lnTo>
                    <a:pt x="24" y="230"/>
                  </a:lnTo>
                  <a:lnTo>
                    <a:pt x="24" y="232"/>
                  </a:lnTo>
                  <a:lnTo>
                    <a:pt x="25" y="233"/>
                  </a:lnTo>
                  <a:lnTo>
                    <a:pt x="25" y="235"/>
                  </a:lnTo>
                  <a:lnTo>
                    <a:pt x="26" y="237"/>
                  </a:lnTo>
                  <a:lnTo>
                    <a:pt x="26" y="239"/>
                  </a:lnTo>
                  <a:lnTo>
                    <a:pt x="26" y="240"/>
                  </a:lnTo>
                  <a:lnTo>
                    <a:pt x="27" y="244"/>
                  </a:lnTo>
                  <a:lnTo>
                    <a:pt x="27" y="247"/>
                  </a:lnTo>
                  <a:lnTo>
                    <a:pt x="27" y="251"/>
                  </a:lnTo>
                  <a:lnTo>
                    <a:pt x="28" y="254"/>
                  </a:lnTo>
                  <a:lnTo>
                    <a:pt x="28" y="258"/>
                  </a:lnTo>
                  <a:lnTo>
                    <a:pt x="28" y="260"/>
                  </a:lnTo>
                  <a:lnTo>
                    <a:pt x="27" y="261"/>
                  </a:lnTo>
                  <a:lnTo>
                    <a:pt x="27" y="262"/>
                  </a:lnTo>
                  <a:lnTo>
                    <a:pt x="28" y="263"/>
                  </a:lnTo>
                  <a:lnTo>
                    <a:pt x="28" y="267"/>
                  </a:lnTo>
                  <a:lnTo>
                    <a:pt x="28" y="275"/>
                  </a:lnTo>
                  <a:lnTo>
                    <a:pt x="28" y="278"/>
                  </a:lnTo>
                  <a:lnTo>
                    <a:pt x="28" y="281"/>
                  </a:lnTo>
                  <a:lnTo>
                    <a:pt x="28" y="284"/>
                  </a:lnTo>
                  <a:lnTo>
                    <a:pt x="29" y="287"/>
                  </a:lnTo>
                  <a:lnTo>
                    <a:pt x="30" y="287"/>
                  </a:lnTo>
                  <a:lnTo>
                    <a:pt x="31" y="287"/>
                  </a:lnTo>
                  <a:lnTo>
                    <a:pt x="34" y="288"/>
                  </a:lnTo>
                  <a:lnTo>
                    <a:pt x="36" y="290"/>
                  </a:lnTo>
                  <a:lnTo>
                    <a:pt x="37" y="291"/>
                  </a:lnTo>
                  <a:lnTo>
                    <a:pt x="39" y="291"/>
                  </a:lnTo>
                  <a:lnTo>
                    <a:pt x="40" y="291"/>
                  </a:lnTo>
                  <a:lnTo>
                    <a:pt x="43" y="290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4" y="279"/>
                  </a:lnTo>
                  <a:lnTo>
                    <a:pt x="43" y="277"/>
                  </a:lnTo>
                  <a:lnTo>
                    <a:pt x="41" y="275"/>
                  </a:lnTo>
                  <a:lnTo>
                    <a:pt x="43" y="272"/>
                  </a:lnTo>
                  <a:lnTo>
                    <a:pt x="43" y="267"/>
                  </a:lnTo>
                  <a:lnTo>
                    <a:pt x="44" y="263"/>
                  </a:lnTo>
                  <a:lnTo>
                    <a:pt x="47" y="259"/>
                  </a:lnTo>
                  <a:lnTo>
                    <a:pt x="51" y="257"/>
                  </a:lnTo>
                  <a:lnTo>
                    <a:pt x="55" y="254"/>
                  </a:lnTo>
                  <a:lnTo>
                    <a:pt x="58" y="250"/>
                  </a:lnTo>
                  <a:lnTo>
                    <a:pt x="61" y="247"/>
                  </a:lnTo>
                  <a:lnTo>
                    <a:pt x="65" y="245"/>
                  </a:lnTo>
                  <a:lnTo>
                    <a:pt x="68" y="244"/>
                  </a:lnTo>
                  <a:lnTo>
                    <a:pt x="70" y="241"/>
                  </a:lnTo>
                  <a:lnTo>
                    <a:pt x="71" y="239"/>
                  </a:lnTo>
                  <a:lnTo>
                    <a:pt x="72" y="235"/>
                  </a:lnTo>
                  <a:lnTo>
                    <a:pt x="73" y="230"/>
                  </a:lnTo>
                  <a:lnTo>
                    <a:pt x="73" y="224"/>
                  </a:lnTo>
                  <a:lnTo>
                    <a:pt x="73" y="219"/>
                  </a:lnTo>
                  <a:lnTo>
                    <a:pt x="73" y="214"/>
                  </a:lnTo>
                  <a:lnTo>
                    <a:pt x="74" y="212"/>
                  </a:lnTo>
                  <a:lnTo>
                    <a:pt x="76" y="209"/>
                  </a:lnTo>
                  <a:lnTo>
                    <a:pt x="76" y="207"/>
                  </a:lnTo>
                  <a:lnTo>
                    <a:pt x="76" y="205"/>
                  </a:lnTo>
                  <a:lnTo>
                    <a:pt x="74" y="203"/>
                  </a:lnTo>
                  <a:lnTo>
                    <a:pt x="72" y="203"/>
                  </a:lnTo>
                  <a:lnTo>
                    <a:pt x="70" y="203"/>
                  </a:lnTo>
                  <a:lnTo>
                    <a:pt x="70" y="201"/>
                  </a:lnTo>
                  <a:lnTo>
                    <a:pt x="70" y="196"/>
                  </a:lnTo>
                  <a:lnTo>
                    <a:pt x="70" y="194"/>
                  </a:lnTo>
                  <a:lnTo>
                    <a:pt x="70" y="192"/>
                  </a:lnTo>
                  <a:lnTo>
                    <a:pt x="68" y="190"/>
                  </a:lnTo>
                  <a:lnTo>
                    <a:pt x="66" y="189"/>
                  </a:lnTo>
                  <a:lnTo>
                    <a:pt x="66" y="188"/>
                  </a:lnTo>
                  <a:lnTo>
                    <a:pt x="66" y="187"/>
                  </a:lnTo>
                  <a:lnTo>
                    <a:pt x="68" y="185"/>
                  </a:lnTo>
                  <a:lnTo>
                    <a:pt x="69" y="184"/>
                  </a:lnTo>
                  <a:lnTo>
                    <a:pt x="68" y="181"/>
                  </a:lnTo>
                  <a:lnTo>
                    <a:pt x="66" y="180"/>
                  </a:lnTo>
                  <a:lnTo>
                    <a:pt x="65" y="179"/>
                  </a:lnTo>
                  <a:lnTo>
                    <a:pt x="64" y="176"/>
                  </a:lnTo>
                  <a:lnTo>
                    <a:pt x="62" y="175"/>
                  </a:lnTo>
                  <a:lnTo>
                    <a:pt x="61" y="174"/>
                  </a:lnTo>
                  <a:lnTo>
                    <a:pt x="59" y="173"/>
                  </a:lnTo>
                  <a:lnTo>
                    <a:pt x="59" y="172"/>
                  </a:lnTo>
                  <a:lnTo>
                    <a:pt x="60" y="171"/>
                  </a:lnTo>
                  <a:lnTo>
                    <a:pt x="62" y="166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1" y="163"/>
                  </a:lnTo>
                  <a:lnTo>
                    <a:pt x="70" y="158"/>
                  </a:lnTo>
                  <a:lnTo>
                    <a:pt x="73" y="156"/>
                  </a:lnTo>
                  <a:lnTo>
                    <a:pt x="75" y="153"/>
                  </a:lnTo>
                  <a:lnTo>
                    <a:pt x="77" y="149"/>
                  </a:lnTo>
                  <a:lnTo>
                    <a:pt x="79" y="146"/>
                  </a:lnTo>
                  <a:lnTo>
                    <a:pt x="82" y="144"/>
                  </a:lnTo>
                  <a:lnTo>
                    <a:pt x="86" y="142"/>
                  </a:lnTo>
                  <a:lnTo>
                    <a:pt x="89" y="140"/>
                  </a:lnTo>
                  <a:lnTo>
                    <a:pt x="91" y="136"/>
                  </a:lnTo>
                  <a:lnTo>
                    <a:pt x="96" y="129"/>
                  </a:lnTo>
                  <a:lnTo>
                    <a:pt x="99" y="127"/>
                  </a:lnTo>
                  <a:lnTo>
                    <a:pt x="102" y="125"/>
                  </a:lnTo>
                  <a:lnTo>
                    <a:pt x="110" y="121"/>
                  </a:lnTo>
                  <a:lnTo>
                    <a:pt x="114" y="120"/>
                  </a:lnTo>
                  <a:lnTo>
                    <a:pt x="117" y="117"/>
                  </a:lnTo>
                  <a:lnTo>
                    <a:pt x="119" y="113"/>
                  </a:lnTo>
                  <a:lnTo>
                    <a:pt x="122" y="111"/>
                  </a:lnTo>
                  <a:lnTo>
                    <a:pt x="124" y="109"/>
                  </a:lnTo>
                  <a:lnTo>
                    <a:pt x="127" y="108"/>
                  </a:lnTo>
                  <a:lnTo>
                    <a:pt x="130" y="106"/>
                  </a:lnTo>
                  <a:lnTo>
                    <a:pt x="132" y="103"/>
                  </a:lnTo>
                  <a:lnTo>
                    <a:pt x="136" y="97"/>
                  </a:lnTo>
                  <a:lnTo>
                    <a:pt x="141" y="91"/>
                  </a:lnTo>
                  <a:lnTo>
                    <a:pt x="143" y="88"/>
                  </a:lnTo>
                  <a:lnTo>
                    <a:pt x="142" y="84"/>
                  </a:lnTo>
                  <a:lnTo>
                    <a:pt x="142" y="81"/>
                  </a:lnTo>
                  <a:lnTo>
                    <a:pt x="144" y="78"/>
                  </a:lnTo>
                  <a:lnTo>
                    <a:pt x="145" y="77"/>
                  </a:lnTo>
                  <a:lnTo>
                    <a:pt x="145" y="75"/>
                  </a:lnTo>
                  <a:lnTo>
                    <a:pt x="145" y="73"/>
                  </a:lnTo>
                  <a:lnTo>
                    <a:pt x="144" y="71"/>
                  </a:lnTo>
                  <a:lnTo>
                    <a:pt x="141" y="68"/>
                  </a:lnTo>
                  <a:lnTo>
                    <a:pt x="140" y="66"/>
                  </a:lnTo>
                  <a:lnTo>
                    <a:pt x="141" y="64"/>
                  </a:lnTo>
                  <a:lnTo>
                    <a:pt x="142" y="61"/>
                  </a:lnTo>
                  <a:lnTo>
                    <a:pt x="141" y="59"/>
                  </a:lnTo>
                  <a:lnTo>
                    <a:pt x="141" y="57"/>
                  </a:lnTo>
                  <a:lnTo>
                    <a:pt x="140" y="56"/>
                  </a:lnTo>
                  <a:lnTo>
                    <a:pt x="139" y="54"/>
                  </a:lnTo>
                  <a:lnTo>
                    <a:pt x="140" y="53"/>
                  </a:lnTo>
                  <a:lnTo>
                    <a:pt x="142" y="52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8" y="45"/>
                  </a:lnTo>
                  <a:lnTo>
                    <a:pt x="138" y="43"/>
                  </a:lnTo>
                  <a:lnTo>
                    <a:pt x="138" y="42"/>
                  </a:lnTo>
                  <a:lnTo>
                    <a:pt x="138" y="41"/>
                  </a:lnTo>
                  <a:lnTo>
                    <a:pt x="138" y="40"/>
                  </a:lnTo>
                  <a:lnTo>
                    <a:pt x="138" y="39"/>
                  </a:lnTo>
                  <a:lnTo>
                    <a:pt x="139" y="36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4" y="26"/>
                  </a:lnTo>
                  <a:lnTo>
                    <a:pt x="144" y="24"/>
                  </a:lnTo>
                  <a:lnTo>
                    <a:pt x="145" y="22"/>
                  </a:lnTo>
                  <a:lnTo>
                    <a:pt x="144" y="18"/>
                  </a:lnTo>
                  <a:lnTo>
                    <a:pt x="143" y="17"/>
                  </a:lnTo>
                  <a:lnTo>
                    <a:pt x="143" y="15"/>
                  </a:lnTo>
                  <a:lnTo>
                    <a:pt x="144" y="12"/>
                  </a:lnTo>
                  <a:lnTo>
                    <a:pt x="144" y="9"/>
                  </a:lnTo>
                  <a:lnTo>
                    <a:pt x="144" y="7"/>
                  </a:lnTo>
                  <a:lnTo>
                    <a:pt x="143" y="6"/>
                  </a:lnTo>
                  <a:lnTo>
                    <a:pt x="139" y="6"/>
                  </a:lnTo>
                  <a:lnTo>
                    <a:pt x="137" y="2"/>
                  </a:lnTo>
                  <a:lnTo>
                    <a:pt x="135" y="0"/>
                  </a:lnTo>
                  <a:lnTo>
                    <a:pt x="135" y="1"/>
                  </a:lnTo>
                  <a:lnTo>
                    <a:pt x="133" y="7"/>
                  </a:lnTo>
                  <a:lnTo>
                    <a:pt x="132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6" name="Freeform 1750">
              <a:extLst>
                <a:ext uri="{FF2B5EF4-FFF2-40B4-BE49-F238E27FC236}">
                  <a16:creationId xmlns:a16="http://schemas.microsoft.com/office/drawing/2014/main" id="{FD41256C-C2E0-EA4C-8840-5BE82E1A9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050" y="3406776"/>
              <a:ext cx="85725" cy="231775"/>
            </a:xfrm>
            <a:custGeom>
              <a:avLst/>
              <a:gdLst/>
              <a:ahLst/>
              <a:cxnLst>
                <a:cxn ang="0">
                  <a:pos x="7" y="26"/>
                </a:cxn>
                <a:cxn ang="0">
                  <a:pos x="7" y="35"/>
                </a:cxn>
                <a:cxn ang="0">
                  <a:pos x="6" y="42"/>
                </a:cxn>
                <a:cxn ang="0">
                  <a:pos x="6" y="52"/>
                </a:cxn>
                <a:cxn ang="0">
                  <a:pos x="2" y="62"/>
                </a:cxn>
                <a:cxn ang="0">
                  <a:pos x="0" y="70"/>
                </a:cxn>
                <a:cxn ang="0">
                  <a:pos x="1" y="76"/>
                </a:cxn>
                <a:cxn ang="0">
                  <a:pos x="4" y="82"/>
                </a:cxn>
                <a:cxn ang="0">
                  <a:pos x="6" y="87"/>
                </a:cxn>
                <a:cxn ang="0">
                  <a:pos x="8" y="91"/>
                </a:cxn>
                <a:cxn ang="0">
                  <a:pos x="11" y="98"/>
                </a:cxn>
                <a:cxn ang="0">
                  <a:pos x="16" y="102"/>
                </a:cxn>
                <a:cxn ang="0">
                  <a:pos x="19" y="109"/>
                </a:cxn>
                <a:cxn ang="0">
                  <a:pos x="20" y="120"/>
                </a:cxn>
                <a:cxn ang="0">
                  <a:pos x="21" y="124"/>
                </a:cxn>
                <a:cxn ang="0">
                  <a:pos x="22" y="129"/>
                </a:cxn>
                <a:cxn ang="0">
                  <a:pos x="23" y="133"/>
                </a:cxn>
                <a:cxn ang="0">
                  <a:pos x="25" y="139"/>
                </a:cxn>
                <a:cxn ang="0">
                  <a:pos x="26" y="145"/>
                </a:cxn>
                <a:cxn ang="0">
                  <a:pos x="27" y="146"/>
                </a:cxn>
                <a:cxn ang="0">
                  <a:pos x="26" y="144"/>
                </a:cxn>
                <a:cxn ang="0">
                  <a:pos x="25" y="137"/>
                </a:cxn>
                <a:cxn ang="0">
                  <a:pos x="26" y="133"/>
                </a:cxn>
                <a:cxn ang="0">
                  <a:pos x="30" y="130"/>
                </a:cxn>
                <a:cxn ang="0">
                  <a:pos x="32" y="126"/>
                </a:cxn>
                <a:cxn ang="0">
                  <a:pos x="33" y="121"/>
                </a:cxn>
                <a:cxn ang="0">
                  <a:pos x="34" y="114"/>
                </a:cxn>
                <a:cxn ang="0">
                  <a:pos x="34" y="111"/>
                </a:cxn>
                <a:cxn ang="0">
                  <a:pos x="39" y="107"/>
                </a:cxn>
                <a:cxn ang="0">
                  <a:pos x="40" y="103"/>
                </a:cxn>
                <a:cxn ang="0">
                  <a:pos x="45" y="96"/>
                </a:cxn>
                <a:cxn ang="0">
                  <a:pos x="48" y="90"/>
                </a:cxn>
                <a:cxn ang="0">
                  <a:pos x="53" y="83"/>
                </a:cxn>
                <a:cxn ang="0">
                  <a:pos x="48" y="76"/>
                </a:cxn>
                <a:cxn ang="0">
                  <a:pos x="38" y="65"/>
                </a:cxn>
                <a:cxn ang="0">
                  <a:pos x="33" y="60"/>
                </a:cxn>
                <a:cxn ang="0">
                  <a:pos x="37" y="54"/>
                </a:cxn>
                <a:cxn ang="0">
                  <a:pos x="42" y="43"/>
                </a:cxn>
                <a:cxn ang="0">
                  <a:pos x="43" y="39"/>
                </a:cxn>
                <a:cxn ang="0">
                  <a:pos x="39" y="28"/>
                </a:cxn>
                <a:cxn ang="0">
                  <a:pos x="37" y="14"/>
                </a:cxn>
                <a:cxn ang="0">
                  <a:pos x="33" y="8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7"/>
                </a:cxn>
                <a:cxn ang="0">
                  <a:pos x="10" y="8"/>
                </a:cxn>
                <a:cxn ang="0">
                  <a:pos x="7" y="10"/>
                </a:cxn>
                <a:cxn ang="0">
                  <a:pos x="8" y="16"/>
                </a:cxn>
              </a:cxnLst>
              <a:rect l="0" t="0" r="r" b="b"/>
              <a:pathLst>
                <a:path w="54" h="146">
                  <a:moveTo>
                    <a:pt x="8" y="16"/>
                  </a:moveTo>
                  <a:lnTo>
                    <a:pt x="7" y="26"/>
                  </a:lnTo>
                  <a:lnTo>
                    <a:pt x="7" y="32"/>
                  </a:lnTo>
                  <a:lnTo>
                    <a:pt x="7" y="35"/>
                  </a:lnTo>
                  <a:lnTo>
                    <a:pt x="6" y="37"/>
                  </a:lnTo>
                  <a:lnTo>
                    <a:pt x="6" y="42"/>
                  </a:lnTo>
                  <a:lnTo>
                    <a:pt x="6" y="46"/>
                  </a:lnTo>
                  <a:lnTo>
                    <a:pt x="6" y="52"/>
                  </a:lnTo>
                  <a:lnTo>
                    <a:pt x="4" y="57"/>
                  </a:lnTo>
                  <a:lnTo>
                    <a:pt x="2" y="62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2"/>
                  </a:lnTo>
                  <a:lnTo>
                    <a:pt x="1" y="76"/>
                  </a:lnTo>
                  <a:lnTo>
                    <a:pt x="2" y="78"/>
                  </a:lnTo>
                  <a:lnTo>
                    <a:pt x="4" y="82"/>
                  </a:lnTo>
                  <a:lnTo>
                    <a:pt x="6" y="85"/>
                  </a:lnTo>
                  <a:lnTo>
                    <a:pt x="6" y="87"/>
                  </a:lnTo>
                  <a:lnTo>
                    <a:pt x="8" y="88"/>
                  </a:lnTo>
                  <a:lnTo>
                    <a:pt x="8" y="91"/>
                  </a:lnTo>
                  <a:lnTo>
                    <a:pt x="8" y="94"/>
                  </a:lnTo>
                  <a:lnTo>
                    <a:pt x="11" y="98"/>
                  </a:lnTo>
                  <a:lnTo>
                    <a:pt x="15" y="100"/>
                  </a:lnTo>
                  <a:lnTo>
                    <a:pt x="16" y="102"/>
                  </a:lnTo>
                  <a:lnTo>
                    <a:pt x="17" y="105"/>
                  </a:lnTo>
                  <a:lnTo>
                    <a:pt x="19" y="109"/>
                  </a:lnTo>
                  <a:lnTo>
                    <a:pt x="19" y="114"/>
                  </a:lnTo>
                  <a:lnTo>
                    <a:pt x="20" y="120"/>
                  </a:lnTo>
                  <a:lnTo>
                    <a:pt x="20" y="122"/>
                  </a:lnTo>
                  <a:lnTo>
                    <a:pt x="21" y="124"/>
                  </a:lnTo>
                  <a:lnTo>
                    <a:pt x="22" y="126"/>
                  </a:lnTo>
                  <a:lnTo>
                    <a:pt x="22" y="129"/>
                  </a:lnTo>
                  <a:lnTo>
                    <a:pt x="23" y="130"/>
                  </a:lnTo>
                  <a:lnTo>
                    <a:pt x="23" y="133"/>
                  </a:lnTo>
                  <a:lnTo>
                    <a:pt x="24" y="137"/>
                  </a:lnTo>
                  <a:lnTo>
                    <a:pt x="25" y="139"/>
                  </a:lnTo>
                  <a:lnTo>
                    <a:pt x="25" y="142"/>
                  </a:lnTo>
                  <a:lnTo>
                    <a:pt x="26" y="145"/>
                  </a:lnTo>
                  <a:lnTo>
                    <a:pt x="26" y="146"/>
                  </a:lnTo>
                  <a:lnTo>
                    <a:pt x="27" y="146"/>
                  </a:lnTo>
                  <a:lnTo>
                    <a:pt x="26" y="145"/>
                  </a:lnTo>
                  <a:lnTo>
                    <a:pt x="26" y="144"/>
                  </a:lnTo>
                  <a:lnTo>
                    <a:pt x="26" y="140"/>
                  </a:lnTo>
                  <a:lnTo>
                    <a:pt x="25" y="137"/>
                  </a:lnTo>
                  <a:lnTo>
                    <a:pt x="25" y="135"/>
                  </a:lnTo>
                  <a:lnTo>
                    <a:pt x="26" y="133"/>
                  </a:lnTo>
                  <a:lnTo>
                    <a:pt x="29" y="131"/>
                  </a:lnTo>
                  <a:lnTo>
                    <a:pt x="30" y="130"/>
                  </a:lnTo>
                  <a:lnTo>
                    <a:pt x="31" y="128"/>
                  </a:lnTo>
                  <a:lnTo>
                    <a:pt x="32" y="126"/>
                  </a:lnTo>
                  <a:lnTo>
                    <a:pt x="33" y="124"/>
                  </a:lnTo>
                  <a:lnTo>
                    <a:pt x="33" y="121"/>
                  </a:lnTo>
                  <a:lnTo>
                    <a:pt x="33" y="117"/>
                  </a:lnTo>
                  <a:lnTo>
                    <a:pt x="34" y="114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7" y="109"/>
                  </a:lnTo>
                  <a:lnTo>
                    <a:pt x="39" y="107"/>
                  </a:lnTo>
                  <a:lnTo>
                    <a:pt x="39" y="104"/>
                  </a:lnTo>
                  <a:lnTo>
                    <a:pt x="40" y="103"/>
                  </a:lnTo>
                  <a:lnTo>
                    <a:pt x="43" y="99"/>
                  </a:lnTo>
                  <a:lnTo>
                    <a:pt x="45" y="96"/>
                  </a:lnTo>
                  <a:lnTo>
                    <a:pt x="46" y="94"/>
                  </a:lnTo>
                  <a:lnTo>
                    <a:pt x="48" y="90"/>
                  </a:lnTo>
                  <a:lnTo>
                    <a:pt x="52" y="85"/>
                  </a:lnTo>
                  <a:lnTo>
                    <a:pt x="53" y="83"/>
                  </a:lnTo>
                  <a:lnTo>
                    <a:pt x="54" y="80"/>
                  </a:lnTo>
                  <a:lnTo>
                    <a:pt x="48" y="76"/>
                  </a:lnTo>
                  <a:lnTo>
                    <a:pt x="41" y="68"/>
                  </a:lnTo>
                  <a:lnTo>
                    <a:pt x="38" y="65"/>
                  </a:lnTo>
                  <a:lnTo>
                    <a:pt x="34" y="62"/>
                  </a:lnTo>
                  <a:lnTo>
                    <a:pt x="33" y="60"/>
                  </a:lnTo>
                  <a:lnTo>
                    <a:pt x="34" y="58"/>
                  </a:lnTo>
                  <a:lnTo>
                    <a:pt x="37" y="54"/>
                  </a:lnTo>
                  <a:lnTo>
                    <a:pt x="40" y="48"/>
                  </a:lnTo>
                  <a:lnTo>
                    <a:pt x="42" y="43"/>
                  </a:lnTo>
                  <a:lnTo>
                    <a:pt x="43" y="41"/>
                  </a:lnTo>
                  <a:lnTo>
                    <a:pt x="43" y="39"/>
                  </a:lnTo>
                  <a:lnTo>
                    <a:pt x="41" y="34"/>
                  </a:lnTo>
                  <a:lnTo>
                    <a:pt x="39" y="28"/>
                  </a:lnTo>
                  <a:lnTo>
                    <a:pt x="37" y="23"/>
                  </a:lnTo>
                  <a:lnTo>
                    <a:pt x="37" y="14"/>
                  </a:lnTo>
                  <a:lnTo>
                    <a:pt x="36" y="11"/>
                  </a:lnTo>
                  <a:lnTo>
                    <a:pt x="33" y="8"/>
                  </a:lnTo>
                  <a:lnTo>
                    <a:pt x="32" y="3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7" name="Freeform 1751">
              <a:extLst>
                <a:ext uri="{FF2B5EF4-FFF2-40B4-BE49-F238E27FC236}">
                  <a16:creationId xmlns:a16="http://schemas.microsoft.com/office/drawing/2014/main" id="{B9F44D41-9783-1E41-9EC6-AC0CC604C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738" y="3632201"/>
              <a:ext cx="3175" cy="6350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3"/>
                </a:cxn>
              </a:cxnLst>
              <a:rect l="0" t="0" r="r" b="b"/>
              <a:pathLst>
                <a:path w="2" h="4">
                  <a:moveTo>
                    <a:pt x="1" y="3"/>
                  </a:move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1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8" name="Freeform 1752">
              <a:extLst>
                <a:ext uri="{FF2B5EF4-FFF2-40B4-BE49-F238E27FC236}">
                  <a16:creationId xmlns:a16="http://schemas.microsoft.com/office/drawing/2014/main" id="{E89629EC-58D5-E441-8431-E1F458DBE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738" y="3533776"/>
              <a:ext cx="333375" cy="384175"/>
            </a:xfrm>
            <a:custGeom>
              <a:avLst/>
              <a:gdLst/>
              <a:ahLst/>
              <a:cxnLst>
                <a:cxn ang="0">
                  <a:pos x="5" y="76"/>
                </a:cxn>
                <a:cxn ang="0">
                  <a:pos x="4" y="101"/>
                </a:cxn>
                <a:cxn ang="0">
                  <a:pos x="3" y="115"/>
                </a:cxn>
                <a:cxn ang="0">
                  <a:pos x="4" y="134"/>
                </a:cxn>
                <a:cxn ang="0">
                  <a:pos x="7" y="148"/>
                </a:cxn>
                <a:cxn ang="0">
                  <a:pos x="13" y="159"/>
                </a:cxn>
                <a:cxn ang="0">
                  <a:pos x="24" y="161"/>
                </a:cxn>
                <a:cxn ang="0">
                  <a:pos x="31" y="164"/>
                </a:cxn>
                <a:cxn ang="0">
                  <a:pos x="37" y="175"/>
                </a:cxn>
                <a:cxn ang="0">
                  <a:pos x="50" y="178"/>
                </a:cxn>
                <a:cxn ang="0">
                  <a:pos x="58" y="186"/>
                </a:cxn>
                <a:cxn ang="0">
                  <a:pos x="69" y="184"/>
                </a:cxn>
                <a:cxn ang="0">
                  <a:pos x="81" y="179"/>
                </a:cxn>
                <a:cxn ang="0">
                  <a:pos x="95" y="179"/>
                </a:cxn>
                <a:cxn ang="0">
                  <a:pos x="111" y="187"/>
                </a:cxn>
                <a:cxn ang="0">
                  <a:pos x="133" y="204"/>
                </a:cxn>
                <a:cxn ang="0">
                  <a:pos x="148" y="217"/>
                </a:cxn>
                <a:cxn ang="0">
                  <a:pos x="182" y="235"/>
                </a:cxn>
                <a:cxn ang="0">
                  <a:pos x="193" y="240"/>
                </a:cxn>
                <a:cxn ang="0">
                  <a:pos x="196" y="230"/>
                </a:cxn>
                <a:cxn ang="0">
                  <a:pos x="208" y="231"/>
                </a:cxn>
                <a:cxn ang="0">
                  <a:pos x="208" y="224"/>
                </a:cxn>
                <a:cxn ang="0">
                  <a:pos x="209" y="181"/>
                </a:cxn>
                <a:cxn ang="0">
                  <a:pos x="208" y="162"/>
                </a:cxn>
                <a:cxn ang="0">
                  <a:pos x="207" y="110"/>
                </a:cxn>
                <a:cxn ang="0">
                  <a:pos x="206" y="84"/>
                </a:cxn>
                <a:cxn ang="0">
                  <a:pos x="208" y="55"/>
                </a:cxn>
                <a:cxn ang="0">
                  <a:pos x="209" y="38"/>
                </a:cxn>
                <a:cxn ang="0">
                  <a:pos x="210" y="26"/>
                </a:cxn>
                <a:cxn ang="0">
                  <a:pos x="178" y="9"/>
                </a:cxn>
                <a:cxn ang="0">
                  <a:pos x="169" y="5"/>
                </a:cxn>
                <a:cxn ang="0">
                  <a:pos x="158" y="3"/>
                </a:cxn>
                <a:cxn ang="0">
                  <a:pos x="150" y="11"/>
                </a:cxn>
                <a:cxn ang="0">
                  <a:pos x="139" y="23"/>
                </a:cxn>
                <a:cxn ang="0">
                  <a:pos x="142" y="34"/>
                </a:cxn>
                <a:cxn ang="0">
                  <a:pos x="129" y="50"/>
                </a:cxn>
                <a:cxn ang="0">
                  <a:pos x="108" y="38"/>
                </a:cxn>
                <a:cxn ang="0">
                  <a:pos x="87" y="28"/>
                </a:cxn>
                <a:cxn ang="0">
                  <a:pos x="80" y="26"/>
                </a:cxn>
                <a:cxn ang="0">
                  <a:pos x="66" y="9"/>
                </a:cxn>
                <a:cxn ang="0">
                  <a:pos x="29" y="0"/>
                </a:cxn>
                <a:cxn ang="0">
                  <a:pos x="21" y="14"/>
                </a:cxn>
                <a:cxn ang="0">
                  <a:pos x="14" y="24"/>
                </a:cxn>
                <a:cxn ang="0">
                  <a:pos x="9" y="32"/>
                </a:cxn>
                <a:cxn ang="0">
                  <a:pos x="8" y="44"/>
                </a:cxn>
                <a:cxn ang="0">
                  <a:pos x="4" y="51"/>
                </a:cxn>
                <a:cxn ang="0">
                  <a:pos x="1" y="60"/>
                </a:cxn>
                <a:cxn ang="0">
                  <a:pos x="3" y="69"/>
                </a:cxn>
              </a:cxnLst>
              <a:rect l="0" t="0" r="r" b="b"/>
              <a:pathLst>
                <a:path w="210" h="242">
                  <a:moveTo>
                    <a:pt x="3" y="69"/>
                  </a:moveTo>
                  <a:lnTo>
                    <a:pt x="4" y="72"/>
                  </a:lnTo>
                  <a:lnTo>
                    <a:pt x="4" y="75"/>
                  </a:lnTo>
                  <a:lnTo>
                    <a:pt x="5" y="76"/>
                  </a:lnTo>
                  <a:lnTo>
                    <a:pt x="5" y="79"/>
                  </a:lnTo>
                  <a:lnTo>
                    <a:pt x="5" y="93"/>
                  </a:lnTo>
                  <a:lnTo>
                    <a:pt x="5" y="99"/>
                  </a:lnTo>
                  <a:lnTo>
                    <a:pt x="4" y="101"/>
                  </a:lnTo>
                  <a:lnTo>
                    <a:pt x="3" y="103"/>
                  </a:lnTo>
                  <a:lnTo>
                    <a:pt x="2" y="109"/>
                  </a:lnTo>
                  <a:lnTo>
                    <a:pt x="2" y="112"/>
                  </a:lnTo>
                  <a:lnTo>
                    <a:pt x="3" y="115"/>
                  </a:lnTo>
                  <a:lnTo>
                    <a:pt x="3" y="121"/>
                  </a:lnTo>
                  <a:lnTo>
                    <a:pt x="3" y="124"/>
                  </a:lnTo>
                  <a:lnTo>
                    <a:pt x="4" y="128"/>
                  </a:lnTo>
                  <a:lnTo>
                    <a:pt x="4" y="134"/>
                  </a:lnTo>
                  <a:lnTo>
                    <a:pt x="4" y="137"/>
                  </a:lnTo>
                  <a:lnTo>
                    <a:pt x="5" y="140"/>
                  </a:lnTo>
                  <a:lnTo>
                    <a:pt x="6" y="145"/>
                  </a:lnTo>
                  <a:lnTo>
                    <a:pt x="7" y="148"/>
                  </a:lnTo>
                  <a:lnTo>
                    <a:pt x="7" y="152"/>
                  </a:lnTo>
                  <a:lnTo>
                    <a:pt x="8" y="153"/>
                  </a:lnTo>
                  <a:lnTo>
                    <a:pt x="9" y="156"/>
                  </a:lnTo>
                  <a:lnTo>
                    <a:pt x="13" y="159"/>
                  </a:lnTo>
                  <a:lnTo>
                    <a:pt x="16" y="161"/>
                  </a:lnTo>
                  <a:lnTo>
                    <a:pt x="19" y="160"/>
                  </a:lnTo>
                  <a:lnTo>
                    <a:pt x="22" y="160"/>
                  </a:lnTo>
                  <a:lnTo>
                    <a:pt x="24" y="161"/>
                  </a:lnTo>
                  <a:lnTo>
                    <a:pt x="26" y="163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4"/>
                  </a:lnTo>
                  <a:lnTo>
                    <a:pt x="34" y="166"/>
                  </a:lnTo>
                  <a:lnTo>
                    <a:pt x="35" y="169"/>
                  </a:lnTo>
                  <a:lnTo>
                    <a:pt x="35" y="173"/>
                  </a:lnTo>
                  <a:lnTo>
                    <a:pt x="37" y="175"/>
                  </a:lnTo>
                  <a:lnTo>
                    <a:pt x="38" y="176"/>
                  </a:lnTo>
                  <a:lnTo>
                    <a:pt x="44" y="176"/>
                  </a:lnTo>
                  <a:lnTo>
                    <a:pt x="47" y="177"/>
                  </a:lnTo>
                  <a:lnTo>
                    <a:pt x="50" y="178"/>
                  </a:lnTo>
                  <a:lnTo>
                    <a:pt x="52" y="182"/>
                  </a:lnTo>
                  <a:lnTo>
                    <a:pt x="56" y="185"/>
                  </a:lnTo>
                  <a:lnTo>
                    <a:pt x="57" y="186"/>
                  </a:lnTo>
                  <a:lnTo>
                    <a:pt x="58" y="186"/>
                  </a:lnTo>
                  <a:lnTo>
                    <a:pt x="60" y="186"/>
                  </a:lnTo>
                  <a:lnTo>
                    <a:pt x="63" y="185"/>
                  </a:lnTo>
                  <a:lnTo>
                    <a:pt x="66" y="184"/>
                  </a:lnTo>
                  <a:lnTo>
                    <a:pt x="69" y="184"/>
                  </a:lnTo>
                  <a:lnTo>
                    <a:pt x="71" y="184"/>
                  </a:lnTo>
                  <a:lnTo>
                    <a:pt x="73" y="183"/>
                  </a:lnTo>
                  <a:lnTo>
                    <a:pt x="77" y="181"/>
                  </a:lnTo>
                  <a:lnTo>
                    <a:pt x="81" y="179"/>
                  </a:lnTo>
                  <a:lnTo>
                    <a:pt x="83" y="177"/>
                  </a:lnTo>
                  <a:lnTo>
                    <a:pt x="85" y="176"/>
                  </a:lnTo>
                  <a:lnTo>
                    <a:pt x="91" y="178"/>
                  </a:lnTo>
                  <a:lnTo>
                    <a:pt x="95" y="179"/>
                  </a:lnTo>
                  <a:lnTo>
                    <a:pt x="100" y="182"/>
                  </a:lnTo>
                  <a:lnTo>
                    <a:pt x="103" y="184"/>
                  </a:lnTo>
                  <a:lnTo>
                    <a:pt x="107" y="185"/>
                  </a:lnTo>
                  <a:lnTo>
                    <a:pt x="111" y="187"/>
                  </a:lnTo>
                  <a:lnTo>
                    <a:pt x="115" y="189"/>
                  </a:lnTo>
                  <a:lnTo>
                    <a:pt x="122" y="193"/>
                  </a:lnTo>
                  <a:lnTo>
                    <a:pt x="128" y="200"/>
                  </a:lnTo>
                  <a:lnTo>
                    <a:pt x="133" y="204"/>
                  </a:lnTo>
                  <a:lnTo>
                    <a:pt x="138" y="209"/>
                  </a:lnTo>
                  <a:lnTo>
                    <a:pt x="144" y="212"/>
                  </a:lnTo>
                  <a:lnTo>
                    <a:pt x="146" y="214"/>
                  </a:lnTo>
                  <a:lnTo>
                    <a:pt x="148" y="217"/>
                  </a:lnTo>
                  <a:lnTo>
                    <a:pt x="165" y="226"/>
                  </a:lnTo>
                  <a:lnTo>
                    <a:pt x="173" y="230"/>
                  </a:lnTo>
                  <a:lnTo>
                    <a:pt x="178" y="234"/>
                  </a:lnTo>
                  <a:lnTo>
                    <a:pt x="182" y="235"/>
                  </a:lnTo>
                  <a:lnTo>
                    <a:pt x="187" y="237"/>
                  </a:lnTo>
                  <a:lnTo>
                    <a:pt x="189" y="240"/>
                  </a:lnTo>
                  <a:lnTo>
                    <a:pt x="192" y="242"/>
                  </a:lnTo>
                  <a:lnTo>
                    <a:pt x="193" y="240"/>
                  </a:lnTo>
                  <a:lnTo>
                    <a:pt x="193" y="236"/>
                  </a:lnTo>
                  <a:lnTo>
                    <a:pt x="194" y="233"/>
                  </a:lnTo>
                  <a:lnTo>
                    <a:pt x="195" y="231"/>
                  </a:lnTo>
                  <a:lnTo>
                    <a:pt x="196" y="230"/>
                  </a:lnTo>
                  <a:lnTo>
                    <a:pt x="197" y="230"/>
                  </a:lnTo>
                  <a:lnTo>
                    <a:pt x="200" y="231"/>
                  </a:lnTo>
                  <a:lnTo>
                    <a:pt x="205" y="231"/>
                  </a:lnTo>
                  <a:lnTo>
                    <a:pt x="208" y="231"/>
                  </a:lnTo>
                  <a:lnTo>
                    <a:pt x="209" y="230"/>
                  </a:lnTo>
                  <a:lnTo>
                    <a:pt x="209" y="229"/>
                  </a:lnTo>
                  <a:lnTo>
                    <a:pt x="208" y="227"/>
                  </a:lnTo>
                  <a:lnTo>
                    <a:pt x="208" y="224"/>
                  </a:lnTo>
                  <a:lnTo>
                    <a:pt x="208" y="221"/>
                  </a:lnTo>
                  <a:lnTo>
                    <a:pt x="209" y="213"/>
                  </a:lnTo>
                  <a:lnTo>
                    <a:pt x="209" y="206"/>
                  </a:lnTo>
                  <a:lnTo>
                    <a:pt x="209" y="181"/>
                  </a:lnTo>
                  <a:lnTo>
                    <a:pt x="209" y="175"/>
                  </a:lnTo>
                  <a:lnTo>
                    <a:pt x="209" y="168"/>
                  </a:lnTo>
                  <a:lnTo>
                    <a:pt x="208" y="165"/>
                  </a:lnTo>
                  <a:lnTo>
                    <a:pt x="208" y="162"/>
                  </a:lnTo>
                  <a:lnTo>
                    <a:pt x="208" y="155"/>
                  </a:lnTo>
                  <a:lnTo>
                    <a:pt x="208" y="129"/>
                  </a:lnTo>
                  <a:lnTo>
                    <a:pt x="208" y="116"/>
                  </a:lnTo>
                  <a:lnTo>
                    <a:pt x="207" y="110"/>
                  </a:lnTo>
                  <a:lnTo>
                    <a:pt x="207" y="102"/>
                  </a:lnTo>
                  <a:lnTo>
                    <a:pt x="207" y="96"/>
                  </a:lnTo>
                  <a:lnTo>
                    <a:pt x="207" y="90"/>
                  </a:lnTo>
                  <a:lnTo>
                    <a:pt x="206" y="84"/>
                  </a:lnTo>
                  <a:lnTo>
                    <a:pt x="207" y="76"/>
                  </a:lnTo>
                  <a:lnTo>
                    <a:pt x="207" y="65"/>
                  </a:lnTo>
                  <a:lnTo>
                    <a:pt x="207" y="58"/>
                  </a:lnTo>
                  <a:lnTo>
                    <a:pt x="208" y="55"/>
                  </a:lnTo>
                  <a:lnTo>
                    <a:pt x="208" y="51"/>
                  </a:lnTo>
                  <a:lnTo>
                    <a:pt x="208" y="46"/>
                  </a:lnTo>
                  <a:lnTo>
                    <a:pt x="209" y="41"/>
                  </a:lnTo>
                  <a:lnTo>
                    <a:pt x="209" y="38"/>
                  </a:lnTo>
                  <a:lnTo>
                    <a:pt x="210" y="36"/>
                  </a:lnTo>
                  <a:lnTo>
                    <a:pt x="210" y="33"/>
                  </a:lnTo>
                  <a:lnTo>
                    <a:pt x="210" y="30"/>
                  </a:lnTo>
                  <a:lnTo>
                    <a:pt x="210" y="26"/>
                  </a:lnTo>
                  <a:lnTo>
                    <a:pt x="197" y="20"/>
                  </a:lnTo>
                  <a:lnTo>
                    <a:pt x="186" y="14"/>
                  </a:lnTo>
                  <a:lnTo>
                    <a:pt x="180" y="11"/>
                  </a:lnTo>
                  <a:lnTo>
                    <a:pt x="178" y="9"/>
                  </a:lnTo>
                  <a:lnTo>
                    <a:pt x="175" y="8"/>
                  </a:lnTo>
                  <a:lnTo>
                    <a:pt x="173" y="8"/>
                  </a:lnTo>
                  <a:lnTo>
                    <a:pt x="170" y="7"/>
                  </a:lnTo>
                  <a:lnTo>
                    <a:pt x="169" y="5"/>
                  </a:lnTo>
                  <a:lnTo>
                    <a:pt x="167" y="3"/>
                  </a:lnTo>
                  <a:lnTo>
                    <a:pt x="164" y="3"/>
                  </a:lnTo>
                  <a:lnTo>
                    <a:pt x="160" y="3"/>
                  </a:lnTo>
                  <a:lnTo>
                    <a:pt x="158" y="3"/>
                  </a:lnTo>
                  <a:lnTo>
                    <a:pt x="155" y="3"/>
                  </a:lnTo>
                  <a:lnTo>
                    <a:pt x="153" y="6"/>
                  </a:lnTo>
                  <a:lnTo>
                    <a:pt x="152" y="8"/>
                  </a:lnTo>
                  <a:lnTo>
                    <a:pt x="150" y="11"/>
                  </a:lnTo>
                  <a:lnTo>
                    <a:pt x="148" y="12"/>
                  </a:lnTo>
                  <a:lnTo>
                    <a:pt x="143" y="16"/>
                  </a:lnTo>
                  <a:lnTo>
                    <a:pt x="141" y="20"/>
                  </a:lnTo>
                  <a:lnTo>
                    <a:pt x="139" y="23"/>
                  </a:lnTo>
                  <a:lnTo>
                    <a:pt x="139" y="26"/>
                  </a:lnTo>
                  <a:lnTo>
                    <a:pt x="141" y="29"/>
                  </a:lnTo>
                  <a:lnTo>
                    <a:pt x="141" y="31"/>
                  </a:lnTo>
                  <a:lnTo>
                    <a:pt x="142" y="34"/>
                  </a:lnTo>
                  <a:lnTo>
                    <a:pt x="139" y="40"/>
                  </a:lnTo>
                  <a:lnTo>
                    <a:pt x="137" y="44"/>
                  </a:lnTo>
                  <a:lnTo>
                    <a:pt x="134" y="48"/>
                  </a:lnTo>
                  <a:lnTo>
                    <a:pt x="129" y="50"/>
                  </a:lnTo>
                  <a:lnTo>
                    <a:pt x="127" y="50"/>
                  </a:lnTo>
                  <a:lnTo>
                    <a:pt x="124" y="50"/>
                  </a:lnTo>
                  <a:lnTo>
                    <a:pt x="119" y="47"/>
                  </a:lnTo>
                  <a:lnTo>
                    <a:pt x="108" y="38"/>
                  </a:lnTo>
                  <a:lnTo>
                    <a:pt x="99" y="32"/>
                  </a:lnTo>
                  <a:lnTo>
                    <a:pt x="94" y="30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2" y="28"/>
                  </a:lnTo>
                  <a:lnTo>
                    <a:pt x="80" y="26"/>
                  </a:lnTo>
                  <a:lnTo>
                    <a:pt x="78" y="21"/>
                  </a:lnTo>
                  <a:lnTo>
                    <a:pt x="76" y="15"/>
                  </a:lnTo>
                  <a:lnTo>
                    <a:pt x="71" y="11"/>
                  </a:lnTo>
                  <a:lnTo>
                    <a:pt x="66" y="9"/>
                  </a:lnTo>
                  <a:lnTo>
                    <a:pt x="56" y="6"/>
                  </a:lnTo>
                  <a:lnTo>
                    <a:pt x="44" y="3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8" y="3"/>
                  </a:lnTo>
                  <a:lnTo>
                    <a:pt x="27" y="5"/>
                  </a:lnTo>
                  <a:lnTo>
                    <a:pt x="23" y="10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5" y="23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2" y="29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8" y="37"/>
                  </a:lnTo>
                  <a:lnTo>
                    <a:pt x="8" y="41"/>
                  </a:lnTo>
                  <a:lnTo>
                    <a:pt x="8" y="44"/>
                  </a:lnTo>
                  <a:lnTo>
                    <a:pt x="7" y="46"/>
                  </a:lnTo>
                  <a:lnTo>
                    <a:pt x="6" y="48"/>
                  </a:lnTo>
                  <a:lnTo>
                    <a:pt x="5" y="50"/>
                  </a:lnTo>
                  <a:lnTo>
                    <a:pt x="4" y="51"/>
                  </a:lnTo>
                  <a:lnTo>
                    <a:pt x="1" y="53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1" y="63"/>
                  </a:lnTo>
                  <a:lnTo>
                    <a:pt x="1" y="64"/>
                  </a:lnTo>
                  <a:lnTo>
                    <a:pt x="2" y="69"/>
                  </a:lnTo>
                  <a:lnTo>
                    <a:pt x="3" y="6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09" name="Freeform 1753">
              <a:extLst>
                <a:ext uri="{FF2B5EF4-FFF2-40B4-BE49-F238E27FC236}">
                  <a16:creationId xmlns:a16="http://schemas.microsoft.com/office/drawing/2014/main" id="{2C054200-05FA-284B-A472-176F642A7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563" y="3621088"/>
              <a:ext cx="3175" cy="11113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" y="7"/>
                </a:cxn>
                <a:cxn ang="0">
                  <a:pos x="2" y="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4"/>
                  </a:lnTo>
                  <a:lnTo>
                    <a:pt x="1" y="7"/>
                  </a:lnTo>
                  <a:lnTo>
                    <a:pt x="2" y="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0" name="Freeform 1754">
              <a:extLst>
                <a:ext uri="{FF2B5EF4-FFF2-40B4-BE49-F238E27FC236}">
                  <a16:creationId xmlns:a16="http://schemas.microsoft.com/office/drawing/2014/main" id="{848346E6-C6B8-0A4E-932C-A2B50638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3575051"/>
              <a:ext cx="222250" cy="276225"/>
            </a:xfrm>
            <a:custGeom>
              <a:avLst/>
              <a:gdLst/>
              <a:ahLst/>
              <a:cxnLst>
                <a:cxn ang="0">
                  <a:pos x="26" y="171"/>
                </a:cxn>
                <a:cxn ang="0">
                  <a:pos x="43" y="174"/>
                </a:cxn>
                <a:cxn ang="0">
                  <a:pos x="60" y="173"/>
                </a:cxn>
                <a:cxn ang="0">
                  <a:pos x="70" y="172"/>
                </a:cxn>
                <a:cxn ang="0">
                  <a:pos x="102" y="171"/>
                </a:cxn>
                <a:cxn ang="0">
                  <a:pos x="118" y="170"/>
                </a:cxn>
                <a:cxn ang="0">
                  <a:pos x="126" y="165"/>
                </a:cxn>
                <a:cxn ang="0">
                  <a:pos x="135" y="153"/>
                </a:cxn>
                <a:cxn ang="0">
                  <a:pos x="140" y="140"/>
                </a:cxn>
                <a:cxn ang="0">
                  <a:pos x="137" y="133"/>
                </a:cxn>
                <a:cxn ang="0">
                  <a:pos x="140" y="129"/>
                </a:cxn>
                <a:cxn ang="0">
                  <a:pos x="140" y="125"/>
                </a:cxn>
                <a:cxn ang="0">
                  <a:pos x="129" y="113"/>
                </a:cxn>
                <a:cxn ang="0">
                  <a:pos x="126" y="106"/>
                </a:cxn>
                <a:cxn ang="0">
                  <a:pos x="130" y="95"/>
                </a:cxn>
                <a:cxn ang="0">
                  <a:pos x="123" y="87"/>
                </a:cxn>
                <a:cxn ang="0">
                  <a:pos x="117" y="82"/>
                </a:cxn>
                <a:cxn ang="0">
                  <a:pos x="105" y="60"/>
                </a:cxn>
                <a:cxn ang="0">
                  <a:pos x="104" y="53"/>
                </a:cxn>
                <a:cxn ang="0">
                  <a:pos x="119" y="64"/>
                </a:cxn>
                <a:cxn ang="0">
                  <a:pos x="125" y="68"/>
                </a:cxn>
                <a:cxn ang="0">
                  <a:pos x="129" y="62"/>
                </a:cxn>
                <a:cxn ang="0">
                  <a:pos x="132" y="52"/>
                </a:cxn>
                <a:cxn ang="0">
                  <a:pos x="132" y="47"/>
                </a:cxn>
                <a:cxn ang="0">
                  <a:pos x="131" y="37"/>
                </a:cxn>
                <a:cxn ang="0">
                  <a:pos x="130" y="29"/>
                </a:cxn>
                <a:cxn ang="0">
                  <a:pos x="129" y="25"/>
                </a:cxn>
                <a:cxn ang="0">
                  <a:pos x="126" y="16"/>
                </a:cxn>
                <a:cxn ang="0">
                  <a:pos x="120" y="5"/>
                </a:cxn>
                <a:cxn ang="0">
                  <a:pos x="106" y="9"/>
                </a:cxn>
                <a:cxn ang="0">
                  <a:pos x="86" y="6"/>
                </a:cxn>
                <a:cxn ang="0">
                  <a:pos x="65" y="9"/>
                </a:cxn>
                <a:cxn ang="0">
                  <a:pos x="40" y="12"/>
                </a:cxn>
                <a:cxn ang="0">
                  <a:pos x="17" y="5"/>
                </a:cxn>
                <a:cxn ang="0">
                  <a:pos x="4" y="7"/>
                </a:cxn>
                <a:cxn ang="0">
                  <a:pos x="3" y="15"/>
                </a:cxn>
                <a:cxn ang="0">
                  <a:pos x="2" y="29"/>
                </a:cxn>
                <a:cxn ang="0">
                  <a:pos x="1" y="50"/>
                </a:cxn>
                <a:cxn ang="0">
                  <a:pos x="1" y="70"/>
                </a:cxn>
                <a:cxn ang="0">
                  <a:pos x="2" y="90"/>
                </a:cxn>
                <a:cxn ang="0">
                  <a:pos x="2" y="136"/>
                </a:cxn>
                <a:cxn ang="0">
                  <a:pos x="3" y="149"/>
                </a:cxn>
                <a:cxn ang="0">
                  <a:pos x="9" y="166"/>
                </a:cxn>
              </a:cxnLst>
              <a:rect l="0" t="0" r="r" b="b"/>
              <a:pathLst>
                <a:path w="140" h="174">
                  <a:moveTo>
                    <a:pt x="14" y="167"/>
                  </a:moveTo>
                  <a:lnTo>
                    <a:pt x="19" y="170"/>
                  </a:lnTo>
                  <a:lnTo>
                    <a:pt x="26" y="171"/>
                  </a:lnTo>
                  <a:lnTo>
                    <a:pt x="31" y="172"/>
                  </a:lnTo>
                  <a:lnTo>
                    <a:pt x="36" y="173"/>
                  </a:lnTo>
                  <a:lnTo>
                    <a:pt x="43" y="174"/>
                  </a:lnTo>
                  <a:lnTo>
                    <a:pt x="49" y="173"/>
                  </a:lnTo>
                  <a:lnTo>
                    <a:pt x="55" y="174"/>
                  </a:lnTo>
                  <a:lnTo>
                    <a:pt x="60" y="173"/>
                  </a:lnTo>
                  <a:lnTo>
                    <a:pt x="64" y="172"/>
                  </a:lnTo>
                  <a:lnTo>
                    <a:pt x="67" y="172"/>
                  </a:lnTo>
                  <a:lnTo>
                    <a:pt x="70" y="172"/>
                  </a:lnTo>
                  <a:lnTo>
                    <a:pt x="73" y="171"/>
                  </a:lnTo>
                  <a:lnTo>
                    <a:pt x="97" y="171"/>
                  </a:lnTo>
                  <a:lnTo>
                    <a:pt x="102" y="171"/>
                  </a:lnTo>
                  <a:lnTo>
                    <a:pt x="109" y="170"/>
                  </a:lnTo>
                  <a:lnTo>
                    <a:pt x="115" y="170"/>
                  </a:lnTo>
                  <a:lnTo>
                    <a:pt x="118" y="170"/>
                  </a:lnTo>
                  <a:lnTo>
                    <a:pt x="121" y="169"/>
                  </a:lnTo>
                  <a:lnTo>
                    <a:pt x="125" y="167"/>
                  </a:lnTo>
                  <a:lnTo>
                    <a:pt x="126" y="165"/>
                  </a:lnTo>
                  <a:lnTo>
                    <a:pt x="129" y="162"/>
                  </a:lnTo>
                  <a:lnTo>
                    <a:pt x="131" y="157"/>
                  </a:lnTo>
                  <a:lnTo>
                    <a:pt x="135" y="153"/>
                  </a:lnTo>
                  <a:lnTo>
                    <a:pt x="140" y="147"/>
                  </a:lnTo>
                  <a:lnTo>
                    <a:pt x="140" y="144"/>
                  </a:lnTo>
                  <a:lnTo>
                    <a:pt x="140" y="140"/>
                  </a:lnTo>
                  <a:lnTo>
                    <a:pt x="139" y="136"/>
                  </a:lnTo>
                  <a:lnTo>
                    <a:pt x="138" y="134"/>
                  </a:lnTo>
                  <a:lnTo>
                    <a:pt x="137" y="133"/>
                  </a:lnTo>
                  <a:lnTo>
                    <a:pt x="138" y="131"/>
                  </a:lnTo>
                  <a:lnTo>
                    <a:pt x="139" y="130"/>
                  </a:lnTo>
                  <a:lnTo>
                    <a:pt x="140" y="129"/>
                  </a:lnTo>
                  <a:lnTo>
                    <a:pt x="139" y="127"/>
                  </a:lnTo>
                  <a:lnTo>
                    <a:pt x="140" y="126"/>
                  </a:lnTo>
                  <a:lnTo>
                    <a:pt x="140" y="125"/>
                  </a:lnTo>
                  <a:lnTo>
                    <a:pt x="136" y="120"/>
                  </a:lnTo>
                  <a:lnTo>
                    <a:pt x="131" y="115"/>
                  </a:lnTo>
                  <a:lnTo>
                    <a:pt x="129" y="113"/>
                  </a:lnTo>
                  <a:lnTo>
                    <a:pt x="126" y="110"/>
                  </a:lnTo>
                  <a:lnTo>
                    <a:pt x="125" y="108"/>
                  </a:lnTo>
                  <a:lnTo>
                    <a:pt x="126" y="106"/>
                  </a:lnTo>
                  <a:lnTo>
                    <a:pt x="129" y="100"/>
                  </a:lnTo>
                  <a:lnTo>
                    <a:pt x="130" y="97"/>
                  </a:lnTo>
                  <a:lnTo>
                    <a:pt x="130" y="95"/>
                  </a:lnTo>
                  <a:lnTo>
                    <a:pt x="129" y="93"/>
                  </a:lnTo>
                  <a:lnTo>
                    <a:pt x="126" y="90"/>
                  </a:lnTo>
                  <a:lnTo>
                    <a:pt x="123" y="87"/>
                  </a:lnTo>
                  <a:lnTo>
                    <a:pt x="120" y="85"/>
                  </a:lnTo>
                  <a:lnTo>
                    <a:pt x="118" y="84"/>
                  </a:lnTo>
                  <a:lnTo>
                    <a:pt x="117" y="82"/>
                  </a:lnTo>
                  <a:lnTo>
                    <a:pt x="114" y="74"/>
                  </a:lnTo>
                  <a:lnTo>
                    <a:pt x="110" y="67"/>
                  </a:lnTo>
                  <a:lnTo>
                    <a:pt x="105" y="60"/>
                  </a:lnTo>
                  <a:lnTo>
                    <a:pt x="104" y="58"/>
                  </a:lnTo>
                  <a:lnTo>
                    <a:pt x="104" y="55"/>
                  </a:lnTo>
                  <a:lnTo>
                    <a:pt x="104" y="53"/>
                  </a:lnTo>
                  <a:lnTo>
                    <a:pt x="104" y="51"/>
                  </a:lnTo>
                  <a:lnTo>
                    <a:pt x="112" y="58"/>
                  </a:lnTo>
                  <a:lnTo>
                    <a:pt x="119" y="64"/>
                  </a:lnTo>
                  <a:lnTo>
                    <a:pt x="122" y="67"/>
                  </a:lnTo>
                  <a:lnTo>
                    <a:pt x="124" y="68"/>
                  </a:lnTo>
                  <a:lnTo>
                    <a:pt x="125" y="68"/>
                  </a:lnTo>
                  <a:lnTo>
                    <a:pt x="127" y="68"/>
                  </a:lnTo>
                  <a:lnTo>
                    <a:pt x="129" y="68"/>
                  </a:lnTo>
                  <a:lnTo>
                    <a:pt x="129" y="62"/>
                  </a:lnTo>
                  <a:lnTo>
                    <a:pt x="130" y="58"/>
                  </a:lnTo>
                  <a:lnTo>
                    <a:pt x="132" y="54"/>
                  </a:lnTo>
                  <a:lnTo>
                    <a:pt x="132" y="52"/>
                  </a:lnTo>
                  <a:lnTo>
                    <a:pt x="133" y="51"/>
                  </a:lnTo>
                  <a:lnTo>
                    <a:pt x="133" y="50"/>
                  </a:lnTo>
                  <a:lnTo>
                    <a:pt x="132" y="47"/>
                  </a:lnTo>
                  <a:lnTo>
                    <a:pt x="131" y="44"/>
                  </a:lnTo>
                  <a:lnTo>
                    <a:pt x="131" y="40"/>
                  </a:lnTo>
                  <a:lnTo>
                    <a:pt x="131" y="37"/>
                  </a:lnTo>
                  <a:lnTo>
                    <a:pt x="133" y="33"/>
                  </a:lnTo>
                  <a:lnTo>
                    <a:pt x="132" y="31"/>
                  </a:lnTo>
                  <a:lnTo>
                    <a:pt x="130" y="29"/>
                  </a:lnTo>
                  <a:lnTo>
                    <a:pt x="130" y="28"/>
                  </a:lnTo>
                  <a:lnTo>
                    <a:pt x="130" y="26"/>
                  </a:lnTo>
                  <a:lnTo>
                    <a:pt x="129" y="25"/>
                  </a:lnTo>
                  <a:lnTo>
                    <a:pt x="129" y="22"/>
                  </a:lnTo>
                  <a:lnTo>
                    <a:pt x="127" y="19"/>
                  </a:lnTo>
                  <a:lnTo>
                    <a:pt x="126" y="16"/>
                  </a:lnTo>
                  <a:lnTo>
                    <a:pt x="122" y="9"/>
                  </a:lnTo>
                  <a:lnTo>
                    <a:pt x="121" y="6"/>
                  </a:lnTo>
                  <a:lnTo>
                    <a:pt x="120" y="5"/>
                  </a:lnTo>
                  <a:lnTo>
                    <a:pt x="114" y="8"/>
                  </a:lnTo>
                  <a:lnTo>
                    <a:pt x="111" y="9"/>
                  </a:lnTo>
                  <a:lnTo>
                    <a:pt x="106" y="9"/>
                  </a:lnTo>
                  <a:lnTo>
                    <a:pt x="101" y="9"/>
                  </a:lnTo>
                  <a:lnTo>
                    <a:pt x="96" y="8"/>
                  </a:lnTo>
                  <a:lnTo>
                    <a:pt x="86" y="6"/>
                  </a:lnTo>
                  <a:lnTo>
                    <a:pt x="80" y="6"/>
                  </a:lnTo>
                  <a:lnTo>
                    <a:pt x="75" y="6"/>
                  </a:lnTo>
                  <a:lnTo>
                    <a:pt x="65" y="9"/>
                  </a:lnTo>
                  <a:lnTo>
                    <a:pt x="53" y="12"/>
                  </a:lnTo>
                  <a:lnTo>
                    <a:pt x="47" y="12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29" y="9"/>
                  </a:lnTo>
                  <a:lnTo>
                    <a:pt x="17" y="5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7"/>
                  </a:lnTo>
                  <a:lnTo>
                    <a:pt x="4" y="10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2" y="20"/>
                  </a:lnTo>
                  <a:lnTo>
                    <a:pt x="2" y="25"/>
                  </a:lnTo>
                  <a:lnTo>
                    <a:pt x="2" y="29"/>
                  </a:lnTo>
                  <a:lnTo>
                    <a:pt x="1" y="32"/>
                  </a:lnTo>
                  <a:lnTo>
                    <a:pt x="1" y="39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1" y="64"/>
                  </a:lnTo>
                  <a:lnTo>
                    <a:pt x="1" y="70"/>
                  </a:lnTo>
                  <a:lnTo>
                    <a:pt x="1" y="76"/>
                  </a:lnTo>
                  <a:lnTo>
                    <a:pt x="1" y="84"/>
                  </a:lnTo>
                  <a:lnTo>
                    <a:pt x="2" y="90"/>
                  </a:lnTo>
                  <a:lnTo>
                    <a:pt x="2" y="103"/>
                  </a:lnTo>
                  <a:lnTo>
                    <a:pt x="2" y="129"/>
                  </a:lnTo>
                  <a:lnTo>
                    <a:pt x="2" y="136"/>
                  </a:lnTo>
                  <a:lnTo>
                    <a:pt x="2" y="139"/>
                  </a:lnTo>
                  <a:lnTo>
                    <a:pt x="3" y="142"/>
                  </a:lnTo>
                  <a:lnTo>
                    <a:pt x="3" y="149"/>
                  </a:lnTo>
                  <a:lnTo>
                    <a:pt x="3" y="155"/>
                  </a:lnTo>
                  <a:lnTo>
                    <a:pt x="3" y="166"/>
                  </a:lnTo>
                  <a:lnTo>
                    <a:pt x="9" y="166"/>
                  </a:lnTo>
                  <a:lnTo>
                    <a:pt x="13" y="167"/>
                  </a:lnTo>
                  <a:lnTo>
                    <a:pt x="14" y="16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1" name="Freeform 1755">
              <a:extLst>
                <a:ext uri="{FF2B5EF4-FFF2-40B4-BE49-F238E27FC236}">
                  <a16:creationId xmlns:a16="http://schemas.microsoft.com/office/drawing/2014/main" id="{26290F69-0FD8-E74B-9418-48544E8AD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75" y="3459163"/>
              <a:ext cx="239713" cy="236538"/>
            </a:xfrm>
            <a:custGeom>
              <a:avLst/>
              <a:gdLst/>
              <a:ahLst/>
              <a:cxnLst>
                <a:cxn ang="0">
                  <a:pos x="10" y="142"/>
                </a:cxn>
                <a:cxn ang="0">
                  <a:pos x="29" y="144"/>
                </a:cxn>
                <a:cxn ang="0">
                  <a:pos x="42" y="148"/>
                </a:cxn>
                <a:cxn ang="0">
                  <a:pos x="44" y="145"/>
                </a:cxn>
                <a:cxn ang="0">
                  <a:pos x="47" y="133"/>
                </a:cxn>
                <a:cxn ang="0">
                  <a:pos x="53" y="123"/>
                </a:cxn>
                <a:cxn ang="0">
                  <a:pos x="60" y="120"/>
                </a:cxn>
                <a:cxn ang="0">
                  <a:pos x="73" y="116"/>
                </a:cxn>
                <a:cxn ang="0">
                  <a:pos x="81" y="111"/>
                </a:cxn>
                <a:cxn ang="0">
                  <a:pos x="88" y="109"/>
                </a:cxn>
                <a:cxn ang="0">
                  <a:pos x="94" y="104"/>
                </a:cxn>
                <a:cxn ang="0">
                  <a:pos x="102" y="99"/>
                </a:cxn>
                <a:cxn ang="0">
                  <a:pos x="105" y="96"/>
                </a:cxn>
                <a:cxn ang="0">
                  <a:pos x="113" y="89"/>
                </a:cxn>
                <a:cxn ang="0">
                  <a:pos x="121" y="83"/>
                </a:cxn>
                <a:cxn ang="0">
                  <a:pos x="125" y="80"/>
                </a:cxn>
                <a:cxn ang="0">
                  <a:pos x="125" y="74"/>
                </a:cxn>
                <a:cxn ang="0">
                  <a:pos x="127" y="69"/>
                </a:cxn>
                <a:cxn ang="0">
                  <a:pos x="133" y="66"/>
                </a:cxn>
                <a:cxn ang="0">
                  <a:pos x="135" y="63"/>
                </a:cxn>
                <a:cxn ang="0">
                  <a:pos x="138" y="63"/>
                </a:cxn>
                <a:cxn ang="0">
                  <a:pos x="141" y="65"/>
                </a:cxn>
                <a:cxn ang="0">
                  <a:pos x="144" y="63"/>
                </a:cxn>
                <a:cxn ang="0">
                  <a:pos x="147" y="56"/>
                </a:cxn>
                <a:cxn ang="0">
                  <a:pos x="151" y="50"/>
                </a:cxn>
                <a:cxn ang="0">
                  <a:pos x="148" y="43"/>
                </a:cxn>
                <a:cxn ang="0">
                  <a:pos x="143" y="34"/>
                </a:cxn>
                <a:cxn ang="0">
                  <a:pos x="141" y="27"/>
                </a:cxn>
                <a:cxn ang="0">
                  <a:pos x="139" y="21"/>
                </a:cxn>
                <a:cxn ang="0">
                  <a:pos x="137" y="12"/>
                </a:cxn>
                <a:cxn ang="0">
                  <a:pos x="133" y="8"/>
                </a:cxn>
                <a:cxn ang="0">
                  <a:pos x="131" y="7"/>
                </a:cxn>
                <a:cxn ang="0">
                  <a:pos x="130" y="4"/>
                </a:cxn>
                <a:cxn ang="0">
                  <a:pos x="125" y="6"/>
                </a:cxn>
                <a:cxn ang="0">
                  <a:pos x="121" y="8"/>
                </a:cxn>
                <a:cxn ang="0">
                  <a:pos x="112" y="8"/>
                </a:cxn>
                <a:cxn ang="0">
                  <a:pos x="100" y="6"/>
                </a:cxn>
                <a:cxn ang="0">
                  <a:pos x="90" y="0"/>
                </a:cxn>
                <a:cxn ang="0">
                  <a:pos x="87" y="1"/>
                </a:cxn>
                <a:cxn ang="0">
                  <a:pos x="81" y="7"/>
                </a:cxn>
                <a:cxn ang="0">
                  <a:pos x="70" y="29"/>
                </a:cxn>
                <a:cxn ang="0">
                  <a:pos x="65" y="37"/>
                </a:cxn>
                <a:cxn ang="0">
                  <a:pos x="57" y="44"/>
                </a:cxn>
                <a:cxn ang="0">
                  <a:pos x="45" y="52"/>
                </a:cxn>
                <a:cxn ang="0">
                  <a:pos x="35" y="65"/>
                </a:cxn>
                <a:cxn ang="0">
                  <a:pos x="31" y="73"/>
                </a:cxn>
                <a:cxn ang="0">
                  <a:pos x="31" y="82"/>
                </a:cxn>
                <a:cxn ang="0">
                  <a:pos x="33" y="98"/>
                </a:cxn>
                <a:cxn ang="0">
                  <a:pos x="31" y="109"/>
                </a:cxn>
                <a:cxn ang="0">
                  <a:pos x="22" y="120"/>
                </a:cxn>
                <a:cxn ang="0">
                  <a:pos x="6" y="136"/>
                </a:cxn>
                <a:cxn ang="0">
                  <a:pos x="3" y="139"/>
                </a:cxn>
                <a:cxn ang="0">
                  <a:pos x="1" y="141"/>
                </a:cxn>
                <a:cxn ang="0">
                  <a:pos x="6" y="142"/>
                </a:cxn>
              </a:cxnLst>
              <a:rect l="0" t="0" r="r" b="b"/>
              <a:pathLst>
                <a:path w="151" h="149">
                  <a:moveTo>
                    <a:pt x="6" y="142"/>
                  </a:moveTo>
                  <a:lnTo>
                    <a:pt x="10" y="142"/>
                  </a:lnTo>
                  <a:lnTo>
                    <a:pt x="19" y="143"/>
                  </a:lnTo>
                  <a:lnTo>
                    <a:pt x="29" y="144"/>
                  </a:lnTo>
                  <a:lnTo>
                    <a:pt x="37" y="146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4" y="145"/>
                  </a:lnTo>
                  <a:lnTo>
                    <a:pt x="45" y="140"/>
                  </a:lnTo>
                  <a:lnTo>
                    <a:pt x="47" y="133"/>
                  </a:lnTo>
                  <a:lnTo>
                    <a:pt x="49" y="127"/>
                  </a:lnTo>
                  <a:lnTo>
                    <a:pt x="53" y="123"/>
                  </a:lnTo>
                  <a:lnTo>
                    <a:pt x="56" y="121"/>
                  </a:lnTo>
                  <a:lnTo>
                    <a:pt x="60" y="120"/>
                  </a:lnTo>
                  <a:lnTo>
                    <a:pt x="68" y="117"/>
                  </a:lnTo>
                  <a:lnTo>
                    <a:pt x="73" y="116"/>
                  </a:lnTo>
                  <a:lnTo>
                    <a:pt x="77" y="114"/>
                  </a:lnTo>
                  <a:lnTo>
                    <a:pt x="81" y="111"/>
                  </a:lnTo>
                  <a:lnTo>
                    <a:pt x="84" y="110"/>
                  </a:lnTo>
                  <a:lnTo>
                    <a:pt x="88" y="109"/>
                  </a:lnTo>
                  <a:lnTo>
                    <a:pt x="91" y="105"/>
                  </a:lnTo>
                  <a:lnTo>
                    <a:pt x="94" y="104"/>
                  </a:lnTo>
                  <a:lnTo>
                    <a:pt x="96" y="102"/>
                  </a:lnTo>
                  <a:lnTo>
                    <a:pt x="102" y="99"/>
                  </a:lnTo>
                  <a:lnTo>
                    <a:pt x="104" y="98"/>
                  </a:lnTo>
                  <a:lnTo>
                    <a:pt x="105" y="96"/>
                  </a:lnTo>
                  <a:lnTo>
                    <a:pt x="110" y="92"/>
                  </a:lnTo>
                  <a:lnTo>
                    <a:pt x="113" y="89"/>
                  </a:lnTo>
                  <a:lnTo>
                    <a:pt x="116" y="85"/>
                  </a:lnTo>
                  <a:lnTo>
                    <a:pt x="121" y="83"/>
                  </a:lnTo>
                  <a:lnTo>
                    <a:pt x="123" y="81"/>
                  </a:lnTo>
                  <a:lnTo>
                    <a:pt x="125" y="80"/>
                  </a:lnTo>
                  <a:lnTo>
                    <a:pt x="126" y="77"/>
                  </a:lnTo>
                  <a:lnTo>
                    <a:pt x="125" y="74"/>
                  </a:lnTo>
                  <a:lnTo>
                    <a:pt x="125" y="72"/>
                  </a:lnTo>
                  <a:lnTo>
                    <a:pt x="127" y="69"/>
                  </a:lnTo>
                  <a:lnTo>
                    <a:pt x="130" y="68"/>
                  </a:lnTo>
                  <a:lnTo>
                    <a:pt x="133" y="66"/>
                  </a:lnTo>
                  <a:lnTo>
                    <a:pt x="135" y="65"/>
                  </a:lnTo>
                  <a:lnTo>
                    <a:pt x="135" y="63"/>
                  </a:lnTo>
                  <a:lnTo>
                    <a:pt x="136" y="63"/>
                  </a:lnTo>
                  <a:lnTo>
                    <a:pt x="138" y="63"/>
                  </a:lnTo>
                  <a:lnTo>
                    <a:pt x="139" y="65"/>
                  </a:lnTo>
                  <a:lnTo>
                    <a:pt x="141" y="65"/>
                  </a:lnTo>
                  <a:lnTo>
                    <a:pt x="142" y="65"/>
                  </a:lnTo>
                  <a:lnTo>
                    <a:pt x="144" y="63"/>
                  </a:lnTo>
                  <a:lnTo>
                    <a:pt x="145" y="61"/>
                  </a:lnTo>
                  <a:lnTo>
                    <a:pt x="147" y="56"/>
                  </a:lnTo>
                  <a:lnTo>
                    <a:pt x="149" y="52"/>
                  </a:lnTo>
                  <a:lnTo>
                    <a:pt x="151" y="50"/>
                  </a:lnTo>
                  <a:lnTo>
                    <a:pt x="151" y="47"/>
                  </a:lnTo>
                  <a:lnTo>
                    <a:pt x="148" y="43"/>
                  </a:lnTo>
                  <a:lnTo>
                    <a:pt x="145" y="38"/>
                  </a:lnTo>
                  <a:lnTo>
                    <a:pt x="143" y="34"/>
                  </a:lnTo>
                  <a:lnTo>
                    <a:pt x="141" y="29"/>
                  </a:lnTo>
                  <a:lnTo>
                    <a:pt x="141" y="27"/>
                  </a:lnTo>
                  <a:lnTo>
                    <a:pt x="139" y="24"/>
                  </a:lnTo>
                  <a:lnTo>
                    <a:pt x="139" y="21"/>
                  </a:lnTo>
                  <a:lnTo>
                    <a:pt x="139" y="17"/>
                  </a:lnTo>
                  <a:lnTo>
                    <a:pt x="137" y="12"/>
                  </a:lnTo>
                  <a:lnTo>
                    <a:pt x="137" y="7"/>
                  </a:lnTo>
                  <a:lnTo>
                    <a:pt x="133" y="8"/>
                  </a:lnTo>
                  <a:lnTo>
                    <a:pt x="132" y="7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30" y="4"/>
                  </a:lnTo>
                  <a:lnTo>
                    <a:pt x="127" y="4"/>
                  </a:lnTo>
                  <a:lnTo>
                    <a:pt x="125" y="6"/>
                  </a:lnTo>
                  <a:lnTo>
                    <a:pt x="123" y="7"/>
                  </a:lnTo>
                  <a:lnTo>
                    <a:pt x="121" y="8"/>
                  </a:lnTo>
                  <a:lnTo>
                    <a:pt x="117" y="8"/>
                  </a:lnTo>
                  <a:lnTo>
                    <a:pt x="112" y="8"/>
                  </a:lnTo>
                  <a:lnTo>
                    <a:pt x="105" y="8"/>
                  </a:lnTo>
                  <a:lnTo>
                    <a:pt x="100" y="6"/>
                  </a:lnTo>
                  <a:lnTo>
                    <a:pt x="92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7" y="1"/>
                  </a:lnTo>
                  <a:lnTo>
                    <a:pt x="83" y="4"/>
                  </a:lnTo>
                  <a:lnTo>
                    <a:pt x="81" y="7"/>
                  </a:lnTo>
                  <a:lnTo>
                    <a:pt x="75" y="18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7"/>
                  </a:lnTo>
                  <a:lnTo>
                    <a:pt x="61" y="41"/>
                  </a:lnTo>
                  <a:lnTo>
                    <a:pt x="57" y="44"/>
                  </a:lnTo>
                  <a:lnTo>
                    <a:pt x="49" y="49"/>
                  </a:lnTo>
                  <a:lnTo>
                    <a:pt x="45" y="52"/>
                  </a:lnTo>
                  <a:lnTo>
                    <a:pt x="42" y="56"/>
                  </a:lnTo>
                  <a:lnTo>
                    <a:pt x="35" y="65"/>
                  </a:lnTo>
                  <a:lnTo>
                    <a:pt x="33" y="69"/>
                  </a:lnTo>
                  <a:lnTo>
                    <a:pt x="31" y="73"/>
                  </a:lnTo>
                  <a:lnTo>
                    <a:pt x="30" y="78"/>
                  </a:lnTo>
                  <a:lnTo>
                    <a:pt x="31" y="82"/>
                  </a:lnTo>
                  <a:lnTo>
                    <a:pt x="32" y="93"/>
                  </a:lnTo>
                  <a:lnTo>
                    <a:pt x="33" y="98"/>
                  </a:lnTo>
                  <a:lnTo>
                    <a:pt x="32" y="103"/>
                  </a:lnTo>
                  <a:lnTo>
                    <a:pt x="31" y="109"/>
                  </a:lnTo>
                  <a:lnTo>
                    <a:pt x="29" y="113"/>
                  </a:lnTo>
                  <a:lnTo>
                    <a:pt x="22" y="120"/>
                  </a:lnTo>
                  <a:lnTo>
                    <a:pt x="8" y="133"/>
                  </a:lnTo>
                  <a:lnTo>
                    <a:pt x="6" y="136"/>
                  </a:lnTo>
                  <a:lnTo>
                    <a:pt x="5" y="138"/>
                  </a:lnTo>
                  <a:lnTo>
                    <a:pt x="3" y="139"/>
                  </a:lnTo>
                  <a:lnTo>
                    <a:pt x="0" y="141"/>
                  </a:lnTo>
                  <a:lnTo>
                    <a:pt x="1" y="141"/>
                  </a:lnTo>
                  <a:lnTo>
                    <a:pt x="5" y="142"/>
                  </a:lnTo>
                  <a:lnTo>
                    <a:pt x="6" y="14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2" name="Freeform 1756">
              <a:extLst>
                <a:ext uri="{FF2B5EF4-FFF2-40B4-BE49-F238E27FC236}">
                  <a16:creationId xmlns:a16="http://schemas.microsoft.com/office/drawing/2014/main" id="{CF29A8A9-171B-1445-A020-37EDAE554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3678238"/>
              <a:ext cx="11113" cy="17463"/>
            </a:xfrm>
            <a:custGeom>
              <a:avLst/>
              <a:gdLst/>
              <a:ahLst/>
              <a:cxnLst>
                <a:cxn ang="0">
                  <a:pos x="5" y="11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4" y="10"/>
                </a:cxn>
                <a:cxn ang="0">
                  <a:pos x="4" y="11"/>
                </a:cxn>
                <a:cxn ang="0">
                  <a:pos x="5" y="11"/>
                </a:cxn>
              </a:cxnLst>
              <a:rect l="0" t="0" r="r" b="b"/>
              <a:pathLst>
                <a:path w="7" h="11">
                  <a:moveTo>
                    <a:pt x="5" y="11"/>
                  </a:moveTo>
                  <a:lnTo>
                    <a:pt x="5" y="7"/>
                  </a:lnTo>
                  <a:lnTo>
                    <a:pt x="6" y="2"/>
                  </a:lnTo>
                  <a:lnTo>
                    <a:pt x="7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3" name="Freeform 1757">
              <a:extLst>
                <a:ext uri="{FF2B5EF4-FFF2-40B4-BE49-F238E27FC236}">
                  <a16:creationId xmlns:a16="http://schemas.microsoft.com/office/drawing/2014/main" id="{E83419EB-DECB-4E45-8A79-A288A329A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8" y="3683001"/>
              <a:ext cx="165100" cy="198438"/>
            </a:xfrm>
            <a:custGeom>
              <a:avLst/>
              <a:gdLst/>
              <a:ahLst/>
              <a:cxnLst>
                <a:cxn ang="0">
                  <a:pos x="24" y="124"/>
                </a:cxn>
                <a:cxn ang="0">
                  <a:pos x="38" y="121"/>
                </a:cxn>
                <a:cxn ang="0">
                  <a:pos x="45" y="120"/>
                </a:cxn>
                <a:cxn ang="0">
                  <a:pos x="47" y="116"/>
                </a:cxn>
                <a:cxn ang="0">
                  <a:pos x="46" y="103"/>
                </a:cxn>
                <a:cxn ang="0">
                  <a:pos x="45" y="93"/>
                </a:cxn>
                <a:cxn ang="0">
                  <a:pos x="45" y="84"/>
                </a:cxn>
                <a:cxn ang="0">
                  <a:pos x="45" y="80"/>
                </a:cxn>
                <a:cxn ang="0">
                  <a:pos x="48" y="77"/>
                </a:cxn>
                <a:cxn ang="0">
                  <a:pos x="52" y="75"/>
                </a:cxn>
                <a:cxn ang="0">
                  <a:pos x="58" y="74"/>
                </a:cxn>
                <a:cxn ang="0">
                  <a:pos x="61" y="71"/>
                </a:cxn>
                <a:cxn ang="0">
                  <a:pos x="60" y="67"/>
                </a:cxn>
                <a:cxn ang="0">
                  <a:pos x="59" y="61"/>
                </a:cxn>
                <a:cxn ang="0">
                  <a:pos x="59" y="56"/>
                </a:cxn>
                <a:cxn ang="0">
                  <a:pos x="58" y="50"/>
                </a:cxn>
                <a:cxn ang="0">
                  <a:pos x="57" y="43"/>
                </a:cxn>
                <a:cxn ang="0">
                  <a:pos x="57" y="39"/>
                </a:cxn>
                <a:cxn ang="0">
                  <a:pos x="57" y="37"/>
                </a:cxn>
                <a:cxn ang="0">
                  <a:pos x="60" y="36"/>
                </a:cxn>
                <a:cxn ang="0">
                  <a:pos x="66" y="35"/>
                </a:cxn>
                <a:cxn ang="0">
                  <a:pos x="73" y="34"/>
                </a:cxn>
                <a:cxn ang="0">
                  <a:pos x="92" y="32"/>
                </a:cxn>
                <a:cxn ang="0">
                  <a:pos x="97" y="30"/>
                </a:cxn>
                <a:cxn ang="0">
                  <a:pos x="100" y="27"/>
                </a:cxn>
                <a:cxn ang="0">
                  <a:pos x="100" y="21"/>
                </a:cxn>
                <a:cxn ang="0">
                  <a:pos x="101" y="16"/>
                </a:cxn>
                <a:cxn ang="0">
                  <a:pos x="103" y="9"/>
                </a:cxn>
                <a:cxn ang="0">
                  <a:pos x="94" y="3"/>
                </a:cxn>
                <a:cxn ang="0">
                  <a:pos x="75" y="1"/>
                </a:cxn>
                <a:cxn ang="0">
                  <a:pos x="66" y="0"/>
                </a:cxn>
                <a:cxn ang="0">
                  <a:pos x="60" y="3"/>
                </a:cxn>
                <a:cxn ang="0">
                  <a:pos x="57" y="6"/>
                </a:cxn>
                <a:cxn ang="0">
                  <a:pos x="55" y="9"/>
                </a:cxn>
                <a:cxn ang="0">
                  <a:pos x="50" y="18"/>
                </a:cxn>
                <a:cxn ang="0">
                  <a:pos x="43" y="26"/>
                </a:cxn>
                <a:cxn ang="0">
                  <a:pos x="36" y="30"/>
                </a:cxn>
                <a:cxn ang="0">
                  <a:pos x="32" y="37"/>
                </a:cxn>
                <a:cxn ang="0">
                  <a:pos x="29" y="47"/>
                </a:cxn>
                <a:cxn ang="0">
                  <a:pos x="25" y="54"/>
                </a:cxn>
                <a:cxn ang="0">
                  <a:pos x="16" y="66"/>
                </a:cxn>
                <a:cxn ang="0">
                  <a:pos x="13" y="79"/>
                </a:cxn>
                <a:cxn ang="0">
                  <a:pos x="7" y="95"/>
                </a:cxn>
                <a:cxn ang="0">
                  <a:pos x="1" y="109"/>
                </a:cxn>
                <a:cxn ang="0">
                  <a:pos x="0" y="116"/>
                </a:cxn>
                <a:cxn ang="0">
                  <a:pos x="6" y="125"/>
                </a:cxn>
                <a:cxn ang="0">
                  <a:pos x="14" y="124"/>
                </a:cxn>
              </a:cxnLst>
              <a:rect l="0" t="0" r="r" b="b"/>
              <a:pathLst>
                <a:path w="104" h="125">
                  <a:moveTo>
                    <a:pt x="15" y="124"/>
                  </a:moveTo>
                  <a:lnTo>
                    <a:pt x="24" y="124"/>
                  </a:lnTo>
                  <a:lnTo>
                    <a:pt x="31" y="123"/>
                  </a:lnTo>
                  <a:lnTo>
                    <a:pt x="38" y="121"/>
                  </a:lnTo>
                  <a:lnTo>
                    <a:pt x="41" y="120"/>
                  </a:lnTo>
                  <a:lnTo>
                    <a:pt x="45" y="120"/>
                  </a:lnTo>
                  <a:lnTo>
                    <a:pt x="46" y="119"/>
                  </a:lnTo>
                  <a:lnTo>
                    <a:pt x="47" y="116"/>
                  </a:lnTo>
                  <a:lnTo>
                    <a:pt x="47" y="110"/>
                  </a:lnTo>
                  <a:lnTo>
                    <a:pt x="46" y="103"/>
                  </a:lnTo>
                  <a:lnTo>
                    <a:pt x="46" y="96"/>
                  </a:lnTo>
                  <a:lnTo>
                    <a:pt x="45" y="93"/>
                  </a:lnTo>
                  <a:lnTo>
                    <a:pt x="45" y="90"/>
                  </a:lnTo>
                  <a:lnTo>
                    <a:pt x="45" y="84"/>
                  </a:lnTo>
                  <a:lnTo>
                    <a:pt x="44" y="81"/>
                  </a:lnTo>
                  <a:lnTo>
                    <a:pt x="45" y="80"/>
                  </a:lnTo>
                  <a:lnTo>
                    <a:pt x="45" y="79"/>
                  </a:lnTo>
                  <a:lnTo>
                    <a:pt x="48" y="77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5" y="75"/>
                  </a:lnTo>
                  <a:lnTo>
                    <a:pt x="58" y="74"/>
                  </a:lnTo>
                  <a:lnTo>
                    <a:pt x="60" y="72"/>
                  </a:lnTo>
                  <a:lnTo>
                    <a:pt x="61" y="71"/>
                  </a:lnTo>
                  <a:lnTo>
                    <a:pt x="61" y="70"/>
                  </a:lnTo>
                  <a:lnTo>
                    <a:pt x="60" y="67"/>
                  </a:lnTo>
                  <a:lnTo>
                    <a:pt x="59" y="64"/>
                  </a:lnTo>
                  <a:lnTo>
                    <a:pt x="59" y="61"/>
                  </a:lnTo>
                  <a:lnTo>
                    <a:pt x="59" y="59"/>
                  </a:lnTo>
                  <a:lnTo>
                    <a:pt x="59" y="56"/>
                  </a:lnTo>
                  <a:lnTo>
                    <a:pt x="59" y="52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7" y="43"/>
                  </a:lnTo>
                  <a:lnTo>
                    <a:pt x="57" y="40"/>
                  </a:lnTo>
                  <a:lnTo>
                    <a:pt x="57" y="39"/>
                  </a:lnTo>
                  <a:lnTo>
                    <a:pt x="56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35"/>
                  </a:lnTo>
                  <a:lnTo>
                    <a:pt x="66" y="35"/>
                  </a:lnTo>
                  <a:lnTo>
                    <a:pt x="70" y="35"/>
                  </a:lnTo>
                  <a:lnTo>
                    <a:pt x="73" y="34"/>
                  </a:lnTo>
                  <a:lnTo>
                    <a:pt x="79" y="34"/>
                  </a:lnTo>
                  <a:lnTo>
                    <a:pt x="92" y="32"/>
                  </a:lnTo>
                  <a:lnTo>
                    <a:pt x="95" y="31"/>
                  </a:lnTo>
                  <a:lnTo>
                    <a:pt x="97" y="30"/>
                  </a:lnTo>
                  <a:lnTo>
                    <a:pt x="99" y="29"/>
                  </a:lnTo>
                  <a:lnTo>
                    <a:pt x="100" y="27"/>
                  </a:lnTo>
                  <a:lnTo>
                    <a:pt x="100" y="24"/>
                  </a:lnTo>
                  <a:lnTo>
                    <a:pt x="100" y="21"/>
                  </a:lnTo>
                  <a:lnTo>
                    <a:pt x="100" y="18"/>
                  </a:lnTo>
                  <a:lnTo>
                    <a:pt x="101" y="16"/>
                  </a:lnTo>
                  <a:lnTo>
                    <a:pt x="102" y="12"/>
                  </a:lnTo>
                  <a:lnTo>
                    <a:pt x="103" y="9"/>
                  </a:lnTo>
                  <a:lnTo>
                    <a:pt x="104" y="6"/>
                  </a:lnTo>
                  <a:lnTo>
                    <a:pt x="94" y="3"/>
                  </a:lnTo>
                  <a:lnTo>
                    <a:pt x="84" y="2"/>
                  </a:lnTo>
                  <a:lnTo>
                    <a:pt x="75" y="1"/>
                  </a:lnTo>
                  <a:lnTo>
                    <a:pt x="71" y="1"/>
                  </a:lnTo>
                  <a:lnTo>
                    <a:pt x="66" y="0"/>
                  </a:lnTo>
                  <a:lnTo>
                    <a:pt x="65" y="0"/>
                  </a:lnTo>
                  <a:lnTo>
                    <a:pt x="60" y="3"/>
                  </a:lnTo>
                  <a:lnTo>
                    <a:pt x="58" y="5"/>
                  </a:lnTo>
                  <a:lnTo>
                    <a:pt x="57" y="6"/>
                  </a:lnTo>
                  <a:lnTo>
                    <a:pt x="56" y="8"/>
                  </a:lnTo>
                  <a:lnTo>
                    <a:pt x="55" y="9"/>
                  </a:lnTo>
                  <a:lnTo>
                    <a:pt x="55" y="12"/>
                  </a:lnTo>
                  <a:lnTo>
                    <a:pt x="50" y="18"/>
                  </a:lnTo>
                  <a:lnTo>
                    <a:pt x="46" y="24"/>
                  </a:lnTo>
                  <a:lnTo>
                    <a:pt x="43" y="26"/>
                  </a:lnTo>
                  <a:lnTo>
                    <a:pt x="39" y="28"/>
                  </a:lnTo>
                  <a:lnTo>
                    <a:pt x="36" y="30"/>
                  </a:lnTo>
                  <a:lnTo>
                    <a:pt x="34" y="32"/>
                  </a:lnTo>
                  <a:lnTo>
                    <a:pt x="32" y="37"/>
                  </a:lnTo>
                  <a:lnTo>
                    <a:pt x="31" y="40"/>
                  </a:lnTo>
                  <a:lnTo>
                    <a:pt x="29" y="47"/>
                  </a:lnTo>
                  <a:lnTo>
                    <a:pt x="28" y="51"/>
                  </a:lnTo>
                  <a:lnTo>
                    <a:pt x="25" y="54"/>
                  </a:lnTo>
                  <a:lnTo>
                    <a:pt x="18" y="62"/>
                  </a:lnTo>
                  <a:lnTo>
                    <a:pt x="16" y="66"/>
                  </a:lnTo>
                  <a:lnTo>
                    <a:pt x="14" y="70"/>
                  </a:lnTo>
                  <a:lnTo>
                    <a:pt x="13" y="79"/>
                  </a:lnTo>
                  <a:lnTo>
                    <a:pt x="10" y="86"/>
                  </a:lnTo>
                  <a:lnTo>
                    <a:pt x="7" y="95"/>
                  </a:lnTo>
                  <a:lnTo>
                    <a:pt x="3" y="105"/>
                  </a:lnTo>
                  <a:lnTo>
                    <a:pt x="1" y="109"/>
                  </a:lnTo>
                  <a:lnTo>
                    <a:pt x="0" y="113"/>
                  </a:lnTo>
                  <a:lnTo>
                    <a:pt x="0" y="116"/>
                  </a:lnTo>
                  <a:lnTo>
                    <a:pt x="1" y="119"/>
                  </a:lnTo>
                  <a:lnTo>
                    <a:pt x="6" y="125"/>
                  </a:lnTo>
                  <a:lnTo>
                    <a:pt x="8" y="124"/>
                  </a:lnTo>
                  <a:lnTo>
                    <a:pt x="14" y="124"/>
                  </a:lnTo>
                  <a:lnTo>
                    <a:pt x="15" y="12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4" name="Freeform 1758">
              <a:extLst>
                <a:ext uri="{FF2B5EF4-FFF2-40B4-BE49-F238E27FC236}">
                  <a16:creationId xmlns:a16="http://schemas.microsoft.com/office/drawing/2014/main" id="{B8C9DE65-E645-8B4F-9435-D551E4567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113" y="3684588"/>
              <a:ext cx="247650" cy="339725"/>
            </a:xfrm>
            <a:custGeom>
              <a:avLst/>
              <a:gdLst/>
              <a:ahLst/>
              <a:cxnLst>
                <a:cxn ang="0">
                  <a:pos x="27" y="189"/>
                </a:cxn>
                <a:cxn ang="0">
                  <a:pos x="33" y="193"/>
                </a:cxn>
                <a:cxn ang="0">
                  <a:pos x="43" y="204"/>
                </a:cxn>
                <a:cxn ang="0">
                  <a:pos x="51" y="214"/>
                </a:cxn>
                <a:cxn ang="0">
                  <a:pos x="58" y="206"/>
                </a:cxn>
                <a:cxn ang="0">
                  <a:pos x="66" y="202"/>
                </a:cxn>
                <a:cxn ang="0">
                  <a:pos x="70" y="208"/>
                </a:cxn>
                <a:cxn ang="0">
                  <a:pos x="74" y="208"/>
                </a:cxn>
                <a:cxn ang="0">
                  <a:pos x="81" y="205"/>
                </a:cxn>
                <a:cxn ang="0">
                  <a:pos x="99" y="205"/>
                </a:cxn>
                <a:cxn ang="0">
                  <a:pos x="125" y="203"/>
                </a:cxn>
                <a:cxn ang="0">
                  <a:pos x="138" y="205"/>
                </a:cxn>
                <a:cxn ang="0">
                  <a:pos x="145" y="201"/>
                </a:cxn>
                <a:cxn ang="0">
                  <a:pos x="149" y="199"/>
                </a:cxn>
                <a:cxn ang="0">
                  <a:pos x="143" y="186"/>
                </a:cxn>
                <a:cxn ang="0">
                  <a:pos x="142" y="177"/>
                </a:cxn>
                <a:cxn ang="0">
                  <a:pos x="142" y="155"/>
                </a:cxn>
                <a:cxn ang="0">
                  <a:pos x="141" y="135"/>
                </a:cxn>
                <a:cxn ang="0">
                  <a:pos x="142" y="93"/>
                </a:cxn>
                <a:cxn ang="0">
                  <a:pos x="141" y="75"/>
                </a:cxn>
                <a:cxn ang="0">
                  <a:pos x="136" y="56"/>
                </a:cxn>
                <a:cxn ang="0">
                  <a:pos x="135" y="50"/>
                </a:cxn>
                <a:cxn ang="0">
                  <a:pos x="151" y="49"/>
                </a:cxn>
                <a:cxn ang="0">
                  <a:pos x="149" y="43"/>
                </a:cxn>
                <a:cxn ang="0">
                  <a:pos x="133" y="30"/>
                </a:cxn>
                <a:cxn ang="0">
                  <a:pos x="121" y="20"/>
                </a:cxn>
                <a:cxn ang="0">
                  <a:pos x="104" y="0"/>
                </a:cxn>
                <a:cxn ang="0">
                  <a:pos x="103" y="8"/>
                </a:cxn>
                <a:cxn ang="0">
                  <a:pos x="98" y="5"/>
                </a:cxn>
                <a:cxn ang="0">
                  <a:pos x="95" y="15"/>
                </a:cxn>
                <a:cxn ang="0">
                  <a:pos x="94" y="23"/>
                </a:cxn>
                <a:cxn ang="0">
                  <a:pos x="91" y="29"/>
                </a:cxn>
                <a:cxn ang="0">
                  <a:pos x="73" y="33"/>
                </a:cxn>
                <a:cxn ang="0">
                  <a:pos x="60" y="34"/>
                </a:cxn>
                <a:cxn ang="0">
                  <a:pos x="52" y="35"/>
                </a:cxn>
                <a:cxn ang="0">
                  <a:pos x="51" y="38"/>
                </a:cxn>
                <a:cxn ang="0">
                  <a:pos x="52" y="45"/>
                </a:cxn>
                <a:cxn ang="0">
                  <a:pos x="53" y="55"/>
                </a:cxn>
                <a:cxn ang="0">
                  <a:pos x="53" y="63"/>
                </a:cxn>
                <a:cxn ang="0">
                  <a:pos x="55" y="70"/>
                </a:cxn>
                <a:cxn ang="0">
                  <a:pos x="49" y="74"/>
                </a:cxn>
                <a:cxn ang="0">
                  <a:pos x="42" y="76"/>
                </a:cxn>
                <a:cxn ang="0">
                  <a:pos x="38" y="80"/>
                </a:cxn>
                <a:cxn ang="0">
                  <a:pos x="39" y="92"/>
                </a:cxn>
                <a:cxn ang="0">
                  <a:pos x="41" y="109"/>
                </a:cxn>
                <a:cxn ang="0">
                  <a:pos x="39" y="119"/>
                </a:cxn>
                <a:cxn ang="0">
                  <a:pos x="25" y="122"/>
                </a:cxn>
                <a:cxn ang="0">
                  <a:pos x="2" y="123"/>
                </a:cxn>
                <a:cxn ang="0">
                  <a:pos x="3" y="127"/>
                </a:cxn>
                <a:cxn ang="0">
                  <a:pos x="7" y="137"/>
                </a:cxn>
                <a:cxn ang="0">
                  <a:pos x="6" y="149"/>
                </a:cxn>
                <a:cxn ang="0">
                  <a:pos x="10" y="158"/>
                </a:cxn>
                <a:cxn ang="0">
                  <a:pos x="10" y="167"/>
                </a:cxn>
                <a:cxn ang="0">
                  <a:pos x="6" y="190"/>
                </a:cxn>
                <a:cxn ang="0">
                  <a:pos x="17" y="188"/>
                </a:cxn>
              </a:cxnLst>
              <a:rect l="0" t="0" r="r" b="b"/>
              <a:pathLst>
                <a:path w="156" h="214">
                  <a:moveTo>
                    <a:pt x="18" y="188"/>
                  </a:moveTo>
                  <a:lnTo>
                    <a:pt x="23" y="189"/>
                  </a:lnTo>
                  <a:lnTo>
                    <a:pt x="27" y="189"/>
                  </a:lnTo>
                  <a:lnTo>
                    <a:pt x="29" y="189"/>
                  </a:lnTo>
                  <a:lnTo>
                    <a:pt x="30" y="190"/>
                  </a:lnTo>
                  <a:lnTo>
                    <a:pt x="33" y="193"/>
                  </a:lnTo>
                  <a:lnTo>
                    <a:pt x="35" y="197"/>
                  </a:lnTo>
                  <a:lnTo>
                    <a:pt x="38" y="200"/>
                  </a:lnTo>
                  <a:lnTo>
                    <a:pt x="43" y="204"/>
                  </a:lnTo>
                  <a:lnTo>
                    <a:pt x="48" y="208"/>
                  </a:lnTo>
                  <a:lnTo>
                    <a:pt x="50" y="213"/>
                  </a:lnTo>
                  <a:lnTo>
                    <a:pt x="51" y="214"/>
                  </a:lnTo>
                  <a:lnTo>
                    <a:pt x="53" y="213"/>
                  </a:lnTo>
                  <a:lnTo>
                    <a:pt x="55" y="208"/>
                  </a:lnTo>
                  <a:lnTo>
                    <a:pt x="58" y="206"/>
                  </a:lnTo>
                  <a:lnTo>
                    <a:pt x="61" y="204"/>
                  </a:lnTo>
                  <a:lnTo>
                    <a:pt x="64" y="202"/>
                  </a:lnTo>
                  <a:lnTo>
                    <a:pt x="66" y="202"/>
                  </a:lnTo>
                  <a:lnTo>
                    <a:pt x="67" y="203"/>
                  </a:lnTo>
                  <a:lnTo>
                    <a:pt x="69" y="206"/>
                  </a:lnTo>
                  <a:lnTo>
                    <a:pt x="70" y="208"/>
                  </a:lnTo>
                  <a:lnTo>
                    <a:pt x="71" y="210"/>
                  </a:lnTo>
                  <a:lnTo>
                    <a:pt x="72" y="210"/>
                  </a:lnTo>
                  <a:lnTo>
                    <a:pt x="74" y="208"/>
                  </a:lnTo>
                  <a:lnTo>
                    <a:pt x="75" y="207"/>
                  </a:lnTo>
                  <a:lnTo>
                    <a:pt x="76" y="205"/>
                  </a:lnTo>
                  <a:lnTo>
                    <a:pt x="81" y="205"/>
                  </a:lnTo>
                  <a:lnTo>
                    <a:pt x="90" y="206"/>
                  </a:lnTo>
                  <a:lnTo>
                    <a:pt x="95" y="206"/>
                  </a:lnTo>
                  <a:lnTo>
                    <a:pt x="99" y="205"/>
                  </a:lnTo>
                  <a:lnTo>
                    <a:pt x="106" y="204"/>
                  </a:lnTo>
                  <a:lnTo>
                    <a:pt x="112" y="204"/>
                  </a:lnTo>
                  <a:lnTo>
                    <a:pt x="125" y="203"/>
                  </a:lnTo>
                  <a:lnTo>
                    <a:pt x="131" y="204"/>
                  </a:lnTo>
                  <a:lnTo>
                    <a:pt x="134" y="205"/>
                  </a:lnTo>
                  <a:lnTo>
                    <a:pt x="138" y="205"/>
                  </a:lnTo>
                  <a:lnTo>
                    <a:pt x="140" y="203"/>
                  </a:lnTo>
                  <a:lnTo>
                    <a:pt x="142" y="202"/>
                  </a:lnTo>
                  <a:lnTo>
                    <a:pt x="145" y="201"/>
                  </a:lnTo>
                  <a:lnTo>
                    <a:pt x="148" y="201"/>
                  </a:lnTo>
                  <a:lnTo>
                    <a:pt x="149" y="200"/>
                  </a:lnTo>
                  <a:lnTo>
                    <a:pt x="149" y="199"/>
                  </a:lnTo>
                  <a:lnTo>
                    <a:pt x="148" y="196"/>
                  </a:lnTo>
                  <a:lnTo>
                    <a:pt x="145" y="191"/>
                  </a:lnTo>
                  <a:lnTo>
                    <a:pt x="143" y="186"/>
                  </a:lnTo>
                  <a:lnTo>
                    <a:pt x="143" y="183"/>
                  </a:lnTo>
                  <a:lnTo>
                    <a:pt x="143" y="180"/>
                  </a:lnTo>
                  <a:lnTo>
                    <a:pt x="142" y="177"/>
                  </a:lnTo>
                  <a:lnTo>
                    <a:pt x="142" y="174"/>
                  </a:lnTo>
                  <a:lnTo>
                    <a:pt x="142" y="168"/>
                  </a:lnTo>
                  <a:lnTo>
                    <a:pt x="142" y="155"/>
                  </a:lnTo>
                  <a:lnTo>
                    <a:pt x="142" y="148"/>
                  </a:lnTo>
                  <a:lnTo>
                    <a:pt x="141" y="141"/>
                  </a:lnTo>
                  <a:lnTo>
                    <a:pt x="141" y="135"/>
                  </a:lnTo>
                  <a:lnTo>
                    <a:pt x="141" y="129"/>
                  </a:lnTo>
                  <a:lnTo>
                    <a:pt x="141" y="101"/>
                  </a:lnTo>
                  <a:lnTo>
                    <a:pt x="142" y="93"/>
                  </a:lnTo>
                  <a:lnTo>
                    <a:pt x="141" y="91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40" y="68"/>
                  </a:lnTo>
                  <a:lnTo>
                    <a:pt x="138" y="62"/>
                  </a:lnTo>
                  <a:lnTo>
                    <a:pt x="136" y="56"/>
                  </a:lnTo>
                  <a:lnTo>
                    <a:pt x="135" y="53"/>
                  </a:lnTo>
                  <a:lnTo>
                    <a:pt x="133" y="51"/>
                  </a:lnTo>
                  <a:lnTo>
                    <a:pt x="135" y="50"/>
                  </a:lnTo>
                  <a:lnTo>
                    <a:pt x="138" y="50"/>
                  </a:lnTo>
                  <a:lnTo>
                    <a:pt x="145" y="50"/>
                  </a:lnTo>
                  <a:lnTo>
                    <a:pt x="151" y="49"/>
                  </a:lnTo>
                  <a:lnTo>
                    <a:pt x="156" y="49"/>
                  </a:lnTo>
                  <a:lnTo>
                    <a:pt x="152" y="46"/>
                  </a:lnTo>
                  <a:lnTo>
                    <a:pt x="149" y="43"/>
                  </a:lnTo>
                  <a:lnTo>
                    <a:pt x="141" y="37"/>
                  </a:lnTo>
                  <a:lnTo>
                    <a:pt x="137" y="34"/>
                  </a:lnTo>
                  <a:lnTo>
                    <a:pt x="133" y="30"/>
                  </a:lnTo>
                  <a:lnTo>
                    <a:pt x="129" y="27"/>
                  </a:lnTo>
                  <a:lnTo>
                    <a:pt x="126" y="23"/>
                  </a:lnTo>
                  <a:lnTo>
                    <a:pt x="121" y="20"/>
                  </a:lnTo>
                  <a:lnTo>
                    <a:pt x="117" y="16"/>
                  </a:lnTo>
                  <a:lnTo>
                    <a:pt x="110" y="6"/>
                  </a:lnTo>
                  <a:lnTo>
                    <a:pt x="104" y="0"/>
                  </a:lnTo>
                  <a:lnTo>
                    <a:pt x="103" y="4"/>
                  </a:lnTo>
                  <a:lnTo>
                    <a:pt x="103" y="7"/>
                  </a:lnTo>
                  <a:lnTo>
                    <a:pt x="103" y="8"/>
                  </a:lnTo>
                  <a:lnTo>
                    <a:pt x="103" y="7"/>
                  </a:lnTo>
                  <a:lnTo>
                    <a:pt x="102" y="6"/>
                  </a:lnTo>
                  <a:lnTo>
                    <a:pt x="98" y="5"/>
                  </a:lnTo>
                  <a:lnTo>
                    <a:pt x="97" y="8"/>
                  </a:lnTo>
                  <a:lnTo>
                    <a:pt x="96" y="11"/>
                  </a:lnTo>
                  <a:lnTo>
                    <a:pt x="95" y="15"/>
                  </a:lnTo>
                  <a:lnTo>
                    <a:pt x="94" y="17"/>
                  </a:lnTo>
                  <a:lnTo>
                    <a:pt x="94" y="20"/>
                  </a:lnTo>
                  <a:lnTo>
                    <a:pt x="94" y="23"/>
                  </a:lnTo>
                  <a:lnTo>
                    <a:pt x="94" y="26"/>
                  </a:lnTo>
                  <a:lnTo>
                    <a:pt x="93" y="28"/>
                  </a:lnTo>
                  <a:lnTo>
                    <a:pt x="91" y="29"/>
                  </a:lnTo>
                  <a:lnTo>
                    <a:pt x="89" y="30"/>
                  </a:lnTo>
                  <a:lnTo>
                    <a:pt x="86" y="31"/>
                  </a:lnTo>
                  <a:lnTo>
                    <a:pt x="73" y="33"/>
                  </a:lnTo>
                  <a:lnTo>
                    <a:pt x="67" y="33"/>
                  </a:lnTo>
                  <a:lnTo>
                    <a:pt x="64" y="34"/>
                  </a:lnTo>
                  <a:lnTo>
                    <a:pt x="60" y="34"/>
                  </a:lnTo>
                  <a:lnTo>
                    <a:pt x="56" y="34"/>
                  </a:lnTo>
                  <a:lnTo>
                    <a:pt x="54" y="35"/>
                  </a:lnTo>
                  <a:lnTo>
                    <a:pt x="52" y="35"/>
                  </a:lnTo>
                  <a:lnTo>
                    <a:pt x="51" y="36"/>
                  </a:lnTo>
                  <a:lnTo>
                    <a:pt x="50" y="37"/>
                  </a:lnTo>
                  <a:lnTo>
                    <a:pt x="51" y="38"/>
                  </a:lnTo>
                  <a:lnTo>
                    <a:pt x="51" y="39"/>
                  </a:lnTo>
                  <a:lnTo>
                    <a:pt x="51" y="42"/>
                  </a:lnTo>
                  <a:lnTo>
                    <a:pt x="52" y="45"/>
                  </a:lnTo>
                  <a:lnTo>
                    <a:pt x="52" y="49"/>
                  </a:lnTo>
                  <a:lnTo>
                    <a:pt x="53" y="51"/>
                  </a:lnTo>
                  <a:lnTo>
                    <a:pt x="53" y="55"/>
                  </a:lnTo>
                  <a:lnTo>
                    <a:pt x="53" y="58"/>
                  </a:lnTo>
                  <a:lnTo>
                    <a:pt x="53" y="60"/>
                  </a:lnTo>
                  <a:lnTo>
                    <a:pt x="53" y="63"/>
                  </a:lnTo>
                  <a:lnTo>
                    <a:pt x="54" y="66"/>
                  </a:lnTo>
                  <a:lnTo>
                    <a:pt x="55" y="69"/>
                  </a:lnTo>
                  <a:lnTo>
                    <a:pt x="55" y="70"/>
                  </a:lnTo>
                  <a:lnTo>
                    <a:pt x="54" y="71"/>
                  </a:lnTo>
                  <a:lnTo>
                    <a:pt x="52" y="73"/>
                  </a:lnTo>
                  <a:lnTo>
                    <a:pt x="49" y="74"/>
                  </a:lnTo>
                  <a:lnTo>
                    <a:pt x="46" y="74"/>
                  </a:lnTo>
                  <a:lnTo>
                    <a:pt x="45" y="75"/>
                  </a:lnTo>
                  <a:lnTo>
                    <a:pt x="42" y="76"/>
                  </a:lnTo>
                  <a:lnTo>
                    <a:pt x="39" y="78"/>
                  </a:lnTo>
                  <a:lnTo>
                    <a:pt x="39" y="79"/>
                  </a:lnTo>
                  <a:lnTo>
                    <a:pt x="38" y="80"/>
                  </a:lnTo>
                  <a:lnTo>
                    <a:pt x="39" y="83"/>
                  </a:lnTo>
                  <a:lnTo>
                    <a:pt x="39" y="89"/>
                  </a:lnTo>
                  <a:lnTo>
                    <a:pt x="39" y="92"/>
                  </a:lnTo>
                  <a:lnTo>
                    <a:pt x="40" y="95"/>
                  </a:lnTo>
                  <a:lnTo>
                    <a:pt x="40" y="102"/>
                  </a:lnTo>
                  <a:lnTo>
                    <a:pt x="41" y="109"/>
                  </a:lnTo>
                  <a:lnTo>
                    <a:pt x="41" y="115"/>
                  </a:lnTo>
                  <a:lnTo>
                    <a:pt x="40" y="118"/>
                  </a:lnTo>
                  <a:lnTo>
                    <a:pt x="39" y="119"/>
                  </a:lnTo>
                  <a:lnTo>
                    <a:pt x="35" y="119"/>
                  </a:lnTo>
                  <a:lnTo>
                    <a:pt x="32" y="120"/>
                  </a:lnTo>
                  <a:lnTo>
                    <a:pt x="25" y="122"/>
                  </a:lnTo>
                  <a:lnTo>
                    <a:pt x="18" y="123"/>
                  </a:lnTo>
                  <a:lnTo>
                    <a:pt x="9" y="123"/>
                  </a:lnTo>
                  <a:lnTo>
                    <a:pt x="2" y="123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7" y="133"/>
                  </a:lnTo>
                  <a:lnTo>
                    <a:pt x="7" y="137"/>
                  </a:lnTo>
                  <a:lnTo>
                    <a:pt x="6" y="141"/>
                  </a:lnTo>
                  <a:lnTo>
                    <a:pt x="6" y="146"/>
                  </a:lnTo>
                  <a:lnTo>
                    <a:pt x="6" y="149"/>
                  </a:lnTo>
                  <a:lnTo>
                    <a:pt x="8" y="153"/>
                  </a:lnTo>
                  <a:lnTo>
                    <a:pt x="10" y="155"/>
                  </a:lnTo>
                  <a:lnTo>
                    <a:pt x="10" y="158"/>
                  </a:lnTo>
                  <a:lnTo>
                    <a:pt x="11" y="160"/>
                  </a:lnTo>
                  <a:lnTo>
                    <a:pt x="10" y="164"/>
                  </a:lnTo>
                  <a:lnTo>
                    <a:pt x="10" y="167"/>
                  </a:lnTo>
                  <a:lnTo>
                    <a:pt x="9" y="176"/>
                  </a:lnTo>
                  <a:lnTo>
                    <a:pt x="7" y="181"/>
                  </a:lnTo>
                  <a:lnTo>
                    <a:pt x="6" y="190"/>
                  </a:lnTo>
                  <a:lnTo>
                    <a:pt x="8" y="189"/>
                  </a:lnTo>
                  <a:lnTo>
                    <a:pt x="12" y="188"/>
                  </a:lnTo>
                  <a:lnTo>
                    <a:pt x="17" y="188"/>
                  </a:lnTo>
                  <a:lnTo>
                    <a:pt x="18" y="18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5" name="Freeform 1759">
              <a:extLst>
                <a:ext uri="{FF2B5EF4-FFF2-40B4-BE49-F238E27FC236}">
                  <a16:creationId xmlns:a16="http://schemas.microsoft.com/office/drawing/2014/main" id="{CACDFF69-7A3D-624B-B748-634AB4244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13" y="3413126"/>
              <a:ext cx="446088" cy="503238"/>
            </a:xfrm>
            <a:custGeom>
              <a:avLst/>
              <a:gdLst/>
              <a:ahLst/>
              <a:cxnLst>
                <a:cxn ang="0">
                  <a:pos x="76" y="238"/>
                </a:cxn>
                <a:cxn ang="0">
                  <a:pos x="92" y="250"/>
                </a:cxn>
                <a:cxn ang="0">
                  <a:pos x="136" y="282"/>
                </a:cxn>
                <a:cxn ang="0">
                  <a:pos x="151" y="297"/>
                </a:cxn>
                <a:cxn ang="0">
                  <a:pos x="157" y="304"/>
                </a:cxn>
                <a:cxn ang="0">
                  <a:pos x="160" y="315"/>
                </a:cxn>
                <a:cxn ang="0">
                  <a:pos x="167" y="317"/>
                </a:cxn>
                <a:cxn ang="0">
                  <a:pos x="193" y="316"/>
                </a:cxn>
                <a:cxn ang="0">
                  <a:pos x="200" y="313"/>
                </a:cxn>
                <a:cxn ang="0">
                  <a:pos x="215" y="295"/>
                </a:cxn>
                <a:cxn ang="0">
                  <a:pos x="239" y="275"/>
                </a:cxn>
                <a:cxn ang="0">
                  <a:pos x="274" y="253"/>
                </a:cxn>
                <a:cxn ang="0">
                  <a:pos x="276" y="240"/>
                </a:cxn>
                <a:cxn ang="0">
                  <a:pos x="268" y="236"/>
                </a:cxn>
                <a:cxn ang="0">
                  <a:pos x="255" y="232"/>
                </a:cxn>
                <a:cxn ang="0">
                  <a:pos x="252" y="221"/>
                </a:cxn>
                <a:cxn ang="0">
                  <a:pos x="250" y="204"/>
                </a:cxn>
                <a:cxn ang="0">
                  <a:pos x="248" y="188"/>
                </a:cxn>
                <a:cxn ang="0">
                  <a:pos x="251" y="175"/>
                </a:cxn>
                <a:cxn ang="0">
                  <a:pos x="250" y="151"/>
                </a:cxn>
                <a:cxn ang="0">
                  <a:pos x="247" y="139"/>
                </a:cxn>
                <a:cxn ang="0">
                  <a:pos x="247" y="142"/>
                </a:cxn>
                <a:cxn ang="0">
                  <a:pos x="244" y="131"/>
                </a:cxn>
                <a:cxn ang="0">
                  <a:pos x="243" y="122"/>
                </a:cxn>
                <a:cxn ang="0">
                  <a:pos x="240" y="110"/>
                </a:cxn>
                <a:cxn ang="0">
                  <a:pos x="236" y="96"/>
                </a:cxn>
                <a:cxn ang="0">
                  <a:pos x="229" y="84"/>
                </a:cxn>
                <a:cxn ang="0">
                  <a:pos x="223" y="74"/>
                </a:cxn>
                <a:cxn ang="0">
                  <a:pos x="222" y="63"/>
                </a:cxn>
                <a:cxn ang="0">
                  <a:pos x="227" y="42"/>
                </a:cxn>
                <a:cxn ang="0">
                  <a:pos x="228" y="28"/>
                </a:cxn>
                <a:cxn ang="0">
                  <a:pos x="228" y="3"/>
                </a:cxn>
                <a:cxn ang="0">
                  <a:pos x="220" y="7"/>
                </a:cxn>
                <a:cxn ang="0">
                  <a:pos x="212" y="2"/>
                </a:cxn>
                <a:cxn ang="0">
                  <a:pos x="209" y="7"/>
                </a:cxn>
                <a:cxn ang="0">
                  <a:pos x="202" y="0"/>
                </a:cxn>
                <a:cxn ang="0">
                  <a:pos x="195" y="4"/>
                </a:cxn>
                <a:cxn ang="0">
                  <a:pos x="187" y="9"/>
                </a:cxn>
                <a:cxn ang="0">
                  <a:pos x="181" y="6"/>
                </a:cxn>
                <a:cxn ang="0">
                  <a:pos x="174" y="3"/>
                </a:cxn>
                <a:cxn ang="0">
                  <a:pos x="165" y="7"/>
                </a:cxn>
                <a:cxn ang="0">
                  <a:pos x="150" y="9"/>
                </a:cxn>
                <a:cxn ang="0">
                  <a:pos x="129" y="14"/>
                </a:cxn>
                <a:cxn ang="0">
                  <a:pos x="103" y="29"/>
                </a:cxn>
                <a:cxn ang="0">
                  <a:pos x="92" y="41"/>
                </a:cxn>
                <a:cxn ang="0">
                  <a:pos x="96" y="56"/>
                </a:cxn>
                <a:cxn ang="0">
                  <a:pos x="103" y="72"/>
                </a:cxn>
                <a:cxn ang="0">
                  <a:pos x="102" y="85"/>
                </a:cxn>
                <a:cxn ang="0">
                  <a:pos x="96" y="94"/>
                </a:cxn>
                <a:cxn ang="0">
                  <a:pos x="90" y="92"/>
                </a:cxn>
                <a:cxn ang="0">
                  <a:pos x="82" y="98"/>
                </a:cxn>
                <a:cxn ang="0">
                  <a:pos x="80" y="109"/>
                </a:cxn>
                <a:cxn ang="0">
                  <a:pos x="68" y="118"/>
                </a:cxn>
                <a:cxn ang="0">
                  <a:pos x="57" y="128"/>
                </a:cxn>
                <a:cxn ang="0">
                  <a:pos x="43" y="138"/>
                </a:cxn>
                <a:cxn ang="0">
                  <a:pos x="28" y="145"/>
                </a:cxn>
                <a:cxn ang="0">
                  <a:pos x="8" y="152"/>
                </a:cxn>
                <a:cxn ang="0">
                  <a:pos x="2" y="167"/>
                </a:cxn>
                <a:cxn ang="0">
                  <a:pos x="0" y="169"/>
                </a:cxn>
                <a:cxn ang="0">
                  <a:pos x="17" y="191"/>
                </a:cxn>
                <a:cxn ang="0">
                  <a:pos x="33" y="205"/>
                </a:cxn>
                <a:cxn ang="0">
                  <a:pos x="52" y="220"/>
                </a:cxn>
                <a:cxn ang="0">
                  <a:pos x="59" y="228"/>
                </a:cxn>
              </a:cxnLst>
              <a:rect l="0" t="0" r="r" b="b"/>
              <a:pathLst>
                <a:path w="281" h="317">
                  <a:moveTo>
                    <a:pt x="60" y="228"/>
                  </a:moveTo>
                  <a:lnTo>
                    <a:pt x="65" y="232"/>
                  </a:lnTo>
                  <a:lnTo>
                    <a:pt x="70" y="234"/>
                  </a:lnTo>
                  <a:lnTo>
                    <a:pt x="76" y="238"/>
                  </a:lnTo>
                  <a:lnTo>
                    <a:pt x="81" y="242"/>
                  </a:lnTo>
                  <a:lnTo>
                    <a:pt x="85" y="244"/>
                  </a:lnTo>
                  <a:lnTo>
                    <a:pt x="87" y="246"/>
                  </a:lnTo>
                  <a:lnTo>
                    <a:pt x="92" y="250"/>
                  </a:lnTo>
                  <a:lnTo>
                    <a:pt x="102" y="255"/>
                  </a:lnTo>
                  <a:lnTo>
                    <a:pt x="112" y="261"/>
                  </a:lnTo>
                  <a:lnTo>
                    <a:pt x="120" y="267"/>
                  </a:lnTo>
                  <a:lnTo>
                    <a:pt x="136" y="282"/>
                  </a:lnTo>
                  <a:lnTo>
                    <a:pt x="142" y="288"/>
                  </a:lnTo>
                  <a:lnTo>
                    <a:pt x="146" y="293"/>
                  </a:lnTo>
                  <a:lnTo>
                    <a:pt x="147" y="295"/>
                  </a:lnTo>
                  <a:lnTo>
                    <a:pt x="151" y="297"/>
                  </a:lnTo>
                  <a:lnTo>
                    <a:pt x="152" y="299"/>
                  </a:lnTo>
                  <a:lnTo>
                    <a:pt x="154" y="301"/>
                  </a:lnTo>
                  <a:lnTo>
                    <a:pt x="156" y="302"/>
                  </a:lnTo>
                  <a:lnTo>
                    <a:pt x="157" y="304"/>
                  </a:lnTo>
                  <a:lnTo>
                    <a:pt x="159" y="307"/>
                  </a:lnTo>
                  <a:lnTo>
                    <a:pt x="161" y="309"/>
                  </a:lnTo>
                  <a:lnTo>
                    <a:pt x="161" y="312"/>
                  </a:lnTo>
                  <a:lnTo>
                    <a:pt x="160" y="315"/>
                  </a:lnTo>
                  <a:lnTo>
                    <a:pt x="160" y="316"/>
                  </a:lnTo>
                  <a:lnTo>
                    <a:pt x="161" y="317"/>
                  </a:lnTo>
                  <a:lnTo>
                    <a:pt x="163" y="317"/>
                  </a:lnTo>
                  <a:lnTo>
                    <a:pt x="167" y="317"/>
                  </a:lnTo>
                  <a:lnTo>
                    <a:pt x="174" y="317"/>
                  </a:lnTo>
                  <a:lnTo>
                    <a:pt x="180" y="316"/>
                  </a:lnTo>
                  <a:lnTo>
                    <a:pt x="186" y="316"/>
                  </a:lnTo>
                  <a:lnTo>
                    <a:pt x="193" y="316"/>
                  </a:lnTo>
                  <a:lnTo>
                    <a:pt x="196" y="316"/>
                  </a:lnTo>
                  <a:lnTo>
                    <a:pt x="199" y="316"/>
                  </a:lnTo>
                  <a:lnTo>
                    <a:pt x="200" y="315"/>
                  </a:lnTo>
                  <a:lnTo>
                    <a:pt x="200" y="313"/>
                  </a:lnTo>
                  <a:lnTo>
                    <a:pt x="201" y="310"/>
                  </a:lnTo>
                  <a:lnTo>
                    <a:pt x="206" y="305"/>
                  </a:lnTo>
                  <a:lnTo>
                    <a:pt x="210" y="300"/>
                  </a:lnTo>
                  <a:lnTo>
                    <a:pt x="215" y="295"/>
                  </a:lnTo>
                  <a:lnTo>
                    <a:pt x="220" y="289"/>
                  </a:lnTo>
                  <a:lnTo>
                    <a:pt x="226" y="284"/>
                  </a:lnTo>
                  <a:lnTo>
                    <a:pt x="229" y="281"/>
                  </a:lnTo>
                  <a:lnTo>
                    <a:pt x="239" y="275"/>
                  </a:lnTo>
                  <a:lnTo>
                    <a:pt x="250" y="267"/>
                  </a:lnTo>
                  <a:lnTo>
                    <a:pt x="262" y="261"/>
                  </a:lnTo>
                  <a:lnTo>
                    <a:pt x="268" y="257"/>
                  </a:lnTo>
                  <a:lnTo>
                    <a:pt x="274" y="253"/>
                  </a:lnTo>
                  <a:lnTo>
                    <a:pt x="281" y="246"/>
                  </a:lnTo>
                  <a:lnTo>
                    <a:pt x="280" y="242"/>
                  </a:lnTo>
                  <a:lnTo>
                    <a:pt x="277" y="240"/>
                  </a:lnTo>
                  <a:lnTo>
                    <a:pt x="276" y="240"/>
                  </a:lnTo>
                  <a:lnTo>
                    <a:pt x="275" y="240"/>
                  </a:lnTo>
                  <a:lnTo>
                    <a:pt x="272" y="239"/>
                  </a:lnTo>
                  <a:lnTo>
                    <a:pt x="270" y="237"/>
                  </a:lnTo>
                  <a:lnTo>
                    <a:pt x="268" y="236"/>
                  </a:lnTo>
                  <a:lnTo>
                    <a:pt x="265" y="236"/>
                  </a:lnTo>
                  <a:lnTo>
                    <a:pt x="262" y="237"/>
                  </a:lnTo>
                  <a:lnTo>
                    <a:pt x="259" y="235"/>
                  </a:lnTo>
                  <a:lnTo>
                    <a:pt x="255" y="232"/>
                  </a:lnTo>
                  <a:lnTo>
                    <a:pt x="254" y="229"/>
                  </a:lnTo>
                  <a:lnTo>
                    <a:pt x="253" y="228"/>
                  </a:lnTo>
                  <a:lnTo>
                    <a:pt x="253" y="224"/>
                  </a:lnTo>
                  <a:lnTo>
                    <a:pt x="252" y="221"/>
                  </a:lnTo>
                  <a:lnTo>
                    <a:pt x="251" y="216"/>
                  </a:lnTo>
                  <a:lnTo>
                    <a:pt x="250" y="213"/>
                  </a:lnTo>
                  <a:lnTo>
                    <a:pt x="250" y="210"/>
                  </a:lnTo>
                  <a:lnTo>
                    <a:pt x="250" y="204"/>
                  </a:lnTo>
                  <a:lnTo>
                    <a:pt x="249" y="200"/>
                  </a:lnTo>
                  <a:lnTo>
                    <a:pt x="249" y="197"/>
                  </a:lnTo>
                  <a:lnTo>
                    <a:pt x="249" y="191"/>
                  </a:lnTo>
                  <a:lnTo>
                    <a:pt x="248" y="188"/>
                  </a:lnTo>
                  <a:lnTo>
                    <a:pt x="248" y="185"/>
                  </a:lnTo>
                  <a:lnTo>
                    <a:pt x="249" y="179"/>
                  </a:lnTo>
                  <a:lnTo>
                    <a:pt x="250" y="177"/>
                  </a:lnTo>
                  <a:lnTo>
                    <a:pt x="251" y="175"/>
                  </a:lnTo>
                  <a:lnTo>
                    <a:pt x="251" y="169"/>
                  </a:lnTo>
                  <a:lnTo>
                    <a:pt x="251" y="155"/>
                  </a:lnTo>
                  <a:lnTo>
                    <a:pt x="251" y="152"/>
                  </a:lnTo>
                  <a:lnTo>
                    <a:pt x="250" y="151"/>
                  </a:lnTo>
                  <a:lnTo>
                    <a:pt x="250" y="148"/>
                  </a:lnTo>
                  <a:lnTo>
                    <a:pt x="249" y="145"/>
                  </a:lnTo>
                  <a:lnTo>
                    <a:pt x="247" y="140"/>
                  </a:lnTo>
                  <a:lnTo>
                    <a:pt x="247" y="139"/>
                  </a:lnTo>
                  <a:lnTo>
                    <a:pt x="247" y="140"/>
                  </a:lnTo>
                  <a:lnTo>
                    <a:pt x="247" y="141"/>
                  </a:lnTo>
                  <a:lnTo>
                    <a:pt x="248" y="142"/>
                  </a:lnTo>
                  <a:lnTo>
                    <a:pt x="247" y="142"/>
                  </a:lnTo>
                  <a:lnTo>
                    <a:pt x="247" y="141"/>
                  </a:lnTo>
                  <a:lnTo>
                    <a:pt x="246" y="138"/>
                  </a:lnTo>
                  <a:lnTo>
                    <a:pt x="245" y="135"/>
                  </a:lnTo>
                  <a:lnTo>
                    <a:pt x="244" y="131"/>
                  </a:lnTo>
                  <a:lnTo>
                    <a:pt x="244" y="129"/>
                  </a:lnTo>
                  <a:lnTo>
                    <a:pt x="244" y="126"/>
                  </a:lnTo>
                  <a:lnTo>
                    <a:pt x="243" y="125"/>
                  </a:lnTo>
                  <a:lnTo>
                    <a:pt x="243" y="122"/>
                  </a:lnTo>
                  <a:lnTo>
                    <a:pt x="242" y="120"/>
                  </a:lnTo>
                  <a:lnTo>
                    <a:pt x="241" y="118"/>
                  </a:lnTo>
                  <a:lnTo>
                    <a:pt x="241" y="116"/>
                  </a:lnTo>
                  <a:lnTo>
                    <a:pt x="240" y="110"/>
                  </a:lnTo>
                  <a:lnTo>
                    <a:pt x="240" y="105"/>
                  </a:lnTo>
                  <a:lnTo>
                    <a:pt x="238" y="101"/>
                  </a:lnTo>
                  <a:lnTo>
                    <a:pt x="237" y="98"/>
                  </a:lnTo>
                  <a:lnTo>
                    <a:pt x="236" y="96"/>
                  </a:lnTo>
                  <a:lnTo>
                    <a:pt x="232" y="94"/>
                  </a:lnTo>
                  <a:lnTo>
                    <a:pt x="229" y="90"/>
                  </a:lnTo>
                  <a:lnTo>
                    <a:pt x="229" y="87"/>
                  </a:lnTo>
                  <a:lnTo>
                    <a:pt x="229" y="84"/>
                  </a:lnTo>
                  <a:lnTo>
                    <a:pt x="227" y="83"/>
                  </a:lnTo>
                  <a:lnTo>
                    <a:pt x="227" y="81"/>
                  </a:lnTo>
                  <a:lnTo>
                    <a:pt x="225" y="78"/>
                  </a:lnTo>
                  <a:lnTo>
                    <a:pt x="223" y="74"/>
                  </a:lnTo>
                  <a:lnTo>
                    <a:pt x="222" y="72"/>
                  </a:lnTo>
                  <a:lnTo>
                    <a:pt x="221" y="68"/>
                  </a:lnTo>
                  <a:lnTo>
                    <a:pt x="221" y="66"/>
                  </a:lnTo>
                  <a:lnTo>
                    <a:pt x="222" y="63"/>
                  </a:lnTo>
                  <a:lnTo>
                    <a:pt x="223" y="58"/>
                  </a:lnTo>
                  <a:lnTo>
                    <a:pt x="225" y="53"/>
                  </a:lnTo>
                  <a:lnTo>
                    <a:pt x="227" y="48"/>
                  </a:lnTo>
                  <a:lnTo>
                    <a:pt x="227" y="42"/>
                  </a:lnTo>
                  <a:lnTo>
                    <a:pt x="227" y="38"/>
                  </a:lnTo>
                  <a:lnTo>
                    <a:pt x="227" y="33"/>
                  </a:lnTo>
                  <a:lnTo>
                    <a:pt x="228" y="31"/>
                  </a:lnTo>
                  <a:lnTo>
                    <a:pt x="228" y="28"/>
                  </a:lnTo>
                  <a:lnTo>
                    <a:pt x="228" y="22"/>
                  </a:lnTo>
                  <a:lnTo>
                    <a:pt x="229" y="12"/>
                  </a:lnTo>
                  <a:lnTo>
                    <a:pt x="228" y="6"/>
                  </a:lnTo>
                  <a:lnTo>
                    <a:pt x="228" y="3"/>
                  </a:lnTo>
                  <a:lnTo>
                    <a:pt x="225" y="3"/>
                  </a:lnTo>
                  <a:lnTo>
                    <a:pt x="222" y="3"/>
                  </a:lnTo>
                  <a:lnTo>
                    <a:pt x="220" y="6"/>
                  </a:lnTo>
                  <a:lnTo>
                    <a:pt x="220" y="7"/>
                  </a:lnTo>
                  <a:lnTo>
                    <a:pt x="217" y="4"/>
                  </a:lnTo>
                  <a:lnTo>
                    <a:pt x="216" y="3"/>
                  </a:lnTo>
                  <a:lnTo>
                    <a:pt x="214" y="1"/>
                  </a:lnTo>
                  <a:lnTo>
                    <a:pt x="212" y="2"/>
                  </a:lnTo>
                  <a:lnTo>
                    <a:pt x="212" y="3"/>
                  </a:lnTo>
                  <a:lnTo>
                    <a:pt x="211" y="6"/>
                  </a:lnTo>
                  <a:lnTo>
                    <a:pt x="210" y="7"/>
                  </a:lnTo>
                  <a:lnTo>
                    <a:pt x="209" y="7"/>
                  </a:lnTo>
                  <a:lnTo>
                    <a:pt x="207" y="6"/>
                  </a:lnTo>
                  <a:lnTo>
                    <a:pt x="206" y="3"/>
                  </a:lnTo>
                  <a:lnTo>
                    <a:pt x="204" y="1"/>
                  </a:lnTo>
                  <a:lnTo>
                    <a:pt x="202" y="0"/>
                  </a:lnTo>
                  <a:lnTo>
                    <a:pt x="201" y="1"/>
                  </a:lnTo>
                  <a:lnTo>
                    <a:pt x="199" y="4"/>
                  </a:lnTo>
                  <a:lnTo>
                    <a:pt x="197" y="6"/>
                  </a:lnTo>
                  <a:lnTo>
                    <a:pt x="195" y="4"/>
                  </a:lnTo>
                  <a:lnTo>
                    <a:pt x="193" y="4"/>
                  </a:lnTo>
                  <a:lnTo>
                    <a:pt x="192" y="4"/>
                  </a:lnTo>
                  <a:lnTo>
                    <a:pt x="189" y="8"/>
                  </a:lnTo>
                  <a:lnTo>
                    <a:pt x="187" y="9"/>
                  </a:lnTo>
                  <a:lnTo>
                    <a:pt x="186" y="8"/>
                  </a:lnTo>
                  <a:lnTo>
                    <a:pt x="185" y="7"/>
                  </a:lnTo>
                  <a:lnTo>
                    <a:pt x="183" y="6"/>
                  </a:lnTo>
                  <a:lnTo>
                    <a:pt x="181" y="6"/>
                  </a:lnTo>
                  <a:lnTo>
                    <a:pt x="179" y="6"/>
                  </a:lnTo>
                  <a:lnTo>
                    <a:pt x="177" y="6"/>
                  </a:lnTo>
                  <a:lnTo>
                    <a:pt x="175" y="4"/>
                  </a:lnTo>
                  <a:lnTo>
                    <a:pt x="174" y="3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8" y="4"/>
                  </a:lnTo>
                  <a:lnTo>
                    <a:pt x="165" y="7"/>
                  </a:lnTo>
                  <a:lnTo>
                    <a:pt x="161" y="7"/>
                  </a:lnTo>
                  <a:lnTo>
                    <a:pt x="158" y="7"/>
                  </a:lnTo>
                  <a:lnTo>
                    <a:pt x="154" y="8"/>
                  </a:lnTo>
                  <a:lnTo>
                    <a:pt x="150" y="9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3" y="14"/>
                  </a:lnTo>
                  <a:lnTo>
                    <a:pt x="129" y="14"/>
                  </a:lnTo>
                  <a:lnTo>
                    <a:pt x="125" y="16"/>
                  </a:lnTo>
                  <a:lnTo>
                    <a:pt x="117" y="19"/>
                  </a:lnTo>
                  <a:lnTo>
                    <a:pt x="110" y="24"/>
                  </a:lnTo>
                  <a:lnTo>
                    <a:pt x="103" y="29"/>
                  </a:lnTo>
                  <a:lnTo>
                    <a:pt x="100" y="32"/>
                  </a:lnTo>
                  <a:lnTo>
                    <a:pt x="97" y="34"/>
                  </a:lnTo>
                  <a:lnTo>
                    <a:pt x="92" y="36"/>
                  </a:lnTo>
                  <a:lnTo>
                    <a:pt x="92" y="41"/>
                  </a:lnTo>
                  <a:lnTo>
                    <a:pt x="94" y="46"/>
                  </a:lnTo>
                  <a:lnTo>
                    <a:pt x="94" y="50"/>
                  </a:lnTo>
                  <a:lnTo>
                    <a:pt x="94" y="53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8" y="63"/>
                  </a:lnTo>
                  <a:lnTo>
                    <a:pt x="100" y="67"/>
                  </a:lnTo>
                  <a:lnTo>
                    <a:pt x="103" y="72"/>
                  </a:lnTo>
                  <a:lnTo>
                    <a:pt x="106" y="76"/>
                  </a:lnTo>
                  <a:lnTo>
                    <a:pt x="106" y="79"/>
                  </a:lnTo>
                  <a:lnTo>
                    <a:pt x="104" y="81"/>
                  </a:lnTo>
                  <a:lnTo>
                    <a:pt x="102" y="85"/>
                  </a:lnTo>
                  <a:lnTo>
                    <a:pt x="100" y="90"/>
                  </a:lnTo>
                  <a:lnTo>
                    <a:pt x="99" y="92"/>
                  </a:lnTo>
                  <a:lnTo>
                    <a:pt x="97" y="94"/>
                  </a:lnTo>
                  <a:lnTo>
                    <a:pt x="96" y="94"/>
                  </a:lnTo>
                  <a:lnTo>
                    <a:pt x="94" y="94"/>
                  </a:lnTo>
                  <a:lnTo>
                    <a:pt x="93" y="92"/>
                  </a:lnTo>
                  <a:lnTo>
                    <a:pt x="91" y="92"/>
                  </a:lnTo>
                  <a:lnTo>
                    <a:pt x="90" y="92"/>
                  </a:lnTo>
                  <a:lnTo>
                    <a:pt x="90" y="94"/>
                  </a:lnTo>
                  <a:lnTo>
                    <a:pt x="88" y="95"/>
                  </a:lnTo>
                  <a:lnTo>
                    <a:pt x="85" y="97"/>
                  </a:lnTo>
                  <a:lnTo>
                    <a:pt x="82" y="98"/>
                  </a:lnTo>
                  <a:lnTo>
                    <a:pt x="80" y="101"/>
                  </a:lnTo>
                  <a:lnTo>
                    <a:pt x="80" y="103"/>
                  </a:lnTo>
                  <a:lnTo>
                    <a:pt x="81" y="106"/>
                  </a:lnTo>
                  <a:lnTo>
                    <a:pt x="80" y="109"/>
                  </a:lnTo>
                  <a:lnTo>
                    <a:pt x="78" y="110"/>
                  </a:lnTo>
                  <a:lnTo>
                    <a:pt x="76" y="112"/>
                  </a:lnTo>
                  <a:lnTo>
                    <a:pt x="71" y="114"/>
                  </a:lnTo>
                  <a:lnTo>
                    <a:pt x="68" y="118"/>
                  </a:lnTo>
                  <a:lnTo>
                    <a:pt x="65" y="121"/>
                  </a:lnTo>
                  <a:lnTo>
                    <a:pt x="60" y="125"/>
                  </a:lnTo>
                  <a:lnTo>
                    <a:pt x="59" y="127"/>
                  </a:lnTo>
                  <a:lnTo>
                    <a:pt x="57" y="128"/>
                  </a:lnTo>
                  <a:lnTo>
                    <a:pt x="51" y="131"/>
                  </a:lnTo>
                  <a:lnTo>
                    <a:pt x="49" y="133"/>
                  </a:lnTo>
                  <a:lnTo>
                    <a:pt x="46" y="134"/>
                  </a:lnTo>
                  <a:lnTo>
                    <a:pt x="43" y="138"/>
                  </a:lnTo>
                  <a:lnTo>
                    <a:pt x="39" y="139"/>
                  </a:lnTo>
                  <a:lnTo>
                    <a:pt x="36" y="140"/>
                  </a:lnTo>
                  <a:lnTo>
                    <a:pt x="32" y="143"/>
                  </a:lnTo>
                  <a:lnTo>
                    <a:pt x="28" y="145"/>
                  </a:lnTo>
                  <a:lnTo>
                    <a:pt x="23" y="146"/>
                  </a:lnTo>
                  <a:lnTo>
                    <a:pt x="15" y="149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4" y="156"/>
                  </a:lnTo>
                  <a:lnTo>
                    <a:pt x="2" y="162"/>
                  </a:lnTo>
                  <a:lnTo>
                    <a:pt x="1" y="167"/>
                  </a:lnTo>
                  <a:lnTo>
                    <a:pt x="2" y="167"/>
                  </a:lnTo>
                  <a:lnTo>
                    <a:pt x="2" y="168"/>
                  </a:lnTo>
                  <a:lnTo>
                    <a:pt x="2" y="167"/>
                  </a:lnTo>
                  <a:lnTo>
                    <a:pt x="1" y="167"/>
                  </a:lnTo>
                  <a:lnTo>
                    <a:pt x="0" y="169"/>
                  </a:lnTo>
                  <a:lnTo>
                    <a:pt x="0" y="171"/>
                  </a:lnTo>
                  <a:lnTo>
                    <a:pt x="6" y="177"/>
                  </a:lnTo>
                  <a:lnTo>
                    <a:pt x="13" y="187"/>
                  </a:lnTo>
                  <a:lnTo>
                    <a:pt x="17" y="191"/>
                  </a:lnTo>
                  <a:lnTo>
                    <a:pt x="22" y="194"/>
                  </a:lnTo>
                  <a:lnTo>
                    <a:pt x="25" y="198"/>
                  </a:lnTo>
                  <a:lnTo>
                    <a:pt x="29" y="201"/>
                  </a:lnTo>
                  <a:lnTo>
                    <a:pt x="33" y="205"/>
                  </a:lnTo>
                  <a:lnTo>
                    <a:pt x="37" y="208"/>
                  </a:lnTo>
                  <a:lnTo>
                    <a:pt x="45" y="214"/>
                  </a:lnTo>
                  <a:lnTo>
                    <a:pt x="48" y="217"/>
                  </a:lnTo>
                  <a:lnTo>
                    <a:pt x="52" y="220"/>
                  </a:lnTo>
                  <a:lnTo>
                    <a:pt x="50" y="220"/>
                  </a:lnTo>
                  <a:lnTo>
                    <a:pt x="53" y="222"/>
                  </a:lnTo>
                  <a:lnTo>
                    <a:pt x="57" y="224"/>
                  </a:lnTo>
                  <a:lnTo>
                    <a:pt x="59" y="228"/>
                  </a:lnTo>
                  <a:lnTo>
                    <a:pt x="60" y="22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6" name="Freeform 1760">
              <a:extLst>
                <a:ext uri="{FF2B5EF4-FFF2-40B4-BE49-F238E27FC236}">
                  <a16:creationId xmlns:a16="http://schemas.microsoft.com/office/drawing/2014/main" id="{C6F02526-732F-284D-B85D-3A53DECEE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138" y="4100513"/>
              <a:ext cx="222250" cy="358775"/>
            </a:xfrm>
            <a:custGeom>
              <a:avLst/>
              <a:gdLst/>
              <a:ahLst/>
              <a:cxnLst>
                <a:cxn ang="0">
                  <a:pos x="138" y="15"/>
                </a:cxn>
                <a:cxn ang="0">
                  <a:pos x="135" y="7"/>
                </a:cxn>
                <a:cxn ang="0">
                  <a:pos x="140" y="3"/>
                </a:cxn>
                <a:cxn ang="0">
                  <a:pos x="136" y="1"/>
                </a:cxn>
                <a:cxn ang="0">
                  <a:pos x="132" y="1"/>
                </a:cxn>
                <a:cxn ang="0">
                  <a:pos x="130" y="6"/>
                </a:cxn>
                <a:cxn ang="0">
                  <a:pos x="122" y="8"/>
                </a:cxn>
                <a:cxn ang="0">
                  <a:pos x="118" y="11"/>
                </a:cxn>
                <a:cxn ang="0">
                  <a:pos x="111" y="15"/>
                </a:cxn>
                <a:cxn ang="0">
                  <a:pos x="100" y="12"/>
                </a:cxn>
                <a:cxn ang="0">
                  <a:pos x="89" y="18"/>
                </a:cxn>
                <a:cxn ang="0">
                  <a:pos x="81" y="18"/>
                </a:cxn>
                <a:cxn ang="0">
                  <a:pos x="75" y="23"/>
                </a:cxn>
                <a:cxn ang="0">
                  <a:pos x="68" y="25"/>
                </a:cxn>
                <a:cxn ang="0">
                  <a:pos x="59" y="26"/>
                </a:cxn>
                <a:cxn ang="0">
                  <a:pos x="52" y="29"/>
                </a:cxn>
                <a:cxn ang="0">
                  <a:pos x="38" y="23"/>
                </a:cxn>
                <a:cxn ang="0">
                  <a:pos x="30" y="18"/>
                </a:cxn>
                <a:cxn ang="0">
                  <a:pos x="24" y="17"/>
                </a:cxn>
                <a:cxn ang="0">
                  <a:pos x="21" y="23"/>
                </a:cxn>
                <a:cxn ang="0">
                  <a:pos x="27" y="36"/>
                </a:cxn>
                <a:cxn ang="0">
                  <a:pos x="31" y="46"/>
                </a:cxn>
                <a:cxn ang="0">
                  <a:pos x="40" y="50"/>
                </a:cxn>
                <a:cxn ang="0">
                  <a:pos x="56" y="58"/>
                </a:cxn>
                <a:cxn ang="0">
                  <a:pos x="70" y="61"/>
                </a:cxn>
                <a:cxn ang="0">
                  <a:pos x="82" y="64"/>
                </a:cxn>
                <a:cxn ang="0">
                  <a:pos x="90" y="67"/>
                </a:cxn>
                <a:cxn ang="0">
                  <a:pos x="88" y="72"/>
                </a:cxn>
                <a:cxn ang="0">
                  <a:pos x="81" y="82"/>
                </a:cxn>
                <a:cxn ang="0">
                  <a:pos x="71" y="96"/>
                </a:cxn>
                <a:cxn ang="0">
                  <a:pos x="56" y="109"/>
                </a:cxn>
                <a:cxn ang="0">
                  <a:pos x="43" y="117"/>
                </a:cxn>
                <a:cxn ang="0">
                  <a:pos x="17" y="135"/>
                </a:cxn>
                <a:cxn ang="0">
                  <a:pos x="9" y="143"/>
                </a:cxn>
                <a:cxn ang="0">
                  <a:pos x="3" y="154"/>
                </a:cxn>
                <a:cxn ang="0">
                  <a:pos x="0" y="162"/>
                </a:cxn>
                <a:cxn ang="0">
                  <a:pos x="0" y="178"/>
                </a:cxn>
                <a:cxn ang="0">
                  <a:pos x="2" y="191"/>
                </a:cxn>
                <a:cxn ang="0">
                  <a:pos x="4" y="205"/>
                </a:cxn>
                <a:cxn ang="0">
                  <a:pos x="7" y="214"/>
                </a:cxn>
                <a:cxn ang="0">
                  <a:pos x="12" y="225"/>
                </a:cxn>
                <a:cxn ang="0">
                  <a:pos x="19" y="213"/>
                </a:cxn>
                <a:cxn ang="0">
                  <a:pos x="24" y="200"/>
                </a:cxn>
                <a:cxn ang="0">
                  <a:pos x="38" y="188"/>
                </a:cxn>
                <a:cxn ang="0">
                  <a:pos x="47" y="181"/>
                </a:cxn>
                <a:cxn ang="0">
                  <a:pos x="57" y="173"/>
                </a:cxn>
                <a:cxn ang="0">
                  <a:pos x="70" y="161"/>
                </a:cxn>
                <a:cxn ang="0">
                  <a:pos x="74" y="156"/>
                </a:cxn>
                <a:cxn ang="0">
                  <a:pos x="77" y="150"/>
                </a:cxn>
                <a:cxn ang="0">
                  <a:pos x="84" y="147"/>
                </a:cxn>
                <a:cxn ang="0">
                  <a:pos x="85" y="141"/>
                </a:cxn>
                <a:cxn ang="0">
                  <a:pos x="94" y="132"/>
                </a:cxn>
                <a:cxn ang="0">
                  <a:pos x="97" y="122"/>
                </a:cxn>
                <a:cxn ang="0">
                  <a:pos x="103" y="107"/>
                </a:cxn>
                <a:cxn ang="0">
                  <a:pos x="110" y="94"/>
                </a:cxn>
                <a:cxn ang="0">
                  <a:pos x="116" y="85"/>
                </a:cxn>
                <a:cxn ang="0">
                  <a:pos x="119" y="72"/>
                </a:cxn>
                <a:cxn ang="0">
                  <a:pos x="126" y="64"/>
                </a:cxn>
                <a:cxn ang="0">
                  <a:pos x="129" y="53"/>
                </a:cxn>
                <a:cxn ang="0">
                  <a:pos x="136" y="39"/>
                </a:cxn>
                <a:cxn ang="0">
                  <a:pos x="137" y="31"/>
                </a:cxn>
                <a:cxn ang="0">
                  <a:pos x="135" y="25"/>
                </a:cxn>
                <a:cxn ang="0">
                  <a:pos x="137" y="19"/>
                </a:cxn>
              </a:cxnLst>
              <a:rect l="0" t="0" r="r" b="b"/>
              <a:pathLst>
                <a:path w="140" h="226">
                  <a:moveTo>
                    <a:pt x="137" y="19"/>
                  </a:moveTo>
                  <a:lnTo>
                    <a:pt x="138" y="17"/>
                  </a:lnTo>
                  <a:lnTo>
                    <a:pt x="138" y="15"/>
                  </a:lnTo>
                  <a:lnTo>
                    <a:pt x="138" y="12"/>
                  </a:lnTo>
                  <a:lnTo>
                    <a:pt x="137" y="11"/>
                  </a:lnTo>
                  <a:lnTo>
                    <a:pt x="135" y="7"/>
                  </a:lnTo>
                  <a:lnTo>
                    <a:pt x="135" y="5"/>
                  </a:lnTo>
                  <a:lnTo>
                    <a:pt x="136" y="4"/>
                  </a:lnTo>
                  <a:lnTo>
                    <a:pt x="140" y="3"/>
                  </a:lnTo>
                  <a:lnTo>
                    <a:pt x="139" y="2"/>
                  </a:lnTo>
                  <a:lnTo>
                    <a:pt x="138" y="2"/>
                  </a:lnTo>
                  <a:lnTo>
                    <a:pt x="136" y="1"/>
                  </a:lnTo>
                  <a:lnTo>
                    <a:pt x="133" y="0"/>
                  </a:lnTo>
                  <a:lnTo>
                    <a:pt x="132" y="0"/>
                  </a:lnTo>
                  <a:lnTo>
                    <a:pt x="132" y="1"/>
                  </a:lnTo>
                  <a:lnTo>
                    <a:pt x="131" y="3"/>
                  </a:lnTo>
                  <a:lnTo>
                    <a:pt x="131" y="5"/>
                  </a:lnTo>
                  <a:lnTo>
                    <a:pt x="130" y="6"/>
                  </a:lnTo>
                  <a:lnTo>
                    <a:pt x="128" y="7"/>
                  </a:lnTo>
                  <a:lnTo>
                    <a:pt x="124" y="8"/>
                  </a:lnTo>
                  <a:lnTo>
                    <a:pt x="122" y="8"/>
                  </a:lnTo>
                  <a:lnTo>
                    <a:pt x="121" y="8"/>
                  </a:lnTo>
                  <a:lnTo>
                    <a:pt x="119" y="9"/>
                  </a:lnTo>
                  <a:lnTo>
                    <a:pt x="118" y="11"/>
                  </a:lnTo>
                  <a:lnTo>
                    <a:pt x="116" y="15"/>
                  </a:lnTo>
                  <a:lnTo>
                    <a:pt x="114" y="15"/>
                  </a:lnTo>
                  <a:lnTo>
                    <a:pt x="111" y="15"/>
                  </a:lnTo>
                  <a:lnTo>
                    <a:pt x="107" y="14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99" y="14"/>
                  </a:lnTo>
                  <a:lnTo>
                    <a:pt x="94" y="15"/>
                  </a:lnTo>
                  <a:lnTo>
                    <a:pt x="89" y="18"/>
                  </a:lnTo>
                  <a:lnTo>
                    <a:pt x="87" y="19"/>
                  </a:lnTo>
                  <a:lnTo>
                    <a:pt x="86" y="19"/>
                  </a:lnTo>
                  <a:lnTo>
                    <a:pt x="81" y="18"/>
                  </a:lnTo>
                  <a:lnTo>
                    <a:pt x="78" y="19"/>
                  </a:lnTo>
                  <a:lnTo>
                    <a:pt x="77" y="21"/>
                  </a:lnTo>
                  <a:lnTo>
                    <a:pt x="75" y="23"/>
                  </a:lnTo>
                  <a:lnTo>
                    <a:pt x="73" y="24"/>
                  </a:lnTo>
                  <a:lnTo>
                    <a:pt x="71" y="25"/>
                  </a:lnTo>
                  <a:lnTo>
                    <a:pt x="68" y="25"/>
                  </a:lnTo>
                  <a:lnTo>
                    <a:pt x="63" y="25"/>
                  </a:lnTo>
                  <a:lnTo>
                    <a:pt x="61" y="25"/>
                  </a:lnTo>
                  <a:lnTo>
                    <a:pt x="59" y="26"/>
                  </a:lnTo>
                  <a:lnTo>
                    <a:pt x="56" y="28"/>
                  </a:lnTo>
                  <a:lnTo>
                    <a:pt x="54" y="29"/>
                  </a:lnTo>
                  <a:lnTo>
                    <a:pt x="52" y="29"/>
                  </a:lnTo>
                  <a:lnTo>
                    <a:pt x="47" y="28"/>
                  </a:lnTo>
                  <a:lnTo>
                    <a:pt x="42" y="25"/>
                  </a:lnTo>
                  <a:lnTo>
                    <a:pt x="38" y="23"/>
                  </a:lnTo>
                  <a:lnTo>
                    <a:pt x="35" y="20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9" y="18"/>
                  </a:lnTo>
                  <a:lnTo>
                    <a:pt x="25" y="17"/>
                  </a:lnTo>
                  <a:lnTo>
                    <a:pt x="24" y="17"/>
                  </a:lnTo>
                  <a:lnTo>
                    <a:pt x="23" y="19"/>
                  </a:lnTo>
                  <a:lnTo>
                    <a:pt x="21" y="21"/>
                  </a:lnTo>
                  <a:lnTo>
                    <a:pt x="21" y="23"/>
                  </a:lnTo>
                  <a:lnTo>
                    <a:pt x="22" y="26"/>
                  </a:lnTo>
                  <a:lnTo>
                    <a:pt x="24" y="30"/>
                  </a:lnTo>
                  <a:lnTo>
                    <a:pt x="27" y="36"/>
                  </a:lnTo>
                  <a:lnTo>
                    <a:pt x="29" y="42"/>
                  </a:lnTo>
                  <a:lnTo>
                    <a:pt x="30" y="44"/>
                  </a:lnTo>
                  <a:lnTo>
                    <a:pt x="31" y="46"/>
                  </a:lnTo>
                  <a:lnTo>
                    <a:pt x="33" y="47"/>
                  </a:lnTo>
                  <a:lnTo>
                    <a:pt x="35" y="48"/>
                  </a:lnTo>
                  <a:lnTo>
                    <a:pt x="40" y="50"/>
                  </a:lnTo>
                  <a:lnTo>
                    <a:pt x="45" y="53"/>
                  </a:lnTo>
                  <a:lnTo>
                    <a:pt x="51" y="55"/>
                  </a:lnTo>
                  <a:lnTo>
                    <a:pt x="56" y="58"/>
                  </a:lnTo>
                  <a:lnTo>
                    <a:pt x="60" y="60"/>
                  </a:lnTo>
                  <a:lnTo>
                    <a:pt x="66" y="61"/>
                  </a:lnTo>
                  <a:lnTo>
                    <a:pt x="70" y="61"/>
                  </a:lnTo>
                  <a:lnTo>
                    <a:pt x="72" y="62"/>
                  </a:lnTo>
                  <a:lnTo>
                    <a:pt x="78" y="62"/>
                  </a:lnTo>
                  <a:lnTo>
                    <a:pt x="82" y="64"/>
                  </a:lnTo>
                  <a:lnTo>
                    <a:pt x="87" y="66"/>
                  </a:lnTo>
                  <a:lnTo>
                    <a:pt x="89" y="66"/>
                  </a:lnTo>
                  <a:lnTo>
                    <a:pt x="90" y="67"/>
                  </a:lnTo>
                  <a:lnTo>
                    <a:pt x="90" y="68"/>
                  </a:lnTo>
                  <a:lnTo>
                    <a:pt x="90" y="70"/>
                  </a:lnTo>
                  <a:lnTo>
                    <a:pt x="88" y="72"/>
                  </a:lnTo>
                  <a:lnTo>
                    <a:pt x="86" y="76"/>
                  </a:lnTo>
                  <a:lnTo>
                    <a:pt x="83" y="80"/>
                  </a:lnTo>
                  <a:lnTo>
                    <a:pt x="81" y="82"/>
                  </a:lnTo>
                  <a:lnTo>
                    <a:pt x="80" y="85"/>
                  </a:lnTo>
                  <a:lnTo>
                    <a:pt x="74" y="93"/>
                  </a:lnTo>
                  <a:lnTo>
                    <a:pt x="71" y="96"/>
                  </a:lnTo>
                  <a:lnTo>
                    <a:pt x="67" y="100"/>
                  </a:lnTo>
                  <a:lnTo>
                    <a:pt x="61" y="106"/>
                  </a:lnTo>
                  <a:lnTo>
                    <a:pt x="56" y="109"/>
                  </a:lnTo>
                  <a:lnTo>
                    <a:pt x="52" y="112"/>
                  </a:lnTo>
                  <a:lnTo>
                    <a:pt x="49" y="115"/>
                  </a:lnTo>
                  <a:lnTo>
                    <a:pt x="43" y="117"/>
                  </a:lnTo>
                  <a:lnTo>
                    <a:pt x="25" y="130"/>
                  </a:lnTo>
                  <a:lnTo>
                    <a:pt x="21" y="133"/>
                  </a:lnTo>
                  <a:lnTo>
                    <a:pt x="17" y="135"/>
                  </a:lnTo>
                  <a:lnTo>
                    <a:pt x="13" y="137"/>
                  </a:lnTo>
                  <a:lnTo>
                    <a:pt x="11" y="140"/>
                  </a:lnTo>
                  <a:lnTo>
                    <a:pt x="9" y="143"/>
                  </a:lnTo>
                  <a:lnTo>
                    <a:pt x="9" y="145"/>
                  </a:lnTo>
                  <a:lnTo>
                    <a:pt x="6" y="150"/>
                  </a:lnTo>
                  <a:lnTo>
                    <a:pt x="3" y="154"/>
                  </a:lnTo>
                  <a:lnTo>
                    <a:pt x="2" y="156"/>
                  </a:lnTo>
                  <a:lnTo>
                    <a:pt x="0" y="159"/>
                  </a:lnTo>
                  <a:lnTo>
                    <a:pt x="0" y="162"/>
                  </a:lnTo>
                  <a:lnTo>
                    <a:pt x="0" y="165"/>
                  </a:lnTo>
                  <a:lnTo>
                    <a:pt x="0" y="172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1" y="184"/>
                  </a:lnTo>
                  <a:lnTo>
                    <a:pt x="2" y="191"/>
                  </a:lnTo>
                  <a:lnTo>
                    <a:pt x="3" y="197"/>
                  </a:lnTo>
                  <a:lnTo>
                    <a:pt x="3" y="203"/>
                  </a:lnTo>
                  <a:lnTo>
                    <a:pt x="4" y="205"/>
                  </a:lnTo>
                  <a:lnTo>
                    <a:pt x="6" y="207"/>
                  </a:lnTo>
                  <a:lnTo>
                    <a:pt x="7" y="210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1" y="226"/>
                  </a:lnTo>
                  <a:lnTo>
                    <a:pt x="12" y="225"/>
                  </a:lnTo>
                  <a:lnTo>
                    <a:pt x="14" y="221"/>
                  </a:lnTo>
                  <a:lnTo>
                    <a:pt x="17" y="217"/>
                  </a:lnTo>
                  <a:lnTo>
                    <a:pt x="19" y="213"/>
                  </a:lnTo>
                  <a:lnTo>
                    <a:pt x="21" y="208"/>
                  </a:lnTo>
                  <a:lnTo>
                    <a:pt x="22" y="204"/>
                  </a:lnTo>
                  <a:lnTo>
                    <a:pt x="24" y="200"/>
                  </a:lnTo>
                  <a:lnTo>
                    <a:pt x="30" y="197"/>
                  </a:lnTo>
                  <a:lnTo>
                    <a:pt x="34" y="193"/>
                  </a:lnTo>
                  <a:lnTo>
                    <a:pt x="38" y="188"/>
                  </a:lnTo>
                  <a:lnTo>
                    <a:pt x="40" y="185"/>
                  </a:lnTo>
                  <a:lnTo>
                    <a:pt x="42" y="183"/>
                  </a:lnTo>
                  <a:lnTo>
                    <a:pt x="47" y="181"/>
                  </a:lnTo>
                  <a:lnTo>
                    <a:pt x="51" y="178"/>
                  </a:lnTo>
                  <a:lnTo>
                    <a:pt x="54" y="176"/>
                  </a:lnTo>
                  <a:lnTo>
                    <a:pt x="57" y="173"/>
                  </a:lnTo>
                  <a:lnTo>
                    <a:pt x="60" y="170"/>
                  </a:lnTo>
                  <a:lnTo>
                    <a:pt x="63" y="167"/>
                  </a:lnTo>
                  <a:lnTo>
                    <a:pt x="70" y="161"/>
                  </a:lnTo>
                  <a:lnTo>
                    <a:pt x="72" y="159"/>
                  </a:lnTo>
                  <a:lnTo>
                    <a:pt x="73" y="158"/>
                  </a:lnTo>
                  <a:lnTo>
                    <a:pt x="74" y="156"/>
                  </a:lnTo>
                  <a:lnTo>
                    <a:pt x="74" y="154"/>
                  </a:lnTo>
                  <a:lnTo>
                    <a:pt x="75" y="152"/>
                  </a:lnTo>
                  <a:lnTo>
                    <a:pt x="77" y="150"/>
                  </a:lnTo>
                  <a:lnTo>
                    <a:pt x="80" y="149"/>
                  </a:lnTo>
                  <a:lnTo>
                    <a:pt x="83" y="148"/>
                  </a:lnTo>
                  <a:lnTo>
                    <a:pt x="84" y="147"/>
                  </a:lnTo>
                  <a:lnTo>
                    <a:pt x="85" y="145"/>
                  </a:lnTo>
                  <a:lnTo>
                    <a:pt x="85" y="143"/>
                  </a:lnTo>
                  <a:lnTo>
                    <a:pt x="85" y="141"/>
                  </a:lnTo>
                  <a:lnTo>
                    <a:pt x="88" y="138"/>
                  </a:lnTo>
                  <a:lnTo>
                    <a:pt x="89" y="135"/>
                  </a:lnTo>
                  <a:lnTo>
                    <a:pt x="94" y="132"/>
                  </a:lnTo>
                  <a:lnTo>
                    <a:pt x="95" y="130"/>
                  </a:lnTo>
                  <a:lnTo>
                    <a:pt x="96" y="128"/>
                  </a:lnTo>
                  <a:lnTo>
                    <a:pt x="97" y="122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07"/>
                  </a:lnTo>
                  <a:lnTo>
                    <a:pt x="105" y="103"/>
                  </a:lnTo>
                  <a:lnTo>
                    <a:pt x="108" y="99"/>
                  </a:lnTo>
                  <a:lnTo>
                    <a:pt x="110" y="94"/>
                  </a:lnTo>
                  <a:lnTo>
                    <a:pt x="111" y="91"/>
                  </a:lnTo>
                  <a:lnTo>
                    <a:pt x="112" y="88"/>
                  </a:lnTo>
                  <a:lnTo>
                    <a:pt x="116" y="85"/>
                  </a:lnTo>
                  <a:lnTo>
                    <a:pt x="117" y="83"/>
                  </a:lnTo>
                  <a:lnTo>
                    <a:pt x="118" y="81"/>
                  </a:lnTo>
                  <a:lnTo>
                    <a:pt x="119" y="72"/>
                  </a:lnTo>
                  <a:lnTo>
                    <a:pt x="121" y="69"/>
                  </a:lnTo>
                  <a:lnTo>
                    <a:pt x="123" y="66"/>
                  </a:lnTo>
                  <a:lnTo>
                    <a:pt x="126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9" y="53"/>
                  </a:lnTo>
                  <a:lnTo>
                    <a:pt x="131" y="50"/>
                  </a:lnTo>
                  <a:lnTo>
                    <a:pt x="133" y="47"/>
                  </a:lnTo>
                  <a:lnTo>
                    <a:pt x="136" y="39"/>
                  </a:lnTo>
                  <a:lnTo>
                    <a:pt x="137" y="34"/>
                  </a:lnTo>
                  <a:lnTo>
                    <a:pt x="137" y="32"/>
                  </a:lnTo>
                  <a:lnTo>
                    <a:pt x="137" y="31"/>
                  </a:lnTo>
                  <a:lnTo>
                    <a:pt x="135" y="29"/>
                  </a:lnTo>
                  <a:lnTo>
                    <a:pt x="133" y="27"/>
                  </a:lnTo>
                  <a:lnTo>
                    <a:pt x="135" y="25"/>
                  </a:lnTo>
                  <a:lnTo>
                    <a:pt x="136" y="23"/>
                  </a:lnTo>
                  <a:lnTo>
                    <a:pt x="136" y="19"/>
                  </a:lnTo>
                  <a:lnTo>
                    <a:pt x="137" y="1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7" name="Freeform 1761">
              <a:extLst>
                <a:ext uri="{FF2B5EF4-FFF2-40B4-BE49-F238E27FC236}">
                  <a16:creationId xmlns:a16="http://schemas.microsoft.com/office/drawing/2014/main" id="{41EF6415-306B-1144-B760-1E573815F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425" y="4076701"/>
              <a:ext cx="39688" cy="68263"/>
            </a:xfrm>
            <a:custGeom>
              <a:avLst/>
              <a:gdLst/>
              <a:ahLst/>
              <a:cxnLst>
                <a:cxn ang="0">
                  <a:pos x="7" y="12"/>
                </a:cxn>
                <a:cxn ang="0">
                  <a:pos x="5" y="16"/>
                </a:cxn>
                <a:cxn ang="0">
                  <a:pos x="2" y="19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1" y="31"/>
                </a:cxn>
                <a:cxn ang="0">
                  <a:pos x="2" y="33"/>
                </a:cxn>
                <a:cxn ang="0">
                  <a:pos x="5" y="36"/>
                </a:cxn>
                <a:cxn ang="0">
                  <a:pos x="7" y="39"/>
                </a:cxn>
                <a:cxn ang="0">
                  <a:pos x="11" y="41"/>
                </a:cxn>
                <a:cxn ang="0">
                  <a:pos x="14" y="43"/>
                </a:cxn>
                <a:cxn ang="0">
                  <a:pos x="13" y="41"/>
                </a:cxn>
                <a:cxn ang="0">
                  <a:pos x="12" y="38"/>
                </a:cxn>
                <a:cxn ang="0">
                  <a:pos x="12" y="36"/>
                </a:cxn>
                <a:cxn ang="0">
                  <a:pos x="14" y="34"/>
                </a:cxn>
                <a:cxn ang="0">
                  <a:pos x="15" y="32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14" y="23"/>
                </a:cxn>
                <a:cxn ang="0">
                  <a:pos x="15" y="20"/>
                </a:cxn>
                <a:cxn ang="0">
                  <a:pos x="16" y="19"/>
                </a:cxn>
                <a:cxn ang="0">
                  <a:pos x="19" y="17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5" y="10"/>
                </a:cxn>
                <a:cxn ang="0">
                  <a:pos x="23" y="9"/>
                </a:cxn>
                <a:cxn ang="0">
                  <a:pos x="19" y="4"/>
                </a:cxn>
                <a:cxn ang="0">
                  <a:pos x="18" y="3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3"/>
                </a:cxn>
                <a:cxn ang="0">
                  <a:pos x="8" y="12"/>
                </a:cxn>
                <a:cxn ang="0">
                  <a:pos x="7" y="12"/>
                </a:cxn>
              </a:cxnLst>
              <a:rect l="0" t="0" r="r" b="b"/>
              <a:pathLst>
                <a:path w="25" h="43">
                  <a:moveTo>
                    <a:pt x="7" y="12"/>
                  </a:moveTo>
                  <a:lnTo>
                    <a:pt x="5" y="16"/>
                  </a:lnTo>
                  <a:lnTo>
                    <a:pt x="2" y="19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1"/>
                  </a:lnTo>
                  <a:lnTo>
                    <a:pt x="2" y="33"/>
                  </a:lnTo>
                  <a:lnTo>
                    <a:pt x="5" y="36"/>
                  </a:lnTo>
                  <a:lnTo>
                    <a:pt x="7" y="39"/>
                  </a:lnTo>
                  <a:lnTo>
                    <a:pt x="11" y="41"/>
                  </a:lnTo>
                  <a:lnTo>
                    <a:pt x="14" y="43"/>
                  </a:lnTo>
                  <a:lnTo>
                    <a:pt x="13" y="41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4" y="34"/>
                  </a:lnTo>
                  <a:lnTo>
                    <a:pt x="15" y="32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14" y="23"/>
                  </a:lnTo>
                  <a:lnTo>
                    <a:pt x="15" y="20"/>
                  </a:lnTo>
                  <a:lnTo>
                    <a:pt x="16" y="19"/>
                  </a:lnTo>
                  <a:lnTo>
                    <a:pt x="19" y="17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5" y="10"/>
                  </a:lnTo>
                  <a:lnTo>
                    <a:pt x="23" y="9"/>
                  </a:lnTo>
                  <a:lnTo>
                    <a:pt x="19" y="4"/>
                  </a:lnTo>
                  <a:lnTo>
                    <a:pt x="18" y="3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3"/>
                  </a:lnTo>
                  <a:lnTo>
                    <a:pt x="8" y="12"/>
                  </a:lnTo>
                  <a:lnTo>
                    <a:pt x="7" y="1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8" name="Freeform 1762">
              <a:extLst>
                <a:ext uri="{FF2B5EF4-FFF2-40B4-BE49-F238E27FC236}">
                  <a16:creationId xmlns:a16="http://schemas.microsoft.com/office/drawing/2014/main" id="{EFF6C0A7-4AFE-0E48-BD89-08AE81F03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538" y="3952876"/>
              <a:ext cx="136525" cy="13652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17" y="12"/>
                </a:cxn>
                <a:cxn ang="0">
                  <a:pos x="14" y="22"/>
                </a:cxn>
                <a:cxn ang="0">
                  <a:pos x="9" y="30"/>
                </a:cxn>
                <a:cxn ang="0">
                  <a:pos x="5" y="41"/>
                </a:cxn>
                <a:cxn ang="0">
                  <a:pos x="3" y="45"/>
                </a:cxn>
                <a:cxn ang="0">
                  <a:pos x="3" y="51"/>
                </a:cxn>
                <a:cxn ang="0">
                  <a:pos x="0" y="60"/>
                </a:cxn>
                <a:cxn ang="0">
                  <a:pos x="0" y="63"/>
                </a:cxn>
                <a:cxn ang="0">
                  <a:pos x="9" y="59"/>
                </a:cxn>
                <a:cxn ang="0">
                  <a:pos x="20" y="58"/>
                </a:cxn>
                <a:cxn ang="0">
                  <a:pos x="32" y="60"/>
                </a:cxn>
                <a:cxn ang="0">
                  <a:pos x="42" y="63"/>
                </a:cxn>
                <a:cxn ang="0">
                  <a:pos x="52" y="67"/>
                </a:cxn>
                <a:cxn ang="0">
                  <a:pos x="61" y="71"/>
                </a:cxn>
                <a:cxn ang="0">
                  <a:pos x="67" y="77"/>
                </a:cxn>
                <a:cxn ang="0">
                  <a:pos x="73" y="80"/>
                </a:cxn>
                <a:cxn ang="0">
                  <a:pos x="80" y="85"/>
                </a:cxn>
                <a:cxn ang="0">
                  <a:pos x="85" y="81"/>
                </a:cxn>
                <a:cxn ang="0">
                  <a:pos x="84" y="75"/>
                </a:cxn>
                <a:cxn ang="0">
                  <a:pos x="80" y="66"/>
                </a:cxn>
                <a:cxn ang="0">
                  <a:pos x="73" y="59"/>
                </a:cxn>
                <a:cxn ang="0">
                  <a:pos x="67" y="51"/>
                </a:cxn>
                <a:cxn ang="0">
                  <a:pos x="61" y="49"/>
                </a:cxn>
                <a:cxn ang="0">
                  <a:pos x="58" y="49"/>
                </a:cxn>
                <a:cxn ang="0">
                  <a:pos x="53" y="44"/>
                </a:cxn>
                <a:cxn ang="0">
                  <a:pos x="52" y="41"/>
                </a:cxn>
                <a:cxn ang="0">
                  <a:pos x="51" y="36"/>
                </a:cxn>
                <a:cxn ang="0">
                  <a:pos x="49" y="36"/>
                </a:cxn>
                <a:cxn ang="0">
                  <a:pos x="48" y="38"/>
                </a:cxn>
                <a:cxn ang="0">
                  <a:pos x="44" y="32"/>
                </a:cxn>
                <a:cxn ang="0">
                  <a:pos x="42" y="24"/>
                </a:cxn>
                <a:cxn ang="0">
                  <a:pos x="41" y="14"/>
                </a:cxn>
                <a:cxn ang="0">
                  <a:pos x="38" y="6"/>
                </a:cxn>
                <a:cxn ang="0">
                  <a:pos x="27" y="4"/>
                </a:cxn>
                <a:cxn ang="0">
                  <a:pos x="22" y="6"/>
                </a:cxn>
              </a:cxnLst>
              <a:rect l="0" t="0" r="r" b="b"/>
              <a:pathLst>
                <a:path w="86" h="86">
                  <a:moveTo>
                    <a:pt x="22" y="6"/>
                  </a:moveTo>
                  <a:lnTo>
                    <a:pt x="20" y="8"/>
                  </a:lnTo>
                  <a:lnTo>
                    <a:pt x="18" y="10"/>
                  </a:lnTo>
                  <a:lnTo>
                    <a:pt x="17" y="12"/>
                  </a:lnTo>
                  <a:lnTo>
                    <a:pt x="16" y="15"/>
                  </a:lnTo>
                  <a:lnTo>
                    <a:pt x="14" y="22"/>
                  </a:lnTo>
                  <a:lnTo>
                    <a:pt x="11" y="26"/>
                  </a:lnTo>
                  <a:lnTo>
                    <a:pt x="9" y="30"/>
                  </a:lnTo>
                  <a:lnTo>
                    <a:pt x="7" y="35"/>
                  </a:lnTo>
                  <a:lnTo>
                    <a:pt x="5" y="41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3" y="51"/>
                  </a:lnTo>
                  <a:lnTo>
                    <a:pt x="1" y="57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7" y="60"/>
                  </a:lnTo>
                  <a:lnTo>
                    <a:pt x="9" y="59"/>
                  </a:lnTo>
                  <a:lnTo>
                    <a:pt x="13" y="58"/>
                  </a:lnTo>
                  <a:lnTo>
                    <a:pt x="20" y="58"/>
                  </a:lnTo>
                  <a:lnTo>
                    <a:pt x="28" y="59"/>
                  </a:lnTo>
                  <a:lnTo>
                    <a:pt x="32" y="60"/>
                  </a:lnTo>
                  <a:lnTo>
                    <a:pt x="35" y="61"/>
                  </a:lnTo>
                  <a:lnTo>
                    <a:pt x="42" y="63"/>
                  </a:lnTo>
                  <a:lnTo>
                    <a:pt x="50" y="65"/>
                  </a:lnTo>
                  <a:lnTo>
                    <a:pt x="52" y="67"/>
                  </a:lnTo>
                  <a:lnTo>
                    <a:pt x="56" y="68"/>
                  </a:lnTo>
                  <a:lnTo>
                    <a:pt x="61" y="71"/>
                  </a:lnTo>
                  <a:lnTo>
                    <a:pt x="65" y="75"/>
                  </a:lnTo>
                  <a:lnTo>
                    <a:pt x="67" y="77"/>
                  </a:lnTo>
                  <a:lnTo>
                    <a:pt x="70" y="79"/>
                  </a:lnTo>
                  <a:lnTo>
                    <a:pt x="73" y="80"/>
                  </a:lnTo>
                  <a:lnTo>
                    <a:pt x="76" y="81"/>
                  </a:lnTo>
                  <a:lnTo>
                    <a:pt x="80" y="85"/>
                  </a:lnTo>
                  <a:lnTo>
                    <a:pt x="83" y="86"/>
                  </a:lnTo>
                  <a:lnTo>
                    <a:pt x="85" y="81"/>
                  </a:lnTo>
                  <a:lnTo>
                    <a:pt x="86" y="78"/>
                  </a:lnTo>
                  <a:lnTo>
                    <a:pt x="84" y="75"/>
                  </a:lnTo>
                  <a:lnTo>
                    <a:pt x="82" y="71"/>
                  </a:lnTo>
                  <a:lnTo>
                    <a:pt x="80" y="66"/>
                  </a:lnTo>
                  <a:lnTo>
                    <a:pt x="76" y="63"/>
                  </a:lnTo>
                  <a:lnTo>
                    <a:pt x="73" y="59"/>
                  </a:lnTo>
                  <a:lnTo>
                    <a:pt x="70" y="55"/>
                  </a:lnTo>
                  <a:lnTo>
                    <a:pt x="67" y="51"/>
                  </a:lnTo>
                  <a:lnTo>
                    <a:pt x="63" y="49"/>
                  </a:lnTo>
                  <a:lnTo>
                    <a:pt x="61" y="49"/>
                  </a:lnTo>
                  <a:lnTo>
                    <a:pt x="60" y="49"/>
                  </a:lnTo>
                  <a:lnTo>
                    <a:pt x="58" y="49"/>
                  </a:lnTo>
                  <a:lnTo>
                    <a:pt x="56" y="48"/>
                  </a:lnTo>
                  <a:lnTo>
                    <a:pt x="53" y="44"/>
                  </a:lnTo>
                  <a:lnTo>
                    <a:pt x="52" y="43"/>
                  </a:lnTo>
                  <a:lnTo>
                    <a:pt x="52" y="41"/>
                  </a:lnTo>
                  <a:lnTo>
                    <a:pt x="52" y="37"/>
                  </a:lnTo>
                  <a:lnTo>
                    <a:pt x="51" y="36"/>
                  </a:lnTo>
                  <a:lnTo>
                    <a:pt x="50" y="36"/>
                  </a:lnTo>
                  <a:lnTo>
                    <a:pt x="49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5" y="35"/>
                  </a:lnTo>
                  <a:lnTo>
                    <a:pt x="44" y="32"/>
                  </a:lnTo>
                  <a:lnTo>
                    <a:pt x="43" y="28"/>
                  </a:lnTo>
                  <a:lnTo>
                    <a:pt x="42" y="24"/>
                  </a:lnTo>
                  <a:lnTo>
                    <a:pt x="41" y="20"/>
                  </a:lnTo>
                  <a:lnTo>
                    <a:pt x="41" y="14"/>
                  </a:lnTo>
                  <a:lnTo>
                    <a:pt x="40" y="10"/>
                  </a:lnTo>
                  <a:lnTo>
                    <a:pt x="38" y="6"/>
                  </a:lnTo>
                  <a:lnTo>
                    <a:pt x="36" y="0"/>
                  </a:lnTo>
                  <a:lnTo>
                    <a:pt x="27" y="4"/>
                  </a:lnTo>
                  <a:lnTo>
                    <a:pt x="23" y="6"/>
                  </a:lnTo>
                  <a:lnTo>
                    <a:pt x="22" y="6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19" name="Freeform 1763">
              <a:extLst>
                <a:ext uri="{FF2B5EF4-FFF2-40B4-BE49-F238E27FC236}">
                  <a16:creationId xmlns:a16="http://schemas.microsoft.com/office/drawing/2014/main" id="{171C1FE2-2A1F-104A-B5EB-7ABE8452F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863" y="4044951"/>
              <a:ext cx="311150" cy="285750"/>
            </a:xfrm>
            <a:custGeom>
              <a:avLst/>
              <a:gdLst/>
              <a:ahLst/>
              <a:cxnLst>
                <a:cxn ang="0">
                  <a:pos x="188" y="99"/>
                </a:cxn>
                <a:cxn ang="0">
                  <a:pos x="176" y="96"/>
                </a:cxn>
                <a:cxn ang="0">
                  <a:pos x="162" y="93"/>
                </a:cxn>
                <a:cxn ang="0">
                  <a:pos x="146" y="85"/>
                </a:cxn>
                <a:cxn ang="0">
                  <a:pos x="137" y="81"/>
                </a:cxn>
                <a:cxn ang="0">
                  <a:pos x="133" y="71"/>
                </a:cxn>
                <a:cxn ang="0">
                  <a:pos x="122" y="59"/>
                </a:cxn>
                <a:cxn ang="0">
                  <a:pos x="116" y="51"/>
                </a:cxn>
                <a:cxn ang="0">
                  <a:pos x="117" y="39"/>
                </a:cxn>
                <a:cxn ang="0">
                  <a:pos x="125" y="28"/>
                </a:cxn>
                <a:cxn ang="0">
                  <a:pos x="115" y="22"/>
                </a:cxn>
                <a:cxn ang="0">
                  <a:pos x="107" y="17"/>
                </a:cxn>
                <a:cxn ang="0">
                  <a:pos x="94" y="9"/>
                </a:cxn>
                <a:cxn ang="0">
                  <a:pos x="77" y="3"/>
                </a:cxn>
                <a:cxn ang="0">
                  <a:pos x="62" y="0"/>
                </a:cxn>
                <a:cxn ang="0">
                  <a:pos x="44" y="3"/>
                </a:cxn>
                <a:cxn ang="0">
                  <a:pos x="44" y="15"/>
                </a:cxn>
                <a:cxn ang="0">
                  <a:pos x="39" y="30"/>
                </a:cxn>
                <a:cxn ang="0">
                  <a:pos x="34" y="42"/>
                </a:cxn>
                <a:cxn ang="0">
                  <a:pos x="27" y="53"/>
                </a:cxn>
                <a:cxn ang="0">
                  <a:pos x="20" y="60"/>
                </a:cxn>
                <a:cxn ang="0">
                  <a:pos x="20" y="66"/>
                </a:cxn>
                <a:cxn ang="0">
                  <a:pos x="22" y="71"/>
                </a:cxn>
                <a:cxn ang="0">
                  <a:pos x="19" y="76"/>
                </a:cxn>
                <a:cxn ang="0">
                  <a:pos x="13" y="93"/>
                </a:cxn>
                <a:cxn ang="0">
                  <a:pos x="7" y="99"/>
                </a:cxn>
                <a:cxn ang="0">
                  <a:pos x="0" y="102"/>
                </a:cxn>
                <a:cxn ang="0">
                  <a:pos x="4" y="108"/>
                </a:cxn>
                <a:cxn ang="0">
                  <a:pos x="11" y="112"/>
                </a:cxn>
                <a:cxn ang="0">
                  <a:pos x="15" y="121"/>
                </a:cxn>
                <a:cxn ang="0">
                  <a:pos x="21" y="131"/>
                </a:cxn>
                <a:cxn ang="0">
                  <a:pos x="23" y="139"/>
                </a:cxn>
                <a:cxn ang="0">
                  <a:pos x="29" y="144"/>
                </a:cxn>
                <a:cxn ang="0">
                  <a:pos x="33" y="149"/>
                </a:cxn>
                <a:cxn ang="0">
                  <a:pos x="35" y="162"/>
                </a:cxn>
                <a:cxn ang="0">
                  <a:pos x="43" y="166"/>
                </a:cxn>
                <a:cxn ang="0">
                  <a:pos x="52" y="169"/>
                </a:cxn>
                <a:cxn ang="0">
                  <a:pos x="64" y="169"/>
                </a:cxn>
                <a:cxn ang="0">
                  <a:pos x="77" y="175"/>
                </a:cxn>
                <a:cxn ang="0">
                  <a:pos x="84" y="180"/>
                </a:cxn>
                <a:cxn ang="0">
                  <a:pos x="91" y="175"/>
                </a:cxn>
                <a:cxn ang="0">
                  <a:pos x="102" y="169"/>
                </a:cxn>
                <a:cxn ang="0">
                  <a:pos x="113" y="172"/>
                </a:cxn>
                <a:cxn ang="0">
                  <a:pos x="123" y="170"/>
                </a:cxn>
                <a:cxn ang="0">
                  <a:pos x="149" y="152"/>
                </a:cxn>
                <a:cxn ang="0">
                  <a:pos x="162" y="144"/>
                </a:cxn>
                <a:cxn ang="0">
                  <a:pos x="177" y="131"/>
                </a:cxn>
                <a:cxn ang="0">
                  <a:pos x="187" y="117"/>
                </a:cxn>
                <a:cxn ang="0">
                  <a:pos x="194" y="107"/>
                </a:cxn>
                <a:cxn ang="0">
                  <a:pos x="196" y="102"/>
                </a:cxn>
              </a:cxnLst>
              <a:rect l="0" t="0" r="r" b="b"/>
              <a:pathLst>
                <a:path w="196" h="180">
                  <a:moveTo>
                    <a:pt x="195" y="101"/>
                  </a:moveTo>
                  <a:lnTo>
                    <a:pt x="193" y="101"/>
                  </a:lnTo>
                  <a:lnTo>
                    <a:pt x="188" y="99"/>
                  </a:lnTo>
                  <a:lnTo>
                    <a:pt x="184" y="97"/>
                  </a:lnTo>
                  <a:lnTo>
                    <a:pt x="178" y="97"/>
                  </a:lnTo>
                  <a:lnTo>
                    <a:pt x="176" y="96"/>
                  </a:lnTo>
                  <a:lnTo>
                    <a:pt x="172" y="96"/>
                  </a:lnTo>
                  <a:lnTo>
                    <a:pt x="166" y="95"/>
                  </a:lnTo>
                  <a:lnTo>
                    <a:pt x="162" y="93"/>
                  </a:lnTo>
                  <a:lnTo>
                    <a:pt x="157" y="90"/>
                  </a:lnTo>
                  <a:lnTo>
                    <a:pt x="151" y="88"/>
                  </a:lnTo>
                  <a:lnTo>
                    <a:pt x="146" y="85"/>
                  </a:lnTo>
                  <a:lnTo>
                    <a:pt x="141" y="83"/>
                  </a:lnTo>
                  <a:lnTo>
                    <a:pt x="139" y="82"/>
                  </a:lnTo>
                  <a:lnTo>
                    <a:pt x="137" y="81"/>
                  </a:lnTo>
                  <a:lnTo>
                    <a:pt x="136" y="79"/>
                  </a:lnTo>
                  <a:lnTo>
                    <a:pt x="135" y="77"/>
                  </a:lnTo>
                  <a:lnTo>
                    <a:pt x="133" y="71"/>
                  </a:lnTo>
                  <a:lnTo>
                    <a:pt x="129" y="63"/>
                  </a:lnTo>
                  <a:lnTo>
                    <a:pt x="126" y="61"/>
                  </a:lnTo>
                  <a:lnTo>
                    <a:pt x="122" y="59"/>
                  </a:lnTo>
                  <a:lnTo>
                    <a:pt x="120" y="56"/>
                  </a:lnTo>
                  <a:lnTo>
                    <a:pt x="117" y="53"/>
                  </a:lnTo>
                  <a:lnTo>
                    <a:pt x="116" y="51"/>
                  </a:lnTo>
                  <a:lnTo>
                    <a:pt x="115" y="49"/>
                  </a:lnTo>
                  <a:lnTo>
                    <a:pt x="115" y="43"/>
                  </a:lnTo>
                  <a:lnTo>
                    <a:pt x="117" y="39"/>
                  </a:lnTo>
                  <a:lnTo>
                    <a:pt x="120" y="36"/>
                  </a:lnTo>
                  <a:lnTo>
                    <a:pt x="122" y="32"/>
                  </a:lnTo>
                  <a:lnTo>
                    <a:pt x="125" y="28"/>
                  </a:lnTo>
                  <a:lnTo>
                    <a:pt x="122" y="27"/>
                  </a:lnTo>
                  <a:lnTo>
                    <a:pt x="118" y="23"/>
                  </a:lnTo>
                  <a:lnTo>
                    <a:pt x="115" y="22"/>
                  </a:lnTo>
                  <a:lnTo>
                    <a:pt x="112" y="21"/>
                  </a:lnTo>
                  <a:lnTo>
                    <a:pt x="109" y="19"/>
                  </a:lnTo>
                  <a:lnTo>
                    <a:pt x="107" y="17"/>
                  </a:lnTo>
                  <a:lnTo>
                    <a:pt x="103" y="13"/>
                  </a:lnTo>
                  <a:lnTo>
                    <a:pt x="98" y="10"/>
                  </a:lnTo>
                  <a:lnTo>
                    <a:pt x="94" y="9"/>
                  </a:lnTo>
                  <a:lnTo>
                    <a:pt x="92" y="7"/>
                  </a:lnTo>
                  <a:lnTo>
                    <a:pt x="84" y="5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0" y="1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4" y="3"/>
                  </a:lnTo>
                  <a:lnTo>
                    <a:pt x="44" y="6"/>
                  </a:lnTo>
                  <a:lnTo>
                    <a:pt x="44" y="12"/>
                  </a:lnTo>
                  <a:lnTo>
                    <a:pt x="44" y="15"/>
                  </a:lnTo>
                  <a:lnTo>
                    <a:pt x="43" y="18"/>
                  </a:lnTo>
                  <a:lnTo>
                    <a:pt x="42" y="23"/>
                  </a:lnTo>
                  <a:lnTo>
                    <a:pt x="39" y="30"/>
                  </a:lnTo>
                  <a:lnTo>
                    <a:pt x="36" y="34"/>
                  </a:lnTo>
                  <a:lnTo>
                    <a:pt x="34" y="39"/>
                  </a:lnTo>
                  <a:lnTo>
                    <a:pt x="34" y="42"/>
                  </a:lnTo>
                  <a:lnTo>
                    <a:pt x="33" y="44"/>
                  </a:lnTo>
                  <a:lnTo>
                    <a:pt x="30" y="49"/>
                  </a:lnTo>
                  <a:lnTo>
                    <a:pt x="27" y="53"/>
                  </a:lnTo>
                  <a:lnTo>
                    <a:pt x="25" y="57"/>
                  </a:lnTo>
                  <a:lnTo>
                    <a:pt x="22" y="59"/>
                  </a:lnTo>
                  <a:lnTo>
                    <a:pt x="20" y="60"/>
                  </a:lnTo>
                  <a:lnTo>
                    <a:pt x="18" y="61"/>
                  </a:lnTo>
                  <a:lnTo>
                    <a:pt x="17" y="63"/>
                  </a:lnTo>
                  <a:lnTo>
                    <a:pt x="20" y="66"/>
                  </a:lnTo>
                  <a:lnTo>
                    <a:pt x="21" y="67"/>
                  </a:lnTo>
                  <a:lnTo>
                    <a:pt x="22" y="68"/>
                  </a:lnTo>
                  <a:lnTo>
                    <a:pt x="22" y="71"/>
                  </a:lnTo>
                  <a:lnTo>
                    <a:pt x="21" y="73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82"/>
                  </a:lnTo>
                  <a:lnTo>
                    <a:pt x="13" y="88"/>
                  </a:lnTo>
                  <a:lnTo>
                    <a:pt x="13" y="93"/>
                  </a:lnTo>
                  <a:lnTo>
                    <a:pt x="11" y="96"/>
                  </a:lnTo>
                  <a:lnTo>
                    <a:pt x="9" y="98"/>
                  </a:lnTo>
                  <a:lnTo>
                    <a:pt x="7" y="99"/>
                  </a:lnTo>
                  <a:lnTo>
                    <a:pt x="4" y="100"/>
                  </a:lnTo>
                  <a:lnTo>
                    <a:pt x="1" y="101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1" y="105"/>
                  </a:lnTo>
                  <a:lnTo>
                    <a:pt x="4" y="108"/>
                  </a:lnTo>
                  <a:lnTo>
                    <a:pt x="7" y="111"/>
                  </a:lnTo>
                  <a:lnTo>
                    <a:pt x="10" y="112"/>
                  </a:lnTo>
                  <a:lnTo>
                    <a:pt x="11" y="112"/>
                  </a:lnTo>
                  <a:lnTo>
                    <a:pt x="13" y="113"/>
                  </a:lnTo>
                  <a:lnTo>
                    <a:pt x="14" y="118"/>
                  </a:lnTo>
                  <a:lnTo>
                    <a:pt x="15" y="121"/>
                  </a:lnTo>
                  <a:lnTo>
                    <a:pt x="18" y="124"/>
                  </a:lnTo>
                  <a:lnTo>
                    <a:pt x="19" y="128"/>
                  </a:lnTo>
                  <a:lnTo>
                    <a:pt x="21" y="131"/>
                  </a:lnTo>
                  <a:lnTo>
                    <a:pt x="22" y="133"/>
                  </a:lnTo>
                  <a:lnTo>
                    <a:pt x="22" y="135"/>
                  </a:lnTo>
                  <a:lnTo>
                    <a:pt x="23" y="139"/>
                  </a:lnTo>
                  <a:lnTo>
                    <a:pt x="25" y="141"/>
                  </a:lnTo>
                  <a:lnTo>
                    <a:pt x="26" y="142"/>
                  </a:lnTo>
                  <a:lnTo>
                    <a:pt x="29" y="144"/>
                  </a:lnTo>
                  <a:lnTo>
                    <a:pt x="31" y="144"/>
                  </a:lnTo>
                  <a:lnTo>
                    <a:pt x="32" y="146"/>
                  </a:lnTo>
                  <a:lnTo>
                    <a:pt x="33" y="149"/>
                  </a:lnTo>
                  <a:lnTo>
                    <a:pt x="34" y="153"/>
                  </a:lnTo>
                  <a:lnTo>
                    <a:pt x="34" y="157"/>
                  </a:lnTo>
                  <a:lnTo>
                    <a:pt x="35" y="162"/>
                  </a:lnTo>
                  <a:lnTo>
                    <a:pt x="38" y="162"/>
                  </a:lnTo>
                  <a:lnTo>
                    <a:pt x="41" y="164"/>
                  </a:lnTo>
                  <a:lnTo>
                    <a:pt x="43" y="166"/>
                  </a:lnTo>
                  <a:lnTo>
                    <a:pt x="45" y="167"/>
                  </a:lnTo>
                  <a:lnTo>
                    <a:pt x="48" y="168"/>
                  </a:lnTo>
                  <a:lnTo>
                    <a:pt x="52" y="169"/>
                  </a:lnTo>
                  <a:lnTo>
                    <a:pt x="56" y="169"/>
                  </a:lnTo>
                  <a:lnTo>
                    <a:pt x="60" y="169"/>
                  </a:lnTo>
                  <a:lnTo>
                    <a:pt x="64" y="169"/>
                  </a:lnTo>
                  <a:lnTo>
                    <a:pt x="70" y="172"/>
                  </a:lnTo>
                  <a:lnTo>
                    <a:pt x="74" y="173"/>
                  </a:lnTo>
                  <a:lnTo>
                    <a:pt x="77" y="175"/>
                  </a:lnTo>
                  <a:lnTo>
                    <a:pt x="80" y="178"/>
                  </a:lnTo>
                  <a:lnTo>
                    <a:pt x="83" y="179"/>
                  </a:lnTo>
                  <a:lnTo>
                    <a:pt x="84" y="180"/>
                  </a:lnTo>
                  <a:lnTo>
                    <a:pt x="85" y="180"/>
                  </a:lnTo>
                  <a:lnTo>
                    <a:pt x="88" y="178"/>
                  </a:lnTo>
                  <a:lnTo>
                    <a:pt x="91" y="175"/>
                  </a:lnTo>
                  <a:lnTo>
                    <a:pt x="95" y="173"/>
                  </a:lnTo>
                  <a:lnTo>
                    <a:pt x="98" y="171"/>
                  </a:lnTo>
                  <a:lnTo>
                    <a:pt x="102" y="169"/>
                  </a:lnTo>
                  <a:lnTo>
                    <a:pt x="105" y="169"/>
                  </a:lnTo>
                  <a:lnTo>
                    <a:pt x="108" y="171"/>
                  </a:lnTo>
                  <a:lnTo>
                    <a:pt x="113" y="172"/>
                  </a:lnTo>
                  <a:lnTo>
                    <a:pt x="117" y="173"/>
                  </a:lnTo>
                  <a:lnTo>
                    <a:pt x="119" y="173"/>
                  </a:lnTo>
                  <a:lnTo>
                    <a:pt x="123" y="170"/>
                  </a:lnTo>
                  <a:lnTo>
                    <a:pt x="127" y="168"/>
                  </a:lnTo>
                  <a:lnTo>
                    <a:pt x="131" y="165"/>
                  </a:lnTo>
                  <a:lnTo>
                    <a:pt x="149" y="152"/>
                  </a:lnTo>
                  <a:lnTo>
                    <a:pt x="155" y="150"/>
                  </a:lnTo>
                  <a:lnTo>
                    <a:pt x="158" y="147"/>
                  </a:lnTo>
                  <a:lnTo>
                    <a:pt x="162" y="144"/>
                  </a:lnTo>
                  <a:lnTo>
                    <a:pt x="167" y="141"/>
                  </a:lnTo>
                  <a:lnTo>
                    <a:pt x="173" y="135"/>
                  </a:lnTo>
                  <a:lnTo>
                    <a:pt x="177" y="131"/>
                  </a:lnTo>
                  <a:lnTo>
                    <a:pt x="180" y="128"/>
                  </a:lnTo>
                  <a:lnTo>
                    <a:pt x="186" y="120"/>
                  </a:lnTo>
                  <a:lnTo>
                    <a:pt x="187" y="117"/>
                  </a:lnTo>
                  <a:lnTo>
                    <a:pt x="189" y="115"/>
                  </a:lnTo>
                  <a:lnTo>
                    <a:pt x="192" y="111"/>
                  </a:lnTo>
                  <a:lnTo>
                    <a:pt x="194" y="107"/>
                  </a:lnTo>
                  <a:lnTo>
                    <a:pt x="196" y="105"/>
                  </a:lnTo>
                  <a:lnTo>
                    <a:pt x="196" y="103"/>
                  </a:lnTo>
                  <a:lnTo>
                    <a:pt x="196" y="102"/>
                  </a:lnTo>
                  <a:lnTo>
                    <a:pt x="196" y="101"/>
                  </a:lnTo>
                  <a:lnTo>
                    <a:pt x="195" y="10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0" name="Freeform 1764">
              <a:extLst>
                <a:ext uri="{FF2B5EF4-FFF2-40B4-BE49-F238E27FC236}">
                  <a16:creationId xmlns:a16="http://schemas.microsoft.com/office/drawing/2014/main" id="{1D75CC16-92A6-4D46-BE3E-F4C287993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035" y="3808413"/>
              <a:ext cx="355600" cy="520700"/>
            </a:xfrm>
            <a:custGeom>
              <a:avLst/>
              <a:gdLst/>
              <a:ahLst/>
              <a:cxnLst>
                <a:cxn ang="0">
                  <a:pos x="27" y="92"/>
                </a:cxn>
                <a:cxn ang="0">
                  <a:pos x="27" y="106"/>
                </a:cxn>
                <a:cxn ang="0">
                  <a:pos x="25" y="122"/>
                </a:cxn>
                <a:cxn ang="0">
                  <a:pos x="17" y="130"/>
                </a:cxn>
                <a:cxn ang="0">
                  <a:pos x="13" y="140"/>
                </a:cxn>
                <a:cxn ang="0">
                  <a:pos x="6" y="147"/>
                </a:cxn>
                <a:cxn ang="0">
                  <a:pos x="1" y="160"/>
                </a:cxn>
                <a:cxn ang="0">
                  <a:pos x="1" y="174"/>
                </a:cxn>
                <a:cxn ang="0">
                  <a:pos x="9" y="191"/>
                </a:cxn>
                <a:cxn ang="0">
                  <a:pos x="12" y="208"/>
                </a:cxn>
                <a:cxn ang="0">
                  <a:pos x="16" y="221"/>
                </a:cxn>
                <a:cxn ang="0">
                  <a:pos x="22" y="231"/>
                </a:cxn>
                <a:cxn ang="0">
                  <a:pos x="30" y="246"/>
                </a:cxn>
                <a:cxn ang="0">
                  <a:pos x="43" y="256"/>
                </a:cxn>
                <a:cxn ang="0">
                  <a:pos x="51" y="265"/>
                </a:cxn>
                <a:cxn ang="0">
                  <a:pos x="63" y="284"/>
                </a:cxn>
                <a:cxn ang="0">
                  <a:pos x="69" y="293"/>
                </a:cxn>
                <a:cxn ang="0">
                  <a:pos x="76" y="306"/>
                </a:cxn>
                <a:cxn ang="0">
                  <a:pos x="89" y="316"/>
                </a:cxn>
                <a:cxn ang="0">
                  <a:pos x="102" y="316"/>
                </a:cxn>
                <a:cxn ang="0">
                  <a:pos x="112" y="318"/>
                </a:cxn>
                <a:cxn ang="0">
                  <a:pos x="122" y="324"/>
                </a:cxn>
                <a:cxn ang="0">
                  <a:pos x="128" y="327"/>
                </a:cxn>
                <a:cxn ang="0">
                  <a:pos x="144" y="324"/>
                </a:cxn>
                <a:cxn ang="0">
                  <a:pos x="157" y="313"/>
                </a:cxn>
                <a:cxn ang="0">
                  <a:pos x="167" y="313"/>
                </a:cxn>
                <a:cxn ang="0">
                  <a:pos x="180" y="307"/>
                </a:cxn>
                <a:cxn ang="0">
                  <a:pos x="177" y="293"/>
                </a:cxn>
                <a:cxn ang="0">
                  <a:pos x="168" y="284"/>
                </a:cxn>
                <a:cxn ang="0">
                  <a:pos x="161" y="270"/>
                </a:cxn>
                <a:cxn ang="0">
                  <a:pos x="153" y="260"/>
                </a:cxn>
                <a:cxn ang="0">
                  <a:pos x="147" y="250"/>
                </a:cxn>
                <a:cxn ang="0">
                  <a:pos x="159" y="242"/>
                </a:cxn>
                <a:cxn ang="0">
                  <a:pos x="167" y="222"/>
                </a:cxn>
                <a:cxn ang="0">
                  <a:pos x="163" y="212"/>
                </a:cxn>
                <a:cxn ang="0">
                  <a:pos x="173" y="202"/>
                </a:cxn>
                <a:cxn ang="0">
                  <a:pos x="182" y="183"/>
                </a:cxn>
                <a:cxn ang="0">
                  <a:pos x="190" y="161"/>
                </a:cxn>
                <a:cxn ang="0">
                  <a:pos x="188" y="151"/>
                </a:cxn>
                <a:cxn ang="0">
                  <a:pos x="193" y="134"/>
                </a:cxn>
                <a:cxn ang="0">
                  <a:pos x="202" y="113"/>
                </a:cxn>
                <a:cxn ang="0">
                  <a:pos x="210" y="97"/>
                </a:cxn>
                <a:cxn ang="0">
                  <a:pos x="218" y="83"/>
                </a:cxn>
                <a:cxn ang="0">
                  <a:pos x="208" y="78"/>
                </a:cxn>
                <a:cxn ang="0">
                  <a:pos x="205" y="56"/>
                </a:cxn>
                <a:cxn ang="0">
                  <a:pos x="202" y="33"/>
                </a:cxn>
                <a:cxn ang="0">
                  <a:pos x="203" y="22"/>
                </a:cxn>
                <a:cxn ang="0">
                  <a:pos x="196" y="12"/>
                </a:cxn>
                <a:cxn ang="0">
                  <a:pos x="184" y="7"/>
                </a:cxn>
                <a:cxn ang="0">
                  <a:pos x="173" y="10"/>
                </a:cxn>
                <a:cxn ang="0">
                  <a:pos x="160" y="23"/>
                </a:cxn>
                <a:cxn ang="0">
                  <a:pos x="115" y="24"/>
                </a:cxn>
                <a:cxn ang="0">
                  <a:pos x="97" y="27"/>
                </a:cxn>
                <a:cxn ang="0">
                  <a:pos x="68" y="24"/>
                </a:cxn>
                <a:cxn ang="0">
                  <a:pos x="45" y="33"/>
                </a:cxn>
                <a:cxn ang="0">
                  <a:pos x="45" y="56"/>
                </a:cxn>
                <a:cxn ang="0">
                  <a:pos x="33" y="57"/>
                </a:cxn>
                <a:cxn ang="0">
                  <a:pos x="29" y="67"/>
                </a:cxn>
              </a:cxnLst>
              <a:rect l="0" t="0" r="r" b="b"/>
              <a:pathLst>
                <a:path w="224" h="328">
                  <a:moveTo>
                    <a:pt x="27" y="79"/>
                  </a:moveTo>
                  <a:lnTo>
                    <a:pt x="27" y="85"/>
                  </a:lnTo>
                  <a:lnTo>
                    <a:pt x="28" y="88"/>
                  </a:lnTo>
                  <a:lnTo>
                    <a:pt x="28" y="90"/>
                  </a:lnTo>
                  <a:lnTo>
                    <a:pt x="27" y="92"/>
                  </a:lnTo>
                  <a:lnTo>
                    <a:pt x="27" y="94"/>
                  </a:lnTo>
                  <a:lnTo>
                    <a:pt x="28" y="97"/>
                  </a:lnTo>
                  <a:lnTo>
                    <a:pt x="28" y="100"/>
                  </a:lnTo>
                  <a:lnTo>
                    <a:pt x="27" y="103"/>
                  </a:lnTo>
                  <a:lnTo>
                    <a:pt x="27" y="106"/>
                  </a:lnTo>
                  <a:lnTo>
                    <a:pt x="27" y="110"/>
                  </a:lnTo>
                  <a:lnTo>
                    <a:pt x="26" y="112"/>
                  </a:lnTo>
                  <a:lnTo>
                    <a:pt x="26" y="116"/>
                  </a:lnTo>
                  <a:lnTo>
                    <a:pt x="25" y="119"/>
                  </a:lnTo>
                  <a:lnTo>
                    <a:pt x="25" y="122"/>
                  </a:lnTo>
                  <a:lnTo>
                    <a:pt x="25" y="124"/>
                  </a:lnTo>
                  <a:lnTo>
                    <a:pt x="24" y="126"/>
                  </a:lnTo>
                  <a:lnTo>
                    <a:pt x="24" y="129"/>
                  </a:lnTo>
                  <a:lnTo>
                    <a:pt x="21" y="129"/>
                  </a:lnTo>
                  <a:lnTo>
                    <a:pt x="17" y="130"/>
                  </a:lnTo>
                  <a:lnTo>
                    <a:pt x="14" y="132"/>
                  </a:lnTo>
                  <a:lnTo>
                    <a:pt x="13" y="133"/>
                  </a:lnTo>
                  <a:lnTo>
                    <a:pt x="13" y="135"/>
                  </a:lnTo>
                  <a:lnTo>
                    <a:pt x="13" y="137"/>
                  </a:lnTo>
                  <a:lnTo>
                    <a:pt x="13" y="140"/>
                  </a:lnTo>
                  <a:lnTo>
                    <a:pt x="12" y="142"/>
                  </a:lnTo>
                  <a:lnTo>
                    <a:pt x="10" y="144"/>
                  </a:lnTo>
                  <a:lnTo>
                    <a:pt x="8" y="145"/>
                  </a:lnTo>
                  <a:lnTo>
                    <a:pt x="7" y="146"/>
                  </a:lnTo>
                  <a:lnTo>
                    <a:pt x="6" y="147"/>
                  </a:lnTo>
                  <a:lnTo>
                    <a:pt x="6" y="149"/>
                  </a:lnTo>
                  <a:lnTo>
                    <a:pt x="6" y="150"/>
                  </a:lnTo>
                  <a:lnTo>
                    <a:pt x="4" y="156"/>
                  </a:lnTo>
                  <a:lnTo>
                    <a:pt x="2" y="158"/>
                  </a:lnTo>
                  <a:lnTo>
                    <a:pt x="1" y="160"/>
                  </a:lnTo>
                  <a:lnTo>
                    <a:pt x="1" y="163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1" y="174"/>
                  </a:lnTo>
                  <a:lnTo>
                    <a:pt x="1" y="178"/>
                  </a:lnTo>
                  <a:lnTo>
                    <a:pt x="2" y="181"/>
                  </a:lnTo>
                  <a:lnTo>
                    <a:pt x="3" y="184"/>
                  </a:lnTo>
                  <a:lnTo>
                    <a:pt x="8" y="188"/>
                  </a:lnTo>
                  <a:lnTo>
                    <a:pt x="9" y="191"/>
                  </a:lnTo>
                  <a:lnTo>
                    <a:pt x="10" y="194"/>
                  </a:lnTo>
                  <a:lnTo>
                    <a:pt x="10" y="198"/>
                  </a:lnTo>
                  <a:lnTo>
                    <a:pt x="10" y="200"/>
                  </a:lnTo>
                  <a:lnTo>
                    <a:pt x="11" y="206"/>
                  </a:lnTo>
                  <a:lnTo>
                    <a:pt x="12" y="208"/>
                  </a:lnTo>
                  <a:lnTo>
                    <a:pt x="14" y="211"/>
                  </a:lnTo>
                  <a:lnTo>
                    <a:pt x="14" y="214"/>
                  </a:lnTo>
                  <a:lnTo>
                    <a:pt x="15" y="217"/>
                  </a:lnTo>
                  <a:lnTo>
                    <a:pt x="16" y="220"/>
                  </a:lnTo>
                  <a:lnTo>
                    <a:pt x="16" y="221"/>
                  </a:lnTo>
                  <a:lnTo>
                    <a:pt x="18" y="222"/>
                  </a:lnTo>
                  <a:lnTo>
                    <a:pt x="20" y="223"/>
                  </a:lnTo>
                  <a:lnTo>
                    <a:pt x="20" y="225"/>
                  </a:lnTo>
                  <a:lnTo>
                    <a:pt x="21" y="228"/>
                  </a:lnTo>
                  <a:lnTo>
                    <a:pt x="22" y="231"/>
                  </a:lnTo>
                  <a:lnTo>
                    <a:pt x="21" y="232"/>
                  </a:lnTo>
                  <a:lnTo>
                    <a:pt x="22" y="233"/>
                  </a:lnTo>
                  <a:lnTo>
                    <a:pt x="24" y="236"/>
                  </a:lnTo>
                  <a:lnTo>
                    <a:pt x="25" y="239"/>
                  </a:lnTo>
                  <a:lnTo>
                    <a:pt x="30" y="246"/>
                  </a:lnTo>
                  <a:lnTo>
                    <a:pt x="32" y="249"/>
                  </a:lnTo>
                  <a:lnTo>
                    <a:pt x="35" y="250"/>
                  </a:lnTo>
                  <a:lnTo>
                    <a:pt x="37" y="252"/>
                  </a:lnTo>
                  <a:lnTo>
                    <a:pt x="39" y="255"/>
                  </a:lnTo>
                  <a:lnTo>
                    <a:pt x="43" y="256"/>
                  </a:lnTo>
                  <a:lnTo>
                    <a:pt x="45" y="257"/>
                  </a:lnTo>
                  <a:lnTo>
                    <a:pt x="45" y="259"/>
                  </a:lnTo>
                  <a:lnTo>
                    <a:pt x="47" y="260"/>
                  </a:lnTo>
                  <a:lnTo>
                    <a:pt x="49" y="261"/>
                  </a:lnTo>
                  <a:lnTo>
                    <a:pt x="51" y="265"/>
                  </a:lnTo>
                  <a:lnTo>
                    <a:pt x="53" y="272"/>
                  </a:lnTo>
                  <a:lnTo>
                    <a:pt x="55" y="276"/>
                  </a:lnTo>
                  <a:lnTo>
                    <a:pt x="57" y="279"/>
                  </a:lnTo>
                  <a:lnTo>
                    <a:pt x="59" y="282"/>
                  </a:lnTo>
                  <a:lnTo>
                    <a:pt x="63" y="284"/>
                  </a:lnTo>
                  <a:lnTo>
                    <a:pt x="65" y="285"/>
                  </a:lnTo>
                  <a:lnTo>
                    <a:pt x="67" y="285"/>
                  </a:lnTo>
                  <a:lnTo>
                    <a:pt x="67" y="288"/>
                  </a:lnTo>
                  <a:lnTo>
                    <a:pt x="68" y="289"/>
                  </a:lnTo>
                  <a:lnTo>
                    <a:pt x="69" y="293"/>
                  </a:lnTo>
                  <a:lnTo>
                    <a:pt x="71" y="296"/>
                  </a:lnTo>
                  <a:lnTo>
                    <a:pt x="72" y="299"/>
                  </a:lnTo>
                  <a:lnTo>
                    <a:pt x="73" y="301"/>
                  </a:lnTo>
                  <a:lnTo>
                    <a:pt x="74" y="303"/>
                  </a:lnTo>
                  <a:lnTo>
                    <a:pt x="76" y="306"/>
                  </a:lnTo>
                  <a:lnTo>
                    <a:pt x="77" y="310"/>
                  </a:lnTo>
                  <a:lnTo>
                    <a:pt x="82" y="311"/>
                  </a:lnTo>
                  <a:lnTo>
                    <a:pt x="86" y="312"/>
                  </a:lnTo>
                  <a:lnTo>
                    <a:pt x="88" y="315"/>
                  </a:lnTo>
                  <a:lnTo>
                    <a:pt x="89" y="316"/>
                  </a:lnTo>
                  <a:lnTo>
                    <a:pt x="90" y="317"/>
                  </a:lnTo>
                  <a:lnTo>
                    <a:pt x="93" y="317"/>
                  </a:lnTo>
                  <a:lnTo>
                    <a:pt x="96" y="317"/>
                  </a:lnTo>
                  <a:lnTo>
                    <a:pt x="99" y="316"/>
                  </a:lnTo>
                  <a:lnTo>
                    <a:pt x="102" y="316"/>
                  </a:lnTo>
                  <a:lnTo>
                    <a:pt x="103" y="315"/>
                  </a:lnTo>
                  <a:lnTo>
                    <a:pt x="108" y="315"/>
                  </a:lnTo>
                  <a:lnTo>
                    <a:pt x="110" y="315"/>
                  </a:lnTo>
                  <a:lnTo>
                    <a:pt x="111" y="316"/>
                  </a:lnTo>
                  <a:lnTo>
                    <a:pt x="112" y="318"/>
                  </a:lnTo>
                  <a:lnTo>
                    <a:pt x="113" y="319"/>
                  </a:lnTo>
                  <a:lnTo>
                    <a:pt x="114" y="320"/>
                  </a:lnTo>
                  <a:lnTo>
                    <a:pt x="117" y="321"/>
                  </a:lnTo>
                  <a:lnTo>
                    <a:pt x="120" y="322"/>
                  </a:lnTo>
                  <a:lnTo>
                    <a:pt x="122" y="324"/>
                  </a:lnTo>
                  <a:lnTo>
                    <a:pt x="123" y="324"/>
                  </a:lnTo>
                  <a:lnTo>
                    <a:pt x="124" y="324"/>
                  </a:lnTo>
                  <a:lnTo>
                    <a:pt x="125" y="324"/>
                  </a:lnTo>
                  <a:lnTo>
                    <a:pt x="126" y="325"/>
                  </a:lnTo>
                  <a:lnTo>
                    <a:pt x="128" y="327"/>
                  </a:lnTo>
                  <a:lnTo>
                    <a:pt x="130" y="328"/>
                  </a:lnTo>
                  <a:lnTo>
                    <a:pt x="132" y="328"/>
                  </a:lnTo>
                  <a:lnTo>
                    <a:pt x="134" y="327"/>
                  </a:lnTo>
                  <a:lnTo>
                    <a:pt x="140" y="325"/>
                  </a:lnTo>
                  <a:lnTo>
                    <a:pt x="144" y="324"/>
                  </a:lnTo>
                  <a:lnTo>
                    <a:pt x="148" y="323"/>
                  </a:lnTo>
                  <a:lnTo>
                    <a:pt x="151" y="321"/>
                  </a:lnTo>
                  <a:lnTo>
                    <a:pt x="155" y="318"/>
                  </a:lnTo>
                  <a:lnTo>
                    <a:pt x="157" y="316"/>
                  </a:lnTo>
                  <a:lnTo>
                    <a:pt x="157" y="313"/>
                  </a:lnTo>
                  <a:lnTo>
                    <a:pt x="160" y="312"/>
                  </a:lnTo>
                  <a:lnTo>
                    <a:pt x="162" y="311"/>
                  </a:lnTo>
                  <a:lnTo>
                    <a:pt x="163" y="311"/>
                  </a:lnTo>
                  <a:lnTo>
                    <a:pt x="164" y="312"/>
                  </a:lnTo>
                  <a:lnTo>
                    <a:pt x="167" y="313"/>
                  </a:lnTo>
                  <a:lnTo>
                    <a:pt x="168" y="313"/>
                  </a:lnTo>
                  <a:lnTo>
                    <a:pt x="171" y="312"/>
                  </a:lnTo>
                  <a:lnTo>
                    <a:pt x="175" y="312"/>
                  </a:lnTo>
                  <a:lnTo>
                    <a:pt x="177" y="310"/>
                  </a:lnTo>
                  <a:lnTo>
                    <a:pt x="180" y="307"/>
                  </a:lnTo>
                  <a:lnTo>
                    <a:pt x="180" y="306"/>
                  </a:lnTo>
                  <a:lnTo>
                    <a:pt x="180" y="302"/>
                  </a:lnTo>
                  <a:lnTo>
                    <a:pt x="179" y="298"/>
                  </a:lnTo>
                  <a:lnTo>
                    <a:pt x="178" y="295"/>
                  </a:lnTo>
                  <a:lnTo>
                    <a:pt x="177" y="293"/>
                  </a:lnTo>
                  <a:lnTo>
                    <a:pt x="175" y="293"/>
                  </a:lnTo>
                  <a:lnTo>
                    <a:pt x="172" y="291"/>
                  </a:lnTo>
                  <a:lnTo>
                    <a:pt x="171" y="290"/>
                  </a:lnTo>
                  <a:lnTo>
                    <a:pt x="169" y="288"/>
                  </a:lnTo>
                  <a:lnTo>
                    <a:pt x="168" y="284"/>
                  </a:lnTo>
                  <a:lnTo>
                    <a:pt x="168" y="282"/>
                  </a:lnTo>
                  <a:lnTo>
                    <a:pt x="167" y="280"/>
                  </a:lnTo>
                  <a:lnTo>
                    <a:pt x="165" y="277"/>
                  </a:lnTo>
                  <a:lnTo>
                    <a:pt x="164" y="273"/>
                  </a:lnTo>
                  <a:lnTo>
                    <a:pt x="161" y="270"/>
                  </a:lnTo>
                  <a:lnTo>
                    <a:pt x="160" y="267"/>
                  </a:lnTo>
                  <a:lnTo>
                    <a:pt x="159" y="262"/>
                  </a:lnTo>
                  <a:lnTo>
                    <a:pt x="157" y="261"/>
                  </a:lnTo>
                  <a:lnTo>
                    <a:pt x="156" y="261"/>
                  </a:lnTo>
                  <a:lnTo>
                    <a:pt x="153" y="260"/>
                  </a:lnTo>
                  <a:lnTo>
                    <a:pt x="150" y="257"/>
                  </a:lnTo>
                  <a:lnTo>
                    <a:pt x="147" y="254"/>
                  </a:lnTo>
                  <a:lnTo>
                    <a:pt x="147" y="252"/>
                  </a:lnTo>
                  <a:lnTo>
                    <a:pt x="146" y="251"/>
                  </a:lnTo>
                  <a:lnTo>
                    <a:pt x="147" y="250"/>
                  </a:lnTo>
                  <a:lnTo>
                    <a:pt x="150" y="249"/>
                  </a:lnTo>
                  <a:lnTo>
                    <a:pt x="153" y="248"/>
                  </a:lnTo>
                  <a:lnTo>
                    <a:pt x="155" y="247"/>
                  </a:lnTo>
                  <a:lnTo>
                    <a:pt x="157" y="245"/>
                  </a:lnTo>
                  <a:lnTo>
                    <a:pt x="159" y="242"/>
                  </a:lnTo>
                  <a:lnTo>
                    <a:pt x="159" y="237"/>
                  </a:lnTo>
                  <a:lnTo>
                    <a:pt x="161" y="231"/>
                  </a:lnTo>
                  <a:lnTo>
                    <a:pt x="165" y="225"/>
                  </a:lnTo>
                  <a:lnTo>
                    <a:pt x="166" y="224"/>
                  </a:lnTo>
                  <a:lnTo>
                    <a:pt x="167" y="222"/>
                  </a:lnTo>
                  <a:lnTo>
                    <a:pt x="168" y="220"/>
                  </a:lnTo>
                  <a:lnTo>
                    <a:pt x="168" y="217"/>
                  </a:lnTo>
                  <a:lnTo>
                    <a:pt x="167" y="216"/>
                  </a:lnTo>
                  <a:lnTo>
                    <a:pt x="166" y="215"/>
                  </a:lnTo>
                  <a:lnTo>
                    <a:pt x="163" y="212"/>
                  </a:lnTo>
                  <a:lnTo>
                    <a:pt x="164" y="210"/>
                  </a:lnTo>
                  <a:lnTo>
                    <a:pt x="166" y="209"/>
                  </a:lnTo>
                  <a:lnTo>
                    <a:pt x="168" y="208"/>
                  </a:lnTo>
                  <a:lnTo>
                    <a:pt x="171" y="206"/>
                  </a:lnTo>
                  <a:lnTo>
                    <a:pt x="173" y="202"/>
                  </a:lnTo>
                  <a:lnTo>
                    <a:pt x="176" y="198"/>
                  </a:lnTo>
                  <a:lnTo>
                    <a:pt x="179" y="193"/>
                  </a:lnTo>
                  <a:lnTo>
                    <a:pt x="180" y="191"/>
                  </a:lnTo>
                  <a:lnTo>
                    <a:pt x="180" y="188"/>
                  </a:lnTo>
                  <a:lnTo>
                    <a:pt x="182" y="183"/>
                  </a:lnTo>
                  <a:lnTo>
                    <a:pt x="185" y="179"/>
                  </a:lnTo>
                  <a:lnTo>
                    <a:pt x="188" y="172"/>
                  </a:lnTo>
                  <a:lnTo>
                    <a:pt x="189" y="167"/>
                  </a:lnTo>
                  <a:lnTo>
                    <a:pt x="190" y="164"/>
                  </a:lnTo>
                  <a:lnTo>
                    <a:pt x="190" y="161"/>
                  </a:lnTo>
                  <a:lnTo>
                    <a:pt x="190" y="155"/>
                  </a:lnTo>
                  <a:lnTo>
                    <a:pt x="190" y="152"/>
                  </a:lnTo>
                  <a:lnTo>
                    <a:pt x="188" y="154"/>
                  </a:lnTo>
                  <a:lnTo>
                    <a:pt x="188" y="152"/>
                  </a:lnTo>
                  <a:lnTo>
                    <a:pt x="188" y="151"/>
                  </a:lnTo>
                  <a:lnTo>
                    <a:pt x="189" y="148"/>
                  </a:lnTo>
                  <a:lnTo>
                    <a:pt x="191" y="142"/>
                  </a:lnTo>
                  <a:lnTo>
                    <a:pt x="191" y="139"/>
                  </a:lnTo>
                  <a:lnTo>
                    <a:pt x="191" y="136"/>
                  </a:lnTo>
                  <a:lnTo>
                    <a:pt x="193" y="134"/>
                  </a:lnTo>
                  <a:lnTo>
                    <a:pt x="193" y="132"/>
                  </a:lnTo>
                  <a:lnTo>
                    <a:pt x="195" y="126"/>
                  </a:lnTo>
                  <a:lnTo>
                    <a:pt x="197" y="121"/>
                  </a:lnTo>
                  <a:lnTo>
                    <a:pt x="199" y="117"/>
                  </a:lnTo>
                  <a:lnTo>
                    <a:pt x="202" y="113"/>
                  </a:lnTo>
                  <a:lnTo>
                    <a:pt x="204" y="106"/>
                  </a:lnTo>
                  <a:lnTo>
                    <a:pt x="205" y="103"/>
                  </a:lnTo>
                  <a:lnTo>
                    <a:pt x="206" y="101"/>
                  </a:lnTo>
                  <a:lnTo>
                    <a:pt x="208" y="99"/>
                  </a:lnTo>
                  <a:lnTo>
                    <a:pt x="210" y="97"/>
                  </a:lnTo>
                  <a:lnTo>
                    <a:pt x="215" y="95"/>
                  </a:lnTo>
                  <a:lnTo>
                    <a:pt x="224" y="91"/>
                  </a:lnTo>
                  <a:lnTo>
                    <a:pt x="223" y="89"/>
                  </a:lnTo>
                  <a:lnTo>
                    <a:pt x="221" y="85"/>
                  </a:lnTo>
                  <a:lnTo>
                    <a:pt x="218" y="83"/>
                  </a:lnTo>
                  <a:lnTo>
                    <a:pt x="216" y="81"/>
                  </a:lnTo>
                  <a:lnTo>
                    <a:pt x="214" y="80"/>
                  </a:lnTo>
                  <a:lnTo>
                    <a:pt x="211" y="80"/>
                  </a:lnTo>
                  <a:lnTo>
                    <a:pt x="209" y="80"/>
                  </a:lnTo>
                  <a:lnTo>
                    <a:pt x="208" y="78"/>
                  </a:lnTo>
                  <a:lnTo>
                    <a:pt x="207" y="77"/>
                  </a:lnTo>
                  <a:lnTo>
                    <a:pt x="207" y="73"/>
                  </a:lnTo>
                  <a:lnTo>
                    <a:pt x="206" y="67"/>
                  </a:lnTo>
                  <a:lnTo>
                    <a:pt x="205" y="61"/>
                  </a:lnTo>
                  <a:lnTo>
                    <a:pt x="205" y="56"/>
                  </a:lnTo>
                  <a:lnTo>
                    <a:pt x="203" y="50"/>
                  </a:lnTo>
                  <a:lnTo>
                    <a:pt x="203" y="46"/>
                  </a:lnTo>
                  <a:lnTo>
                    <a:pt x="203" y="40"/>
                  </a:lnTo>
                  <a:lnTo>
                    <a:pt x="203" y="36"/>
                  </a:lnTo>
                  <a:lnTo>
                    <a:pt x="202" y="33"/>
                  </a:lnTo>
                  <a:lnTo>
                    <a:pt x="201" y="29"/>
                  </a:lnTo>
                  <a:lnTo>
                    <a:pt x="200" y="27"/>
                  </a:lnTo>
                  <a:lnTo>
                    <a:pt x="200" y="25"/>
                  </a:lnTo>
                  <a:lnTo>
                    <a:pt x="202" y="23"/>
                  </a:lnTo>
                  <a:lnTo>
                    <a:pt x="203" y="22"/>
                  </a:lnTo>
                  <a:lnTo>
                    <a:pt x="203" y="20"/>
                  </a:lnTo>
                  <a:lnTo>
                    <a:pt x="203" y="19"/>
                  </a:lnTo>
                  <a:lnTo>
                    <a:pt x="201" y="18"/>
                  </a:lnTo>
                  <a:lnTo>
                    <a:pt x="197" y="14"/>
                  </a:lnTo>
                  <a:lnTo>
                    <a:pt x="196" y="12"/>
                  </a:lnTo>
                  <a:lnTo>
                    <a:pt x="195" y="10"/>
                  </a:lnTo>
                  <a:lnTo>
                    <a:pt x="191" y="9"/>
                  </a:lnTo>
                  <a:lnTo>
                    <a:pt x="188" y="7"/>
                  </a:lnTo>
                  <a:lnTo>
                    <a:pt x="186" y="7"/>
                  </a:lnTo>
                  <a:lnTo>
                    <a:pt x="184" y="7"/>
                  </a:lnTo>
                  <a:lnTo>
                    <a:pt x="183" y="5"/>
                  </a:lnTo>
                  <a:lnTo>
                    <a:pt x="183" y="3"/>
                  </a:lnTo>
                  <a:lnTo>
                    <a:pt x="182" y="0"/>
                  </a:lnTo>
                  <a:lnTo>
                    <a:pt x="177" y="6"/>
                  </a:lnTo>
                  <a:lnTo>
                    <a:pt x="173" y="10"/>
                  </a:lnTo>
                  <a:lnTo>
                    <a:pt x="171" y="15"/>
                  </a:lnTo>
                  <a:lnTo>
                    <a:pt x="168" y="18"/>
                  </a:lnTo>
                  <a:lnTo>
                    <a:pt x="167" y="20"/>
                  </a:lnTo>
                  <a:lnTo>
                    <a:pt x="163" y="22"/>
                  </a:lnTo>
                  <a:lnTo>
                    <a:pt x="160" y="23"/>
                  </a:lnTo>
                  <a:lnTo>
                    <a:pt x="157" y="23"/>
                  </a:lnTo>
                  <a:lnTo>
                    <a:pt x="151" y="23"/>
                  </a:lnTo>
                  <a:lnTo>
                    <a:pt x="144" y="24"/>
                  </a:lnTo>
                  <a:lnTo>
                    <a:pt x="139" y="24"/>
                  </a:lnTo>
                  <a:lnTo>
                    <a:pt x="115" y="24"/>
                  </a:lnTo>
                  <a:lnTo>
                    <a:pt x="112" y="25"/>
                  </a:lnTo>
                  <a:lnTo>
                    <a:pt x="109" y="25"/>
                  </a:lnTo>
                  <a:lnTo>
                    <a:pt x="106" y="25"/>
                  </a:lnTo>
                  <a:lnTo>
                    <a:pt x="102" y="26"/>
                  </a:lnTo>
                  <a:lnTo>
                    <a:pt x="97" y="27"/>
                  </a:lnTo>
                  <a:lnTo>
                    <a:pt x="91" y="26"/>
                  </a:lnTo>
                  <a:lnTo>
                    <a:pt x="85" y="27"/>
                  </a:lnTo>
                  <a:lnTo>
                    <a:pt x="78" y="26"/>
                  </a:lnTo>
                  <a:lnTo>
                    <a:pt x="73" y="25"/>
                  </a:lnTo>
                  <a:lnTo>
                    <a:pt x="68" y="24"/>
                  </a:lnTo>
                  <a:lnTo>
                    <a:pt x="61" y="23"/>
                  </a:lnTo>
                  <a:lnTo>
                    <a:pt x="56" y="20"/>
                  </a:lnTo>
                  <a:lnTo>
                    <a:pt x="51" y="19"/>
                  </a:lnTo>
                  <a:lnTo>
                    <a:pt x="45" y="19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44" y="48"/>
                  </a:lnTo>
                  <a:lnTo>
                    <a:pt x="44" y="51"/>
                  </a:lnTo>
                  <a:lnTo>
                    <a:pt x="44" y="54"/>
                  </a:lnTo>
                  <a:lnTo>
                    <a:pt x="45" y="56"/>
                  </a:lnTo>
                  <a:lnTo>
                    <a:pt x="45" y="57"/>
                  </a:lnTo>
                  <a:lnTo>
                    <a:pt x="44" y="58"/>
                  </a:lnTo>
                  <a:lnTo>
                    <a:pt x="41" y="58"/>
                  </a:lnTo>
                  <a:lnTo>
                    <a:pt x="36" y="58"/>
                  </a:lnTo>
                  <a:lnTo>
                    <a:pt x="33" y="57"/>
                  </a:lnTo>
                  <a:lnTo>
                    <a:pt x="32" y="57"/>
                  </a:lnTo>
                  <a:lnTo>
                    <a:pt x="31" y="58"/>
                  </a:lnTo>
                  <a:lnTo>
                    <a:pt x="30" y="60"/>
                  </a:lnTo>
                  <a:lnTo>
                    <a:pt x="29" y="63"/>
                  </a:lnTo>
                  <a:lnTo>
                    <a:pt x="29" y="67"/>
                  </a:lnTo>
                  <a:lnTo>
                    <a:pt x="28" y="69"/>
                  </a:lnTo>
                  <a:lnTo>
                    <a:pt x="27" y="73"/>
                  </a:lnTo>
                  <a:lnTo>
                    <a:pt x="27" y="78"/>
                  </a:lnTo>
                  <a:lnTo>
                    <a:pt x="27" y="7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1" name="Freeform 1765">
              <a:extLst>
                <a:ext uri="{FF2B5EF4-FFF2-40B4-BE49-F238E27FC236}">
                  <a16:creationId xmlns:a16="http://schemas.microsoft.com/office/drawing/2014/main" id="{D9705BE0-66DF-FB4E-871B-4B2511149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4148138"/>
              <a:ext cx="274638" cy="190500"/>
            </a:xfrm>
            <a:custGeom>
              <a:avLst/>
              <a:gdLst/>
              <a:ahLst/>
              <a:cxnLst>
                <a:cxn ang="0">
                  <a:pos x="98" y="8"/>
                </a:cxn>
                <a:cxn ang="0">
                  <a:pos x="86" y="13"/>
                </a:cxn>
                <a:cxn ang="0">
                  <a:pos x="71" y="17"/>
                </a:cxn>
                <a:cxn ang="0">
                  <a:pos x="66" y="20"/>
                </a:cxn>
                <a:cxn ang="0">
                  <a:pos x="61" y="30"/>
                </a:cxn>
                <a:cxn ang="0">
                  <a:pos x="60" y="39"/>
                </a:cxn>
                <a:cxn ang="0">
                  <a:pos x="52" y="43"/>
                </a:cxn>
                <a:cxn ang="0">
                  <a:pos x="40" y="46"/>
                </a:cxn>
                <a:cxn ang="0">
                  <a:pos x="28" y="48"/>
                </a:cxn>
                <a:cxn ang="0">
                  <a:pos x="19" y="52"/>
                </a:cxn>
                <a:cxn ang="0">
                  <a:pos x="9" y="53"/>
                </a:cxn>
                <a:cxn ang="0">
                  <a:pos x="7" y="61"/>
                </a:cxn>
                <a:cxn ang="0">
                  <a:pos x="2" y="76"/>
                </a:cxn>
                <a:cxn ang="0">
                  <a:pos x="0" y="83"/>
                </a:cxn>
                <a:cxn ang="0">
                  <a:pos x="3" y="96"/>
                </a:cxn>
                <a:cxn ang="0">
                  <a:pos x="13" y="112"/>
                </a:cxn>
                <a:cxn ang="0">
                  <a:pos x="17" y="119"/>
                </a:cxn>
                <a:cxn ang="0">
                  <a:pos x="23" y="119"/>
                </a:cxn>
                <a:cxn ang="0">
                  <a:pos x="28" y="118"/>
                </a:cxn>
                <a:cxn ang="0">
                  <a:pos x="40" y="117"/>
                </a:cxn>
                <a:cxn ang="0">
                  <a:pos x="48" y="112"/>
                </a:cxn>
                <a:cxn ang="0">
                  <a:pos x="53" y="112"/>
                </a:cxn>
                <a:cxn ang="0">
                  <a:pos x="56" y="104"/>
                </a:cxn>
                <a:cxn ang="0">
                  <a:pos x="60" y="97"/>
                </a:cxn>
                <a:cxn ang="0">
                  <a:pos x="67" y="93"/>
                </a:cxn>
                <a:cxn ang="0">
                  <a:pos x="75" y="95"/>
                </a:cxn>
                <a:cxn ang="0">
                  <a:pos x="86" y="98"/>
                </a:cxn>
                <a:cxn ang="0">
                  <a:pos x="91" y="102"/>
                </a:cxn>
                <a:cxn ang="0">
                  <a:pos x="99" y="102"/>
                </a:cxn>
                <a:cxn ang="0">
                  <a:pos x="112" y="97"/>
                </a:cxn>
                <a:cxn ang="0">
                  <a:pos x="120" y="92"/>
                </a:cxn>
                <a:cxn ang="0">
                  <a:pos x="127" y="89"/>
                </a:cxn>
                <a:cxn ang="0">
                  <a:pos x="138" y="91"/>
                </a:cxn>
                <a:cxn ang="0">
                  <a:pos x="144" y="92"/>
                </a:cxn>
                <a:cxn ang="0">
                  <a:pos x="147" y="86"/>
                </a:cxn>
                <a:cxn ang="0">
                  <a:pos x="152" y="85"/>
                </a:cxn>
                <a:cxn ang="0">
                  <a:pos x="161" y="87"/>
                </a:cxn>
                <a:cxn ang="0">
                  <a:pos x="172" y="86"/>
                </a:cxn>
                <a:cxn ang="0">
                  <a:pos x="171" y="82"/>
                </a:cxn>
                <a:cxn ang="0">
                  <a:pos x="167" y="74"/>
                </a:cxn>
                <a:cxn ang="0">
                  <a:pos x="163" y="70"/>
                </a:cxn>
                <a:cxn ang="0">
                  <a:pos x="155" y="62"/>
                </a:cxn>
                <a:cxn ang="0">
                  <a:pos x="149" y="47"/>
                </a:cxn>
                <a:cxn ang="0">
                  <a:pos x="145" y="43"/>
                </a:cxn>
                <a:cxn ang="0">
                  <a:pos x="137" y="38"/>
                </a:cxn>
                <a:cxn ang="0">
                  <a:pos x="130" y="32"/>
                </a:cxn>
                <a:cxn ang="0">
                  <a:pos x="122" y="19"/>
                </a:cxn>
                <a:cxn ang="0">
                  <a:pos x="121" y="14"/>
                </a:cxn>
                <a:cxn ang="0">
                  <a:pos x="118" y="8"/>
                </a:cxn>
                <a:cxn ang="0">
                  <a:pos x="115" y="3"/>
                </a:cxn>
                <a:cxn ang="0">
                  <a:pos x="108" y="4"/>
                </a:cxn>
              </a:cxnLst>
              <a:rect l="0" t="0" r="r" b="b"/>
              <a:pathLst>
                <a:path w="173" h="120">
                  <a:moveTo>
                    <a:pt x="107" y="4"/>
                  </a:moveTo>
                  <a:lnTo>
                    <a:pt x="102" y="7"/>
                  </a:lnTo>
                  <a:lnTo>
                    <a:pt x="98" y="8"/>
                  </a:lnTo>
                  <a:lnTo>
                    <a:pt x="94" y="10"/>
                  </a:lnTo>
                  <a:lnTo>
                    <a:pt x="90" y="12"/>
                  </a:lnTo>
                  <a:lnTo>
                    <a:pt x="86" y="13"/>
                  </a:lnTo>
                  <a:lnTo>
                    <a:pt x="78" y="16"/>
                  </a:lnTo>
                  <a:lnTo>
                    <a:pt x="73" y="17"/>
                  </a:lnTo>
                  <a:lnTo>
                    <a:pt x="71" y="17"/>
                  </a:lnTo>
                  <a:lnTo>
                    <a:pt x="69" y="17"/>
                  </a:lnTo>
                  <a:lnTo>
                    <a:pt x="67" y="18"/>
                  </a:lnTo>
                  <a:lnTo>
                    <a:pt x="66" y="20"/>
                  </a:lnTo>
                  <a:lnTo>
                    <a:pt x="64" y="23"/>
                  </a:lnTo>
                  <a:lnTo>
                    <a:pt x="62" y="26"/>
                  </a:lnTo>
                  <a:lnTo>
                    <a:pt x="61" y="30"/>
                  </a:lnTo>
                  <a:lnTo>
                    <a:pt x="60" y="34"/>
                  </a:lnTo>
                  <a:lnTo>
                    <a:pt x="60" y="37"/>
                  </a:lnTo>
                  <a:lnTo>
                    <a:pt x="60" y="39"/>
                  </a:lnTo>
                  <a:lnTo>
                    <a:pt x="58" y="41"/>
                  </a:lnTo>
                  <a:lnTo>
                    <a:pt x="57" y="42"/>
                  </a:lnTo>
                  <a:lnTo>
                    <a:pt x="52" y="43"/>
                  </a:lnTo>
                  <a:lnTo>
                    <a:pt x="48" y="43"/>
                  </a:lnTo>
                  <a:lnTo>
                    <a:pt x="44" y="44"/>
                  </a:lnTo>
                  <a:lnTo>
                    <a:pt x="40" y="46"/>
                  </a:lnTo>
                  <a:lnTo>
                    <a:pt x="36" y="47"/>
                  </a:lnTo>
                  <a:lnTo>
                    <a:pt x="30" y="47"/>
                  </a:lnTo>
                  <a:lnTo>
                    <a:pt x="28" y="48"/>
                  </a:lnTo>
                  <a:lnTo>
                    <a:pt x="27" y="50"/>
                  </a:lnTo>
                  <a:lnTo>
                    <a:pt x="23" y="51"/>
                  </a:lnTo>
                  <a:lnTo>
                    <a:pt x="19" y="52"/>
                  </a:lnTo>
                  <a:lnTo>
                    <a:pt x="15" y="54"/>
                  </a:lnTo>
                  <a:lnTo>
                    <a:pt x="13" y="54"/>
                  </a:lnTo>
                  <a:lnTo>
                    <a:pt x="9" y="53"/>
                  </a:lnTo>
                  <a:lnTo>
                    <a:pt x="8" y="56"/>
                  </a:lnTo>
                  <a:lnTo>
                    <a:pt x="8" y="59"/>
                  </a:lnTo>
                  <a:lnTo>
                    <a:pt x="7" y="61"/>
                  </a:lnTo>
                  <a:lnTo>
                    <a:pt x="6" y="64"/>
                  </a:lnTo>
                  <a:lnTo>
                    <a:pt x="4" y="67"/>
                  </a:lnTo>
                  <a:lnTo>
                    <a:pt x="2" y="76"/>
                  </a:lnTo>
                  <a:lnTo>
                    <a:pt x="1" y="79"/>
                  </a:lnTo>
                  <a:lnTo>
                    <a:pt x="0" y="81"/>
                  </a:lnTo>
                  <a:lnTo>
                    <a:pt x="0" y="83"/>
                  </a:lnTo>
                  <a:lnTo>
                    <a:pt x="1" y="86"/>
                  </a:lnTo>
                  <a:lnTo>
                    <a:pt x="2" y="91"/>
                  </a:lnTo>
                  <a:lnTo>
                    <a:pt x="3" y="96"/>
                  </a:lnTo>
                  <a:lnTo>
                    <a:pt x="4" y="100"/>
                  </a:lnTo>
                  <a:lnTo>
                    <a:pt x="8" y="106"/>
                  </a:lnTo>
                  <a:lnTo>
                    <a:pt x="13" y="112"/>
                  </a:lnTo>
                  <a:lnTo>
                    <a:pt x="15" y="114"/>
                  </a:lnTo>
                  <a:lnTo>
                    <a:pt x="16" y="117"/>
                  </a:lnTo>
                  <a:lnTo>
                    <a:pt x="17" y="119"/>
                  </a:lnTo>
                  <a:lnTo>
                    <a:pt x="19" y="120"/>
                  </a:lnTo>
                  <a:lnTo>
                    <a:pt x="21" y="120"/>
                  </a:lnTo>
                  <a:lnTo>
                    <a:pt x="23" y="119"/>
                  </a:lnTo>
                  <a:lnTo>
                    <a:pt x="25" y="119"/>
                  </a:lnTo>
                  <a:lnTo>
                    <a:pt x="27" y="119"/>
                  </a:lnTo>
                  <a:lnTo>
                    <a:pt x="28" y="118"/>
                  </a:lnTo>
                  <a:lnTo>
                    <a:pt x="33" y="117"/>
                  </a:lnTo>
                  <a:lnTo>
                    <a:pt x="37" y="117"/>
                  </a:lnTo>
                  <a:lnTo>
                    <a:pt x="40" y="117"/>
                  </a:lnTo>
                  <a:lnTo>
                    <a:pt x="42" y="115"/>
                  </a:lnTo>
                  <a:lnTo>
                    <a:pt x="45" y="114"/>
                  </a:lnTo>
                  <a:lnTo>
                    <a:pt x="48" y="112"/>
                  </a:lnTo>
                  <a:lnTo>
                    <a:pt x="50" y="112"/>
                  </a:lnTo>
                  <a:lnTo>
                    <a:pt x="52" y="113"/>
                  </a:lnTo>
                  <a:lnTo>
                    <a:pt x="53" y="112"/>
                  </a:lnTo>
                  <a:lnTo>
                    <a:pt x="55" y="110"/>
                  </a:lnTo>
                  <a:lnTo>
                    <a:pt x="56" y="106"/>
                  </a:lnTo>
                  <a:lnTo>
                    <a:pt x="56" y="104"/>
                  </a:lnTo>
                  <a:lnTo>
                    <a:pt x="57" y="102"/>
                  </a:lnTo>
                  <a:lnTo>
                    <a:pt x="59" y="99"/>
                  </a:lnTo>
                  <a:lnTo>
                    <a:pt x="60" y="97"/>
                  </a:lnTo>
                  <a:lnTo>
                    <a:pt x="60" y="95"/>
                  </a:lnTo>
                  <a:lnTo>
                    <a:pt x="64" y="93"/>
                  </a:lnTo>
                  <a:lnTo>
                    <a:pt x="67" y="93"/>
                  </a:lnTo>
                  <a:lnTo>
                    <a:pt x="70" y="92"/>
                  </a:lnTo>
                  <a:lnTo>
                    <a:pt x="72" y="93"/>
                  </a:lnTo>
                  <a:lnTo>
                    <a:pt x="75" y="95"/>
                  </a:lnTo>
                  <a:lnTo>
                    <a:pt x="80" y="97"/>
                  </a:lnTo>
                  <a:lnTo>
                    <a:pt x="83" y="97"/>
                  </a:lnTo>
                  <a:lnTo>
                    <a:pt x="86" y="98"/>
                  </a:lnTo>
                  <a:lnTo>
                    <a:pt x="88" y="99"/>
                  </a:lnTo>
                  <a:lnTo>
                    <a:pt x="90" y="101"/>
                  </a:lnTo>
                  <a:lnTo>
                    <a:pt x="91" y="102"/>
                  </a:lnTo>
                  <a:lnTo>
                    <a:pt x="93" y="103"/>
                  </a:lnTo>
                  <a:lnTo>
                    <a:pt x="96" y="102"/>
                  </a:lnTo>
                  <a:lnTo>
                    <a:pt x="99" y="102"/>
                  </a:lnTo>
                  <a:lnTo>
                    <a:pt x="104" y="101"/>
                  </a:lnTo>
                  <a:lnTo>
                    <a:pt x="109" y="99"/>
                  </a:lnTo>
                  <a:lnTo>
                    <a:pt x="112" y="97"/>
                  </a:lnTo>
                  <a:lnTo>
                    <a:pt x="114" y="95"/>
                  </a:lnTo>
                  <a:lnTo>
                    <a:pt x="116" y="92"/>
                  </a:lnTo>
                  <a:lnTo>
                    <a:pt x="120" y="92"/>
                  </a:lnTo>
                  <a:lnTo>
                    <a:pt x="122" y="91"/>
                  </a:lnTo>
                  <a:lnTo>
                    <a:pt x="125" y="91"/>
                  </a:lnTo>
                  <a:lnTo>
                    <a:pt x="127" y="89"/>
                  </a:lnTo>
                  <a:lnTo>
                    <a:pt x="130" y="89"/>
                  </a:lnTo>
                  <a:lnTo>
                    <a:pt x="133" y="89"/>
                  </a:lnTo>
                  <a:lnTo>
                    <a:pt x="138" y="91"/>
                  </a:lnTo>
                  <a:lnTo>
                    <a:pt x="141" y="93"/>
                  </a:lnTo>
                  <a:lnTo>
                    <a:pt x="143" y="93"/>
                  </a:lnTo>
                  <a:lnTo>
                    <a:pt x="144" y="92"/>
                  </a:lnTo>
                  <a:lnTo>
                    <a:pt x="147" y="89"/>
                  </a:lnTo>
                  <a:lnTo>
                    <a:pt x="147" y="87"/>
                  </a:lnTo>
                  <a:lnTo>
                    <a:pt x="147" y="86"/>
                  </a:lnTo>
                  <a:lnTo>
                    <a:pt x="148" y="85"/>
                  </a:lnTo>
                  <a:lnTo>
                    <a:pt x="150" y="85"/>
                  </a:lnTo>
                  <a:lnTo>
                    <a:pt x="152" y="85"/>
                  </a:lnTo>
                  <a:lnTo>
                    <a:pt x="157" y="86"/>
                  </a:lnTo>
                  <a:lnTo>
                    <a:pt x="159" y="86"/>
                  </a:lnTo>
                  <a:lnTo>
                    <a:pt x="161" y="87"/>
                  </a:lnTo>
                  <a:lnTo>
                    <a:pt x="167" y="87"/>
                  </a:lnTo>
                  <a:lnTo>
                    <a:pt x="171" y="87"/>
                  </a:lnTo>
                  <a:lnTo>
                    <a:pt x="172" y="86"/>
                  </a:lnTo>
                  <a:lnTo>
                    <a:pt x="173" y="86"/>
                  </a:lnTo>
                  <a:lnTo>
                    <a:pt x="172" y="85"/>
                  </a:lnTo>
                  <a:lnTo>
                    <a:pt x="171" y="82"/>
                  </a:lnTo>
                  <a:lnTo>
                    <a:pt x="169" y="79"/>
                  </a:lnTo>
                  <a:lnTo>
                    <a:pt x="168" y="75"/>
                  </a:lnTo>
                  <a:lnTo>
                    <a:pt x="167" y="74"/>
                  </a:lnTo>
                  <a:lnTo>
                    <a:pt x="167" y="71"/>
                  </a:lnTo>
                  <a:lnTo>
                    <a:pt x="165" y="71"/>
                  </a:lnTo>
                  <a:lnTo>
                    <a:pt x="163" y="70"/>
                  </a:lnTo>
                  <a:lnTo>
                    <a:pt x="159" y="68"/>
                  </a:lnTo>
                  <a:lnTo>
                    <a:pt x="157" y="65"/>
                  </a:lnTo>
                  <a:lnTo>
                    <a:pt x="155" y="62"/>
                  </a:lnTo>
                  <a:lnTo>
                    <a:pt x="153" y="58"/>
                  </a:lnTo>
                  <a:lnTo>
                    <a:pt x="151" y="51"/>
                  </a:lnTo>
                  <a:lnTo>
                    <a:pt x="149" y="47"/>
                  </a:lnTo>
                  <a:lnTo>
                    <a:pt x="147" y="46"/>
                  </a:lnTo>
                  <a:lnTo>
                    <a:pt x="145" y="45"/>
                  </a:lnTo>
                  <a:lnTo>
                    <a:pt x="145" y="43"/>
                  </a:lnTo>
                  <a:lnTo>
                    <a:pt x="143" y="42"/>
                  </a:lnTo>
                  <a:lnTo>
                    <a:pt x="139" y="41"/>
                  </a:lnTo>
                  <a:lnTo>
                    <a:pt x="137" y="38"/>
                  </a:lnTo>
                  <a:lnTo>
                    <a:pt x="135" y="36"/>
                  </a:lnTo>
                  <a:lnTo>
                    <a:pt x="132" y="35"/>
                  </a:lnTo>
                  <a:lnTo>
                    <a:pt x="130" y="32"/>
                  </a:lnTo>
                  <a:lnTo>
                    <a:pt x="125" y="25"/>
                  </a:lnTo>
                  <a:lnTo>
                    <a:pt x="124" y="22"/>
                  </a:lnTo>
                  <a:lnTo>
                    <a:pt x="122" y="19"/>
                  </a:lnTo>
                  <a:lnTo>
                    <a:pt x="121" y="18"/>
                  </a:lnTo>
                  <a:lnTo>
                    <a:pt x="122" y="17"/>
                  </a:lnTo>
                  <a:lnTo>
                    <a:pt x="121" y="14"/>
                  </a:lnTo>
                  <a:lnTo>
                    <a:pt x="120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6" y="7"/>
                  </a:lnTo>
                  <a:lnTo>
                    <a:pt x="116" y="6"/>
                  </a:lnTo>
                  <a:lnTo>
                    <a:pt x="115" y="3"/>
                  </a:lnTo>
                  <a:lnTo>
                    <a:pt x="114" y="0"/>
                  </a:lnTo>
                  <a:lnTo>
                    <a:pt x="109" y="2"/>
                  </a:lnTo>
                  <a:lnTo>
                    <a:pt x="108" y="4"/>
                  </a:lnTo>
                  <a:lnTo>
                    <a:pt x="107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2" name="Freeform 1766">
              <a:extLst>
                <a:ext uri="{FF2B5EF4-FFF2-40B4-BE49-F238E27FC236}">
                  <a16:creationId xmlns:a16="http://schemas.microsoft.com/office/drawing/2014/main" id="{8D3287C1-7A7B-E745-8209-048371B02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775" y="4860926"/>
              <a:ext cx="271463" cy="323850"/>
            </a:xfrm>
            <a:custGeom>
              <a:avLst/>
              <a:gdLst/>
              <a:ahLst/>
              <a:cxnLst>
                <a:cxn ang="0">
                  <a:pos x="142" y="14"/>
                </a:cxn>
                <a:cxn ang="0">
                  <a:pos x="130" y="16"/>
                </a:cxn>
                <a:cxn ang="0">
                  <a:pos x="114" y="16"/>
                </a:cxn>
                <a:cxn ang="0">
                  <a:pos x="88" y="13"/>
                </a:cxn>
                <a:cxn ang="0">
                  <a:pos x="77" y="12"/>
                </a:cxn>
                <a:cxn ang="0">
                  <a:pos x="65" y="11"/>
                </a:cxn>
                <a:cxn ang="0">
                  <a:pos x="43" y="8"/>
                </a:cxn>
                <a:cxn ang="0">
                  <a:pos x="30" y="4"/>
                </a:cxn>
                <a:cxn ang="0">
                  <a:pos x="18" y="1"/>
                </a:cxn>
                <a:cxn ang="0">
                  <a:pos x="9" y="2"/>
                </a:cxn>
                <a:cxn ang="0">
                  <a:pos x="1" y="6"/>
                </a:cxn>
                <a:cxn ang="0">
                  <a:pos x="12" y="32"/>
                </a:cxn>
                <a:cxn ang="0">
                  <a:pos x="18" y="49"/>
                </a:cxn>
                <a:cxn ang="0">
                  <a:pos x="22" y="63"/>
                </a:cxn>
                <a:cxn ang="0">
                  <a:pos x="28" y="74"/>
                </a:cxn>
                <a:cxn ang="0">
                  <a:pos x="31" y="87"/>
                </a:cxn>
                <a:cxn ang="0">
                  <a:pos x="36" y="96"/>
                </a:cxn>
                <a:cxn ang="0">
                  <a:pos x="33" y="113"/>
                </a:cxn>
                <a:cxn ang="0">
                  <a:pos x="35" y="132"/>
                </a:cxn>
                <a:cxn ang="0">
                  <a:pos x="40" y="138"/>
                </a:cxn>
                <a:cxn ang="0">
                  <a:pos x="43" y="160"/>
                </a:cxn>
                <a:cxn ang="0">
                  <a:pos x="45" y="170"/>
                </a:cxn>
                <a:cxn ang="0">
                  <a:pos x="49" y="176"/>
                </a:cxn>
                <a:cxn ang="0">
                  <a:pos x="57" y="194"/>
                </a:cxn>
                <a:cxn ang="0">
                  <a:pos x="66" y="192"/>
                </a:cxn>
                <a:cxn ang="0">
                  <a:pos x="72" y="196"/>
                </a:cxn>
                <a:cxn ang="0">
                  <a:pos x="79" y="199"/>
                </a:cxn>
                <a:cxn ang="0">
                  <a:pos x="83" y="203"/>
                </a:cxn>
                <a:cxn ang="0">
                  <a:pos x="90" y="201"/>
                </a:cxn>
                <a:cxn ang="0">
                  <a:pos x="97" y="204"/>
                </a:cxn>
                <a:cxn ang="0">
                  <a:pos x="102" y="201"/>
                </a:cxn>
                <a:cxn ang="0">
                  <a:pos x="110" y="199"/>
                </a:cxn>
                <a:cxn ang="0">
                  <a:pos x="110" y="185"/>
                </a:cxn>
                <a:cxn ang="0">
                  <a:pos x="109" y="165"/>
                </a:cxn>
                <a:cxn ang="0">
                  <a:pos x="110" y="147"/>
                </a:cxn>
                <a:cxn ang="0">
                  <a:pos x="107" y="136"/>
                </a:cxn>
                <a:cxn ang="0">
                  <a:pos x="105" y="128"/>
                </a:cxn>
                <a:cxn ang="0">
                  <a:pos x="107" y="112"/>
                </a:cxn>
                <a:cxn ang="0">
                  <a:pos x="106" y="96"/>
                </a:cxn>
                <a:cxn ang="0">
                  <a:pos x="110" y="85"/>
                </a:cxn>
                <a:cxn ang="0">
                  <a:pos x="121" y="82"/>
                </a:cxn>
                <a:cxn ang="0">
                  <a:pos x="122" y="65"/>
                </a:cxn>
                <a:cxn ang="0">
                  <a:pos x="121" y="48"/>
                </a:cxn>
                <a:cxn ang="0">
                  <a:pos x="122" y="29"/>
                </a:cxn>
                <a:cxn ang="0">
                  <a:pos x="128" y="24"/>
                </a:cxn>
                <a:cxn ang="0">
                  <a:pos x="143" y="17"/>
                </a:cxn>
                <a:cxn ang="0">
                  <a:pos x="150" y="16"/>
                </a:cxn>
                <a:cxn ang="0">
                  <a:pos x="153" y="22"/>
                </a:cxn>
                <a:cxn ang="0">
                  <a:pos x="166" y="18"/>
                </a:cxn>
                <a:cxn ang="0">
                  <a:pos x="159" y="13"/>
                </a:cxn>
              </a:cxnLst>
              <a:rect l="0" t="0" r="r" b="b"/>
              <a:pathLst>
                <a:path w="171" h="204">
                  <a:moveTo>
                    <a:pt x="151" y="14"/>
                  </a:moveTo>
                  <a:lnTo>
                    <a:pt x="146" y="13"/>
                  </a:lnTo>
                  <a:lnTo>
                    <a:pt x="144" y="13"/>
                  </a:lnTo>
                  <a:lnTo>
                    <a:pt x="142" y="14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34" y="16"/>
                  </a:lnTo>
                  <a:lnTo>
                    <a:pt x="130" y="16"/>
                  </a:lnTo>
                  <a:lnTo>
                    <a:pt x="124" y="16"/>
                  </a:lnTo>
                  <a:lnTo>
                    <a:pt x="122" y="16"/>
                  </a:lnTo>
                  <a:lnTo>
                    <a:pt x="120" y="17"/>
                  </a:lnTo>
                  <a:lnTo>
                    <a:pt x="114" y="16"/>
                  </a:lnTo>
                  <a:lnTo>
                    <a:pt x="107" y="15"/>
                  </a:lnTo>
                  <a:lnTo>
                    <a:pt x="102" y="14"/>
                  </a:lnTo>
                  <a:lnTo>
                    <a:pt x="96" y="14"/>
                  </a:lnTo>
                  <a:lnTo>
                    <a:pt x="88" y="13"/>
                  </a:lnTo>
                  <a:lnTo>
                    <a:pt x="85" y="13"/>
                  </a:lnTo>
                  <a:lnTo>
                    <a:pt x="82" y="13"/>
                  </a:lnTo>
                  <a:lnTo>
                    <a:pt x="80" y="12"/>
                  </a:lnTo>
                  <a:lnTo>
                    <a:pt x="77" y="12"/>
                  </a:lnTo>
                  <a:lnTo>
                    <a:pt x="74" y="11"/>
                  </a:lnTo>
                  <a:lnTo>
                    <a:pt x="72" y="10"/>
                  </a:lnTo>
                  <a:lnTo>
                    <a:pt x="69" y="10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3" y="9"/>
                  </a:lnTo>
                  <a:lnTo>
                    <a:pt x="47" y="9"/>
                  </a:lnTo>
                  <a:lnTo>
                    <a:pt x="43" y="8"/>
                  </a:lnTo>
                  <a:lnTo>
                    <a:pt x="40" y="8"/>
                  </a:lnTo>
                  <a:lnTo>
                    <a:pt x="37" y="7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3" y="4"/>
                  </a:lnTo>
                  <a:lnTo>
                    <a:pt x="21" y="3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7" y="19"/>
                  </a:lnTo>
                  <a:lnTo>
                    <a:pt x="11" y="26"/>
                  </a:lnTo>
                  <a:lnTo>
                    <a:pt x="12" y="29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13" y="39"/>
                  </a:lnTo>
                  <a:lnTo>
                    <a:pt x="15" y="45"/>
                  </a:lnTo>
                  <a:lnTo>
                    <a:pt x="18" y="49"/>
                  </a:lnTo>
                  <a:lnTo>
                    <a:pt x="19" y="53"/>
                  </a:lnTo>
                  <a:lnTo>
                    <a:pt x="20" y="57"/>
                  </a:lnTo>
                  <a:lnTo>
                    <a:pt x="21" y="60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23" y="69"/>
                  </a:lnTo>
                  <a:lnTo>
                    <a:pt x="25" y="71"/>
                  </a:lnTo>
                  <a:lnTo>
                    <a:pt x="28" y="74"/>
                  </a:lnTo>
                  <a:lnTo>
                    <a:pt x="30" y="76"/>
                  </a:lnTo>
                  <a:lnTo>
                    <a:pt x="31" y="78"/>
                  </a:lnTo>
                  <a:lnTo>
                    <a:pt x="31" y="82"/>
                  </a:lnTo>
                  <a:lnTo>
                    <a:pt x="31" y="87"/>
                  </a:lnTo>
                  <a:lnTo>
                    <a:pt x="32" y="90"/>
                  </a:lnTo>
                  <a:lnTo>
                    <a:pt x="32" y="92"/>
                  </a:lnTo>
                  <a:lnTo>
                    <a:pt x="33" y="93"/>
                  </a:lnTo>
                  <a:lnTo>
                    <a:pt x="36" y="96"/>
                  </a:lnTo>
                  <a:lnTo>
                    <a:pt x="36" y="97"/>
                  </a:lnTo>
                  <a:lnTo>
                    <a:pt x="36" y="99"/>
                  </a:lnTo>
                  <a:lnTo>
                    <a:pt x="34" y="106"/>
                  </a:lnTo>
                  <a:lnTo>
                    <a:pt x="33" y="113"/>
                  </a:lnTo>
                  <a:lnTo>
                    <a:pt x="32" y="116"/>
                  </a:lnTo>
                  <a:lnTo>
                    <a:pt x="32" y="119"/>
                  </a:lnTo>
                  <a:lnTo>
                    <a:pt x="35" y="128"/>
                  </a:lnTo>
                  <a:lnTo>
                    <a:pt x="35" y="132"/>
                  </a:lnTo>
                  <a:lnTo>
                    <a:pt x="35" y="134"/>
                  </a:lnTo>
                  <a:lnTo>
                    <a:pt x="35" y="135"/>
                  </a:lnTo>
                  <a:lnTo>
                    <a:pt x="39" y="136"/>
                  </a:lnTo>
                  <a:lnTo>
                    <a:pt x="40" y="138"/>
                  </a:lnTo>
                  <a:lnTo>
                    <a:pt x="40" y="139"/>
                  </a:lnTo>
                  <a:lnTo>
                    <a:pt x="42" y="147"/>
                  </a:lnTo>
                  <a:lnTo>
                    <a:pt x="42" y="156"/>
                  </a:lnTo>
                  <a:lnTo>
                    <a:pt x="43" y="160"/>
                  </a:lnTo>
                  <a:lnTo>
                    <a:pt x="45" y="163"/>
                  </a:lnTo>
                  <a:lnTo>
                    <a:pt x="45" y="166"/>
                  </a:lnTo>
                  <a:lnTo>
                    <a:pt x="45" y="169"/>
                  </a:lnTo>
                  <a:lnTo>
                    <a:pt x="45" y="170"/>
                  </a:lnTo>
                  <a:lnTo>
                    <a:pt x="47" y="170"/>
                  </a:lnTo>
                  <a:lnTo>
                    <a:pt x="49" y="171"/>
                  </a:lnTo>
                  <a:lnTo>
                    <a:pt x="49" y="172"/>
                  </a:lnTo>
                  <a:lnTo>
                    <a:pt x="49" y="176"/>
                  </a:lnTo>
                  <a:lnTo>
                    <a:pt x="49" y="180"/>
                  </a:lnTo>
                  <a:lnTo>
                    <a:pt x="50" y="185"/>
                  </a:lnTo>
                  <a:lnTo>
                    <a:pt x="53" y="190"/>
                  </a:lnTo>
                  <a:lnTo>
                    <a:pt x="57" y="194"/>
                  </a:lnTo>
                  <a:lnTo>
                    <a:pt x="60" y="199"/>
                  </a:lnTo>
                  <a:lnTo>
                    <a:pt x="61" y="196"/>
                  </a:lnTo>
                  <a:lnTo>
                    <a:pt x="65" y="192"/>
                  </a:lnTo>
                  <a:lnTo>
                    <a:pt x="66" y="192"/>
                  </a:lnTo>
                  <a:lnTo>
                    <a:pt x="68" y="193"/>
                  </a:lnTo>
                  <a:lnTo>
                    <a:pt x="68" y="195"/>
                  </a:lnTo>
                  <a:lnTo>
                    <a:pt x="69" y="196"/>
                  </a:lnTo>
                  <a:lnTo>
                    <a:pt x="72" y="196"/>
                  </a:lnTo>
                  <a:lnTo>
                    <a:pt x="74" y="199"/>
                  </a:lnTo>
                  <a:lnTo>
                    <a:pt x="75" y="199"/>
                  </a:lnTo>
                  <a:lnTo>
                    <a:pt x="76" y="199"/>
                  </a:lnTo>
                  <a:lnTo>
                    <a:pt x="79" y="199"/>
                  </a:lnTo>
                  <a:lnTo>
                    <a:pt x="80" y="199"/>
                  </a:lnTo>
                  <a:lnTo>
                    <a:pt x="82" y="200"/>
                  </a:lnTo>
                  <a:lnTo>
                    <a:pt x="82" y="202"/>
                  </a:lnTo>
                  <a:lnTo>
                    <a:pt x="83" y="203"/>
                  </a:lnTo>
                  <a:lnTo>
                    <a:pt x="85" y="202"/>
                  </a:lnTo>
                  <a:lnTo>
                    <a:pt x="86" y="201"/>
                  </a:lnTo>
                  <a:lnTo>
                    <a:pt x="88" y="201"/>
                  </a:lnTo>
                  <a:lnTo>
                    <a:pt x="90" y="201"/>
                  </a:lnTo>
                  <a:lnTo>
                    <a:pt x="92" y="202"/>
                  </a:lnTo>
                  <a:lnTo>
                    <a:pt x="94" y="202"/>
                  </a:lnTo>
                  <a:lnTo>
                    <a:pt x="95" y="203"/>
                  </a:lnTo>
                  <a:lnTo>
                    <a:pt x="97" y="204"/>
                  </a:lnTo>
                  <a:lnTo>
                    <a:pt x="99" y="204"/>
                  </a:lnTo>
                  <a:lnTo>
                    <a:pt x="99" y="203"/>
                  </a:lnTo>
                  <a:lnTo>
                    <a:pt x="100" y="202"/>
                  </a:lnTo>
                  <a:lnTo>
                    <a:pt x="102" y="201"/>
                  </a:lnTo>
                  <a:lnTo>
                    <a:pt x="104" y="200"/>
                  </a:lnTo>
                  <a:lnTo>
                    <a:pt x="107" y="200"/>
                  </a:lnTo>
                  <a:lnTo>
                    <a:pt x="109" y="200"/>
                  </a:lnTo>
                  <a:lnTo>
                    <a:pt x="110" y="199"/>
                  </a:lnTo>
                  <a:lnTo>
                    <a:pt x="110" y="198"/>
                  </a:lnTo>
                  <a:lnTo>
                    <a:pt x="110" y="196"/>
                  </a:lnTo>
                  <a:lnTo>
                    <a:pt x="110" y="192"/>
                  </a:lnTo>
                  <a:lnTo>
                    <a:pt x="110" y="185"/>
                  </a:lnTo>
                  <a:lnTo>
                    <a:pt x="110" y="179"/>
                  </a:lnTo>
                  <a:lnTo>
                    <a:pt x="109" y="176"/>
                  </a:lnTo>
                  <a:lnTo>
                    <a:pt x="109" y="172"/>
                  </a:lnTo>
                  <a:lnTo>
                    <a:pt x="109" y="165"/>
                  </a:lnTo>
                  <a:lnTo>
                    <a:pt x="110" y="162"/>
                  </a:lnTo>
                  <a:lnTo>
                    <a:pt x="110" y="159"/>
                  </a:lnTo>
                  <a:lnTo>
                    <a:pt x="110" y="151"/>
                  </a:lnTo>
                  <a:lnTo>
                    <a:pt x="110" y="147"/>
                  </a:lnTo>
                  <a:lnTo>
                    <a:pt x="109" y="144"/>
                  </a:lnTo>
                  <a:lnTo>
                    <a:pt x="109" y="141"/>
                  </a:lnTo>
                  <a:lnTo>
                    <a:pt x="108" y="138"/>
                  </a:lnTo>
                  <a:lnTo>
                    <a:pt x="107" y="136"/>
                  </a:lnTo>
                  <a:lnTo>
                    <a:pt x="106" y="133"/>
                  </a:lnTo>
                  <a:lnTo>
                    <a:pt x="106" y="132"/>
                  </a:lnTo>
                  <a:lnTo>
                    <a:pt x="106" y="129"/>
                  </a:lnTo>
                  <a:lnTo>
                    <a:pt x="105" y="128"/>
                  </a:lnTo>
                  <a:lnTo>
                    <a:pt x="105" y="126"/>
                  </a:lnTo>
                  <a:lnTo>
                    <a:pt x="106" y="119"/>
                  </a:lnTo>
                  <a:lnTo>
                    <a:pt x="107" y="116"/>
                  </a:lnTo>
                  <a:lnTo>
                    <a:pt x="107" y="112"/>
                  </a:lnTo>
                  <a:lnTo>
                    <a:pt x="107" y="109"/>
                  </a:lnTo>
                  <a:lnTo>
                    <a:pt x="106" y="104"/>
                  </a:lnTo>
                  <a:lnTo>
                    <a:pt x="106" y="100"/>
                  </a:lnTo>
                  <a:lnTo>
                    <a:pt x="106" y="96"/>
                  </a:lnTo>
                  <a:lnTo>
                    <a:pt x="106" y="93"/>
                  </a:lnTo>
                  <a:lnTo>
                    <a:pt x="107" y="90"/>
                  </a:lnTo>
                  <a:lnTo>
                    <a:pt x="108" y="88"/>
                  </a:lnTo>
                  <a:lnTo>
                    <a:pt x="110" y="85"/>
                  </a:lnTo>
                  <a:lnTo>
                    <a:pt x="113" y="84"/>
                  </a:lnTo>
                  <a:lnTo>
                    <a:pt x="116" y="84"/>
                  </a:lnTo>
                  <a:lnTo>
                    <a:pt x="119" y="83"/>
                  </a:lnTo>
                  <a:lnTo>
                    <a:pt x="121" y="82"/>
                  </a:lnTo>
                  <a:lnTo>
                    <a:pt x="122" y="80"/>
                  </a:lnTo>
                  <a:lnTo>
                    <a:pt x="124" y="77"/>
                  </a:lnTo>
                  <a:lnTo>
                    <a:pt x="124" y="73"/>
                  </a:lnTo>
                  <a:lnTo>
                    <a:pt x="122" y="65"/>
                  </a:lnTo>
                  <a:lnTo>
                    <a:pt x="121" y="60"/>
                  </a:lnTo>
                  <a:lnTo>
                    <a:pt x="121" y="56"/>
                  </a:lnTo>
                  <a:lnTo>
                    <a:pt x="121" y="52"/>
                  </a:lnTo>
                  <a:lnTo>
                    <a:pt x="121" y="48"/>
                  </a:lnTo>
                  <a:lnTo>
                    <a:pt x="122" y="40"/>
                  </a:lnTo>
                  <a:lnTo>
                    <a:pt x="122" y="34"/>
                  </a:lnTo>
                  <a:lnTo>
                    <a:pt x="122" y="31"/>
                  </a:lnTo>
                  <a:lnTo>
                    <a:pt x="122" y="29"/>
                  </a:lnTo>
                  <a:lnTo>
                    <a:pt x="123" y="27"/>
                  </a:lnTo>
                  <a:lnTo>
                    <a:pt x="124" y="26"/>
                  </a:lnTo>
                  <a:lnTo>
                    <a:pt x="124" y="25"/>
                  </a:lnTo>
                  <a:lnTo>
                    <a:pt x="128" y="24"/>
                  </a:lnTo>
                  <a:lnTo>
                    <a:pt x="133" y="22"/>
                  </a:lnTo>
                  <a:lnTo>
                    <a:pt x="136" y="21"/>
                  </a:lnTo>
                  <a:lnTo>
                    <a:pt x="140" y="18"/>
                  </a:lnTo>
                  <a:lnTo>
                    <a:pt x="143" y="17"/>
                  </a:lnTo>
                  <a:lnTo>
                    <a:pt x="145" y="16"/>
                  </a:lnTo>
                  <a:lnTo>
                    <a:pt x="147" y="16"/>
                  </a:lnTo>
                  <a:lnTo>
                    <a:pt x="149" y="16"/>
                  </a:lnTo>
                  <a:lnTo>
                    <a:pt x="150" y="16"/>
                  </a:lnTo>
                  <a:lnTo>
                    <a:pt x="151" y="16"/>
                  </a:lnTo>
                  <a:lnTo>
                    <a:pt x="151" y="18"/>
                  </a:lnTo>
                  <a:lnTo>
                    <a:pt x="152" y="21"/>
                  </a:lnTo>
                  <a:lnTo>
                    <a:pt x="153" y="22"/>
                  </a:lnTo>
                  <a:lnTo>
                    <a:pt x="156" y="24"/>
                  </a:lnTo>
                  <a:lnTo>
                    <a:pt x="157" y="24"/>
                  </a:lnTo>
                  <a:lnTo>
                    <a:pt x="159" y="23"/>
                  </a:lnTo>
                  <a:lnTo>
                    <a:pt x="166" y="18"/>
                  </a:lnTo>
                  <a:lnTo>
                    <a:pt x="171" y="15"/>
                  </a:lnTo>
                  <a:lnTo>
                    <a:pt x="168" y="13"/>
                  </a:lnTo>
                  <a:lnTo>
                    <a:pt x="165" y="13"/>
                  </a:lnTo>
                  <a:lnTo>
                    <a:pt x="159" y="13"/>
                  </a:lnTo>
                  <a:lnTo>
                    <a:pt x="152" y="14"/>
                  </a:lnTo>
                  <a:lnTo>
                    <a:pt x="151" y="1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3" name="Freeform 1767">
              <a:extLst>
                <a:ext uri="{FF2B5EF4-FFF2-40B4-BE49-F238E27FC236}">
                  <a16:creationId xmlns:a16="http://schemas.microsoft.com/office/drawing/2014/main" id="{EE739FD9-410C-8941-88C3-C56E05E24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5" y="4638676"/>
              <a:ext cx="249238" cy="247650"/>
            </a:xfrm>
            <a:custGeom>
              <a:avLst/>
              <a:gdLst/>
              <a:ahLst/>
              <a:cxnLst>
                <a:cxn ang="0">
                  <a:pos x="154" y="71"/>
                </a:cxn>
                <a:cxn ang="0">
                  <a:pos x="155" y="60"/>
                </a:cxn>
                <a:cxn ang="0">
                  <a:pos x="153" y="53"/>
                </a:cxn>
                <a:cxn ang="0">
                  <a:pos x="157" y="41"/>
                </a:cxn>
                <a:cxn ang="0">
                  <a:pos x="151" y="30"/>
                </a:cxn>
                <a:cxn ang="0">
                  <a:pos x="144" y="17"/>
                </a:cxn>
                <a:cxn ang="0">
                  <a:pos x="142" y="8"/>
                </a:cxn>
                <a:cxn ang="0">
                  <a:pos x="125" y="0"/>
                </a:cxn>
                <a:cxn ang="0">
                  <a:pos x="108" y="3"/>
                </a:cxn>
                <a:cxn ang="0">
                  <a:pos x="94" y="18"/>
                </a:cxn>
                <a:cxn ang="0">
                  <a:pos x="96" y="36"/>
                </a:cxn>
                <a:cxn ang="0">
                  <a:pos x="92" y="47"/>
                </a:cxn>
                <a:cxn ang="0">
                  <a:pos x="97" y="54"/>
                </a:cxn>
                <a:cxn ang="0">
                  <a:pos x="109" y="62"/>
                </a:cxn>
                <a:cxn ang="0">
                  <a:pos x="106" y="78"/>
                </a:cxn>
                <a:cxn ang="0">
                  <a:pos x="93" y="74"/>
                </a:cxn>
                <a:cxn ang="0">
                  <a:pos x="80" y="61"/>
                </a:cxn>
                <a:cxn ang="0">
                  <a:pos x="75" y="55"/>
                </a:cxn>
                <a:cxn ang="0">
                  <a:pos x="59" y="54"/>
                </a:cxn>
                <a:cxn ang="0">
                  <a:pos x="48" y="51"/>
                </a:cxn>
                <a:cxn ang="0">
                  <a:pos x="37" y="45"/>
                </a:cxn>
                <a:cxn ang="0">
                  <a:pos x="32" y="46"/>
                </a:cxn>
                <a:cxn ang="0">
                  <a:pos x="30" y="63"/>
                </a:cxn>
                <a:cxn ang="0">
                  <a:pos x="23" y="77"/>
                </a:cxn>
                <a:cxn ang="0">
                  <a:pos x="9" y="78"/>
                </a:cxn>
                <a:cxn ang="0">
                  <a:pos x="5" y="88"/>
                </a:cxn>
                <a:cxn ang="0">
                  <a:pos x="6" y="108"/>
                </a:cxn>
                <a:cxn ang="0">
                  <a:pos x="1" y="118"/>
                </a:cxn>
                <a:cxn ang="0">
                  <a:pos x="5" y="125"/>
                </a:cxn>
                <a:cxn ang="0">
                  <a:pos x="13" y="136"/>
                </a:cxn>
                <a:cxn ang="0">
                  <a:pos x="16" y="149"/>
                </a:cxn>
                <a:cxn ang="0">
                  <a:pos x="31" y="153"/>
                </a:cxn>
                <a:cxn ang="0">
                  <a:pos x="45" y="154"/>
                </a:cxn>
                <a:cxn ang="0">
                  <a:pos x="54" y="155"/>
                </a:cxn>
                <a:cxn ang="0">
                  <a:pos x="60" y="155"/>
                </a:cxn>
                <a:cxn ang="0">
                  <a:pos x="73" y="152"/>
                </a:cxn>
                <a:cxn ang="0">
                  <a:pos x="82" y="144"/>
                </a:cxn>
                <a:cxn ang="0">
                  <a:pos x="93" y="135"/>
                </a:cxn>
                <a:cxn ang="0">
                  <a:pos x="95" y="124"/>
                </a:cxn>
                <a:cxn ang="0">
                  <a:pos x="105" y="114"/>
                </a:cxn>
                <a:cxn ang="0">
                  <a:pos x="110" y="113"/>
                </a:cxn>
                <a:cxn ang="0">
                  <a:pos x="114" y="117"/>
                </a:cxn>
                <a:cxn ang="0">
                  <a:pos x="115" y="110"/>
                </a:cxn>
                <a:cxn ang="0">
                  <a:pos x="119" y="101"/>
                </a:cxn>
                <a:cxn ang="0">
                  <a:pos x="128" y="96"/>
                </a:cxn>
                <a:cxn ang="0">
                  <a:pos x="144" y="92"/>
                </a:cxn>
                <a:cxn ang="0">
                  <a:pos x="153" y="92"/>
                </a:cxn>
                <a:cxn ang="0">
                  <a:pos x="152" y="83"/>
                </a:cxn>
              </a:cxnLst>
              <a:rect l="0" t="0" r="r" b="b"/>
              <a:pathLst>
                <a:path w="157" h="156">
                  <a:moveTo>
                    <a:pt x="152" y="83"/>
                  </a:moveTo>
                  <a:lnTo>
                    <a:pt x="153" y="80"/>
                  </a:lnTo>
                  <a:lnTo>
                    <a:pt x="153" y="76"/>
                  </a:lnTo>
                  <a:lnTo>
                    <a:pt x="154" y="71"/>
                  </a:lnTo>
                  <a:lnTo>
                    <a:pt x="154" y="67"/>
                  </a:lnTo>
                  <a:lnTo>
                    <a:pt x="154" y="64"/>
                  </a:lnTo>
                  <a:lnTo>
                    <a:pt x="155" y="62"/>
                  </a:lnTo>
                  <a:lnTo>
                    <a:pt x="155" y="60"/>
                  </a:lnTo>
                  <a:lnTo>
                    <a:pt x="153" y="57"/>
                  </a:lnTo>
                  <a:lnTo>
                    <a:pt x="152" y="56"/>
                  </a:lnTo>
                  <a:lnTo>
                    <a:pt x="152" y="54"/>
                  </a:lnTo>
                  <a:lnTo>
                    <a:pt x="153" y="53"/>
                  </a:lnTo>
                  <a:lnTo>
                    <a:pt x="154" y="52"/>
                  </a:lnTo>
                  <a:lnTo>
                    <a:pt x="155" y="47"/>
                  </a:lnTo>
                  <a:lnTo>
                    <a:pt x="157" y="44"/>
                  </a:lnTo>
                  <a:lnTo>
                    <a:pt x="157" y="41"/>
                  </a:lnTo>
                  <a:lnTo>
                    <a:pt x="154" y="38"/>
                  </a:lnTo>
                  <a:lnTo>
                    <a:pt x="152" y="35"/>
                  </a:lnTo>
                  <a:lnTo>
                    <a:pt x="152" y="33"/>
                  </a:lnTo>
                  <a:lnTo>
                    <a:pt x="151" y="30"/>
                  </a:lnTo>
                  <a:lnTo>
                    <a:pt x="147" y="25"/>
                  </a:lnTo>
                  <a:lnTo>
                    <a:pt x="146" y="22"/>
                  </a:lnTo>
                  <a:lnTo>
                    <a:pt x="144" y="19"/>
                  </a:lnTo>
                  <a:lnTo>
                    <a:pt x="144" y="17"/>
                  </a:lnTo>
                  <a:lnTo>
                    <a:pt x="144" y="15"/>
                  </a:lnTo>
                  <a:lnTo>
                    <a:pt x="146" y="12"/>
                  </a:lnTo>
                  <a:lnTo>
                    <a:pt x="147" y="10"/>
                  </a:lnTo>
                  <a:lnTo>
                    <a:pt x="142" y="8"/>
                  </a:lnTo>
                  <a:lnTo>
                    <a:pt x="137" y="6"/>
                  </a:lnTo>
                  <a:lnTo>
                    <a:pt x="131" y="1"/>
                  </a:lnTo>
                  <a:lnTo>
                    <a:pt x="128" y="0"/>
                  </a:lnTo>
                  <a:lnTo>
                    <a:pt x="125" y="0"/>
                  </a:lnTo>
                  <a:lnTo>
                    <a:pt x="119" y="1"/>
                  </a:lnTo>
                  <a:lnTo>
                    <a:pt x="113" y="1"/>
                  </a:lnTo>
                  <a:lnTo>
                    <a:pt x="110" y="1"/>
                  </a:lnTo>
                  <a:lnTo>
                    <a:pt x="108" y="3"/>
                  </a:lnTo>
                  <a:lnTo>
                    <a:pt x="105" y="8"/>
                  </a:lnTo>
                  <a:lnTo>
                    <a:pt x="103" y="11"/>
                  </a:lnTo>
                  <a:lnTo>
                    <a:pt x="98" y="14"/>
                  </a:lnTo>
                  <a:lnTo>
                    <a:pt x="94" y="18"/>
                  </a:lnTo>
                  <a:lnTo>
                    <a:pt x="93" y="20"/>
                  </a:lnTo>
                  <a:lnTo>
                    <a:pt x="93" y="23"/>
                  </a:lnTo>
                  <a:lnTo>
                    <a:pt x="94" y="30"/>
                  </a:lnTo>
                  <a:lnTo>
                    <a:pt x="96" y="36"/>
                  </a:lnTo>
                  <a:lnTo>
                    <a:pt x="96" y="39"/>
                  </a:lnTo>
                  <a:lnTo>
                    <a:pt x="95" y="41"/>
                  </a:lnTo>
                  <a:lnTo>
                    <a:pt x="93" y="45"/>
                  </a:lnTo>
                  <a:lnTo>
                    <a:pt x="92" y="47"/>
                  </a:lnTo>
                  <a:lnTo>
                    <a:pt x="92" y="51"/>
                  </a:lnTo>
                  <a:lnTo>
                    <a:pt x="93" y="51"/>
                  </a:lnTo>
                  <a:lnTo>
                    <a:pt x="95" y="52"/>
                  </a:lnTo>
                  <a:lnTo>
                    <a:pt x="97" y="54"/>
                  </a:lnTo>
                  <a:lnTo>
                    <a:pt x="99" y="57"/>
                  </a:lnTo>
                  <a:lnTo>
                    <a:pt x="102" y="59"/>
                  </a:lnTo>
                  <a:lnTo>
                    <a:pt x="106" y="60"/>
                  </a:lnTo>
                  <a:lnTo>
                    <a:pt x="109" y="62"/>
                  </a:lnTo>
                  <a:lnTo>
                    <a:pt x="111" y="65"/>
                  </a:lnTo>
                  <a:lnTo>
                    <a:pt x="110" y="69"/>
                  </a:lnTo>
                  <a:lnTo>
                    <a:pt x="107" y="76"/>
                  </a:lnTo>
                  <a:lnTo>
                    <a:pt x="106" y="78"/>
                  </a:lnTo>
                  <a:lnTo>
                    <a:pt x="105" y="78"/>
                  </a:lnTo>
                  <a:lnTo>
                    <a:pt x="100" y="78"/>
                  </a:lnTo>
                  <a:lnTo>
                    <a:pt x="96" y="77"/>
                  </a:lnTo>
                  <a:lnTo>
                    <a:pt x="93" y="74"/>
                  </a:lnTo>
                  <a:lnTo>
                    <a:pt x="92" y="70"/>
                  </a:lnTo>
                  <a:lnTo>
                    <a:pt x="89" y="67"/>
                  </a:lnTo>
                  <a:lnTo>
                    <a:pt x="82" y="62"/>
                  </a:lnTo>
                  <a:lnTo>
                    <a:pt x="80" y="61"/>
                  </a:lnTo>
                  <a:lnTo>
                    <a:pt x="80" y="59"/>
                  </a:lnTo>
                  <a:lnTo>
                    <a:pt x="79" y="58"/>
                  </a:lnTo>
                  <a:lnTo>
                    <a:pt x="77" y="57"/>
                  </a:lnTo>
                  <a:lnTo>
                    <a:pt x="75" y="55"/>
                  </a:lnTo>
                  <a:lnTo>
                    <a:pt x="72" y="52"/>
                  </a:lnTo>
                  <a:lnTo>
                    <a:pt x="66" y="52"/>
                  </a:lnTo>
                  <a:lnTo>
                    <a:pt x="62" y="52"/>
                  </a:lnTo>
                  <a:lnTo>
                    <a:pt x="59" y="54"/>
                  </a:lnTo>
                  <a:lnTo>
                    <a:pt x="55" y="53"/>
                  </a:lnTo>
                  <a:lnTo>
                    <a:pt x="51" y="54"/>
                  </a:lnTo>
                  <a:lnTo>
                    <a:pt x="50" y="53"/>
                  </a:lnTo>
                  <a:lnTo>
                    <a:pt x="48" y="51"/>
                  </a:lnTo>
                  <a:lnTo>
                    <a:pt x="46" y="49"/>
                  </a:lnTo>
                  <a:lnTo>
                    <a:pt x="44" y="49"/>
                  </a:lnTo>
                  <a:lnTo>
                    <a:pt x="40" y="48"/>
                  </a:lnTo>
                  <a:lnTo>
                    <a:pt x="37" y="45"/>
                  </a:lnTo>
                  <a:lnTo>
                    <a:pt x="35" y="44"/>
                  </a:lnTo>
                  <a:lnTo>
                    <a:pt x="33" y="44"/>
                  </a:lnTo>
                  <a:lnTo>
                    <a:pt x="33" y="45"/>
                  </a:lnTo>
                  <a:lnTo>
                    <a:pt x="32" y="46"/>
                  </a:lnTo>
                  <a:lnTo>
                    <a:pt x="32" y="52"/>
                  </a:lnTo>
                  <a:lnTo>
                    <a:pt x="32" y="56"/>
                  </a:lnTo>
                  <a:lnTo>
                    <a:pt x="31" y="60"/>
                  </a:lnTo>
                  <a:lnTo>
                    <a:pt x="30" y="63"/>
                  </a:lnTo>
                  <a:lnTo>
                    <a:pt x="28" y="66"/>
                  </a:lnTo>
                  <a:lnTo>
                    <a:pt x="28" y="70"/>
                  </a:lnTo>
                  <a:lnTo>
                    <a:pt x="27" y="76"/>
                  </a:lnTo>
                  <a:lnTo>
                    <a:pt x="23" y="77"/>
                  </a:lnTo>
                  <a:lnTo>
                    <a:pt x="19" y="76"/>
                  </a:lnTo>
                  <a:lnTo>
                    <a:pt x="15" y="76"/>
                  </a:lnTo>
                  <a:lnTo>
                    <a:pt x="11" y="76"/>
                  </a:lnTo>
                  <a:lnTo>
                    <a:pt x="9" y="78"/>
                  </a:lnTo>
                  <a:lnTo>
                    <a:pt x="7" y="80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5" y="88"/>
                  </a:lnTo>
                  <a:lnTo>
                    <a:pt x="7" y="96"/>
                  </a:lnTo>
                  <a:lnTo>
                    <a:pt x="7" y="100"/>
                  </a:lnTo>
                  <a:lnTo>
                    <a:pt x="6" y="104"/>
                  </a:lnTo>
                  <a:lnTo>
                    <a:pt x="6" y="108"/>
                  </a:lnTo>
                  <a:lnTo>
                    <a:pt x="6" y="111"/>
                  </a:lnTo>
                  <a:lnTo>
                    <a:pt x="3" y="114"/>
                  </a:lnTo>
                  <a:lnTo>
                    <a:pt x="2" y="117"/>
                  </a:lnTo>
                  <a:lnTo>
                    <a:pt x="1" y="118"/>
                  </a:lnTo>
                  <a:lnTo>
                    <a:pt x="0" y="119"/>
                  </a:lnTo>
                  <a:lnTo>
                    <a:pt x="1" y="120"/>
                  </a:lnTo>
                  <a:lnTo>
                    <a:pt x="2" y="122"/>
                  </a:lnTo>
                  <a:lnTo>
                    <a:pt x="5" y="125"/>
                  </a:lnTo>
                  <a:lnTo>
                    <a:pt x="6" y="128"/>
                  </a:lnTo>
                  <a:lnTo>
                    <a:pt x="8" y="131"/>
                  </a:lnTo>
                  <a:lnTo>
                    <a:pt x="11" y="133"/>
                  </a:lnTo>
                  <a:lnTo>
                    <a:pt x="13" y="136"/>
                  </a:lnTo>
                  <a:lnTo>
                    <a:pt x="13" y="139"/>
                  </a:lnTo>
                  <a:lnTo>
                    <a:pt x="14" y="141"/>
                  </a:lnTo>
                  <a:lnTo>
                    <a:pt x="15" y="146"/>
                  </a:lnTo>
                  <a:lnTo>
                    <a:pt x="16" y="149"/>
                  </a:lnTo>
                  <a:lnTo>
                    <a:pt x="18" y="152"/>
                  </a:lnTo>
                  <a:lnTo>
                    <a:pt x="18" y="153"/>
                  </a:lnTo>
                  <a:lnTo>
                    <a:pt x="23" y="154"/>
                  </a:lnTo>
                  <a:lnTo>
                    <a:pt x="31" y="153"/>
                  </a:lnTo>
                  <a:lnTo>
                    <a:pt x="37" y="153"/>
                  </a:lnTo>
                  <a:lnTo>
                    <a:pt x="40" y="153"/>
                  </a:lnTo>
                  <a:lnTo>
                    <a:pt x="43" y="155"/>
                  </a:lnTo>
                  <a:lnTo>
                    <a:pt x="45" y="154"/>
                  </a:lnTo>
                  <a:lnTo>
                    <a:pt x="46" y="154"/>
                  </a:lnTo>
                  <a:lnTo>
                    <a:pt x="49" y="155"/>
                  </a:lnTo>
                  <a:lnTo>
                    <a:pt x="52" y="155"/>
                  </a:lnTo>
                  <a:lnTo>
                    <a:pt x="54" y="155"/>
                  </a:lnTo>
                  <a:lnTo>
                    <a:pt x="56" y="155"/>
                  </a:lnTo>
                  <a:lnTo>
                    <a:pt x="58" y="156"/>
                  </a:lnTo>
                  <a:lnTo>
                    <a:pt x="57" y="154"/>
                  </a:lnTo>
                  <a:lnTo>
                    <a:pt x="60" y="155"/>
                  </a:lnTo>
                  <a:lnTo>
                    <a:pt x="63" y="156"/>
                  </a:lnTo>
                  <a:lnTo>
                    <a:pt x="66" y="156"/>
                  </a:lnTo>
                  <a:lnTo>
                    <a:pt x="68" y="155"/>
                  </a:lnTo>
                  <a:lnTo>
                    <a:pt x="73" y="152"/>
                  </a:lnTo>
                  <a:lnTo>
                    <a:pt x="76" y="150"/>
                  </a:lnTo>
                  <a:lnTo>
                    <a:pt x="79" y="149"/>
                  </a:lnTo>
                  <a:lnTo>
                    <a:pt x="81" y="146"/>
                  </a:lnTo>
                  <a:lnTo>
                    <a:pt x="82" y="144"/>
                  </a:lnTo>
                  <a:lnTo>
                    <a:pt x="84" y="142"/>
                  </a:lnTo>
                  <a:lnTo>
                    <a:pt x="85" y="140"/>
                  </a:lnTo>
                  <a:lnTo>
                    <a:pt x="89" y="137"/>
                  </a:lnTo>
                  <a:lnTo>
                    <a:pt x="93" y="135"/>
                  </a:lnTo>
                  <a:lnTo>
                    <a:pt x="94" y="133"/>
                  </a:lnTo>
                  <a:lnTo>
                    <a:pt x="95" y="130"/>
                  </a:lnTo>
                  <a:lnTo>
                    <a:pt x="95" y="127"/>
                  </a:lnTo>
                  <a:lnTo>
                    <a:pt x="95" y="124"/>
                  </a:lnTo>
                  <a:lnTo>
                    <a:pt x="97" y="122"/>
                  </a:lnTo>
                  <a:lnTo>
                    <a:pt x="101" y="118"/>
                  </a:lnTo>
                  <a:lnTo>
                    <a:pt x="103" y="115"/>
                  </a:lnTo>
                  <a:lnTo>
                    <a:pt x="105" y="114"/>
                  </a:lnTo>
                  <a:lnTo>
                    <a:pt x="107" y="113"/>
                  </a:lnTo>
                  <a:lnTo>
                    <a:pt x="109" y="113"/>
                  </a:lnTo>
                  <a:lnTo>
                    <a:pt x="109" y="112"/>
                  </a:lnTo>
                  <a:lnTo>
                    <a:pt x="110" y="113"/>
                  </a:lnTo>
                  <a:lnTo>
                    <a:pt x="111" y="113"/>
                  </a:lnTo>
                  <a:lnTo>
                    <a:pt x="113" y="114"/>
                  </a:lnTo>
                  <a:lnTo>
                    <a:pt x="113" y="115"/>
                  </a:lnTo>
                  <a:lnTo>
                    <a:pt x="114" y="117"/>
                  </a:lnTo>
                  <a:lnTo>
                    <a:pt x="116" y="118"/>
                  </a:lnTo>
                  <a:lnTo>
                    <a:pt x="116" y="115"/>
                  </a:lnTo>
                  <a:lnTo>
                    <a:pt x="116" y="112"/>
                  </a:lnTo>
                  <a:lnTo>
                    <a:pt x="115" y="110"/>
                  </a:lnTo>
                  <a:lnTo>
                    <a:pt x="114" y="109"/>
                  </a:lnTo>
                  <a:lnTo>
                    <a:pt x="115" y="106"/>
                  </a:lnTo>
                  <a:lnTo>
                    <a:pt x="117" y="104"/>
                  </a:lnTo>
                  <a:lnTo>
                    <a:pt x="119" y="101"/>
                  </a:lnTo>
                  <a:lnTo>
                    <a:pt x="120" y="101"/>
                  </a:lnTo>
                  <a:lnTo>
                    <a:pt x="122" y="101"/>
                  </a:lnTo>
                  <a:lnTo>
                    <a:pt x="125" y="97"/>
                  </a:lnTo>
                  <a:lnTo>
                    <a:pt x="128" y="96"/>
                  </a:lnTo>
                  <a:lnTo>
                    <a:pt x="131" y="96"/>
                  </a:lnTo>
                  <a:lnTo>
                    <a:pt x="136" y="96"/>
                  </a:lnTo>
                  <a:lnTo>
                    <a:pt x="139" y="95"/>
                  </a:lnTo>
                  <a:lnTo>
                    <a:pt x="144" y="92"/>
                  </a:lnTo>
                  <a:lnTo>
                    <a:pt x="147" y="91"/>
                  </a:lnTo>
                  <a:lnTo>
                    <a:pt x="150" y="91"/>
                  </a:lnTo>
                  <a:lnTo>
                    <a:pt x="152" y="91"/>
                  </a:lnTo>
                  <a:lnTo>
                    <a:pt x="153" y="92"/>
                  </a:lnTo>
                  <a:lnTo>
                    <a:pt x="153" y="91"/>
                  </a:lnTo>
                  <a:lnTo>
                    <a:pt x="153" y="87"/>
                  </a:lnTo>
                  <a:lnTo>
                    <a:pt x="153" y="83"/>
                  </a:lnTo>
                  <a:lnTo>
                    <a:pt x="152" y="8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4" name="Freeform 1768">
              <a:extLst>
                <a:ext uri="{FF2B5EF4-FFF2-40B4-BE49-F238E27FC236}">
                  <a16:creationId xmlns:a16="http://schemas.microsoft.com/office/drawing/2014/main" id="{C70265A8-0E3E-454A-932B-E44140841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575" y="4654551"/>
              <a:ext cx="79375" cy="200025"/>
            </a:xfrm>
            <a:custGeom>
              <a:avLst/>
              <a:gdLst/>
              <a:ahLst/>
              <a:cxnLst>
                <a:cxn ang="0">
                  <a:pos x="49" y="88"/>
                </a:cxn>
                <a:cxn ang="0">
                  <a:pos x="44" y="80"/>
                </a:cxn>
                <a:cxn ang="0">
                  <a:pos x="42" y="71"/>
                </a:cxn>
                <a:cxn ang="0">
                  <a:pos x="39" y="65"/>
                </a:cxn>
                <a:cxn ang="0">
                  <a:pos x="36" y="59"/>
                </a:cxn>
                <a:cxn ang="0">
                  <a:pos x="31" y="53"/>
                </a:cxn>
                <a:cxn ang="0">
                  <a:pos x="30" y="49"/>
                </a:cxn>
                <a:cxn ang="0">
                  <a:pos x="30" y="44"/>
                </a:cxn>
                <a:cxn ang="0">
                  <a:pos x="34" y="41"/>
                </a:cxn>
                <a:cxn ang="0">
                  <a:pos x="35" y="36"/>
                </a:cxn>
                <a:cxn ang="0">
                  <a:pos x="32" y="29"/>
                </a:cxn>
                <a:cxn ang="0">
                  <a:pos x="29" y="22"/>
                </a:cxn>
                <a:cxn ang="0">
                  <a:pos x="24" y="13"/>
                </a:cxn>
                <a:cxn ang="0">
                  <a:pos x="18" y="5"/>
                </a:cxn>
                <a:cxn ang="0">
                  <a:pos x="13" y="5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7"/>
                </a:cxn>
                <a:cxn ang="0">
                  <a:pos x="2" y="12"/>
                </a:cxn>
                <a:cxn ang="0">
                  <a:pos x="7" y="20"/>
                </a:cxn>
                <a:cxn ang="0">
                  <a:pos x="8" y="25"/>
                </a:cxn>
                <a:cxn ang="0">
                  <a:pos x="13" y="31"/>
                </a:cxn>
                <a:cxn ang="0">
                  <a:pos x="11" y="37"/>
                </a:cxn>
                <a:cxn ang="0">
                  <a:pos x="9" y="43"/>
                </a:cxn>
                <a:cxn ang="0">
                  <a:pos x="8" y="46"/>
                </a:cxn>
                <a:cxn ang="0">
                  <a:pos x="11" y="50"/>
                </a:cxn>
                <a:cxn ang="0">
                  <a:pos x="10" y="54"/>
                </a:cxn>
                <a:cxn ang="0">
                  <a:pos x="10" y="61"/>
                </a:cxn>
                <a:cxn ang="0">
                  <a:pos x="9" y="70"/>
                </a:cxn>
                <a:cxn ang="0">
                  <a:pos x="9" y="77"/>
                </a:cxn>
                <a:cxn ang="0">
                  <a:pos x="9" y="82"/>
                </a:cxn>
                <a:cxn ang="0">
                  <a:pos x="13" y="86"/>
                </a:cxn>
                <a:cxn ang="0">
                  <a:pos x="17" y="86"/>
                </a:cxn>
                <a:cxn ang="0">
                  <a:pos x="23" y="88"/>
                </a:cxn>
                <a:cxn ang="0">
                  <a:pos x="26" y="88"/>
                </a:cxn>
                <a:cxn ang="0">
                  <a:pos x="28" y="88"/>
                </a:cxn>
                <a:cxn ang="0">
                  <a:pos x="31" y="89"/>
                </a:cxn>
                <a:cxn ang="0">
                  <a:pos x="32" y="93"/>
                </a:cxn>
                <a:cxn ang="0">
                  <a:pos x="34" y="97"/>
                </a:cxn>
                <a:cxn ang="0">
                  <a:pos x="34" y="101"/>
                </a:cxn>
                <a:cxn ang="0">
                  <a:pos x="32" y="107"/>
                </a:cxn>
                <a:cxn ang="0">
                  <a:pos x="31" y="112"/>
                </a:cxn>
                <a:cxn ang="0">
                  <a:pos x="32" y="115"/>
                </a:cxn>
                <a:cxn ang="0">
                  <a:pos x="32" y="119"/>
                </a:cxn>
                <a:cxn ang="0">
                  <a:pos x="34" y="121"/>
                </a:cxn>
                <a:cxn ang="0">
                  <a:pos x="37" y="125"/>
                </a:cxn>
                <a:cxn ang="0">
                  <a:pos x="39" y="126"/>
                </a:cxn>
                <a:cxn ang="0">
                  <a:pos x="41" y="124"/>
                </a:cxn>
                <a:cxn ang="0">
                  <a:pos x="42" y="124"/>
                </a:cxn>
                <a:cxn ang="0">
                  <a:pos x="45" y="123"/>
                </a:cxn>
                <a:cxn ang="0">
                  <a:pos x="47" y="117"/>
                </a:cxn>
                <a:cxn ang="0">
                  <a:pos x="48" y="111"/>
                </a:cxn>
                <a:cxn ang="0">
                  <a:pos x="49" y="103"/>
                </a:cxn>
                <a:cxn ang="0">
                  <a:pos x="48" y="98"/>
                </a:cxn>
                <a:cxn ang="0">
                  <a:pos x="47" y="95"/>
                </a:cxn>
                <a:cxn ang="0">
                  <a:pos x="49" y="90"/>
                </a:cxn>
                <a:cxn ang="0">
                  <a:pos x="50" y="89"/>
                </a:cxn>
              </a:cxnLst>
              <a:rect l="0" t="0" r="r" b="b"/>
              <a:pathLst>
                <a:path w="50" h="126">
                  <a:moveTo>
                    <a:pt x="50" y="89"/>
                  </a:moveTo>
                  <a:lnTo>
                    <a:pt x="49" y="88"/>
                  </a:lnTo>
                  <a:lnTo>
                    <a:pt x="46" y="85"/>
                  </a:lnTo>
                  <a:lnTo>
                    <a:pt x="44" y="80"/>
                  </a:lnTo>
                  <a:lnTo>
                    <a:pt x="42" y="74"/>
                  </a:lnTo>
                  <a:lnTo>
                    <a:pt x="42" y="71"/>
                  </a:lnTo>
                  <a:lnTo>
                    <a:pt x="41" y="67"/>
                  </a:lnTo>
                  <a:lnTo>
                    <a:pt x="39" y="65"/>
                  </a:lnTo>
                  <a:lnTo>
                    <a:pt x="37" y="63"/>
                  </a:lnTo>
                  <a:lnTo>
                    <a:pt x="36" y="59"/>
                  </a:lnTo>
                  <a:lnTo>
                    <a:pt x="34" y="56"/>
                  </a:lnTo>
                  <a:lnTo>
                    <a:pt x="31" y="53"/>
                  </a:lnTo>
                  <a:lnTo>
                    <a:pt x="31" y="51"/>
                  </a:lnTo>
                  <a:lnTo>
                    <a:pt x="30" y="49"/>
                  </a:lnTo>
                  <a:lnTo>
                    <a:pt x="30" y="48"/>
                  </a:lnTo>
                  <a:lnTo>
                    <a:pt x="30" y="44"/>
                  </a:lnTo>
                  <a:lnTo>
                    <a:pt x="32" y="41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5" y="36"/>
                  </a:lnTo>
                  <a:lnTo>
                    <a:pt x="32" y="32"/>
                  </a:lnTo>
                  <a:lnTo>
                    <a:pt x="32" y="29"/>
                  </a:lnTo>
                  <a:lnTo>
                    <a:pt x="31" y="26"/>
                  </a:lnTo>
                  <a:lnTo>
                    <a:pt x="29" y="22"/>
                  </a:lnTo>
                  <a:lnTo>
                    <a:pt x="27" y="18"/>
                  </a:lnTo>
                  <a:lnTo>
                    <a:pt x="24" y="13"/>
                  </a:lnTo>
                  <a:lnTo>
                    <a:pt x="21" y="7"/>
                  </a:lnTo>
                  <a:lnTo>
                    <a:pt x="18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9" y="4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7" y="20"/>
                  </a:lnTo>
                  <a:lnTo>
                    <a:pt x="8" y="23"/>
                  </a:lnTo>
                  <a:lnTo>
                    <a:pt x="8" y="25"/>
                  </a:lnTo>
                  <a:lnTo>
                    <a:pt x="10" y="28"/>
                  </a:lnTo>
                  <a:lnTo>
                    <a:pt x="13" y="31"/>
                  </a:lnTo>
                  <a:lnTo>
                    <a:pt x="13" y="34"/>
                  </a:lnTo>
                  <a:lnTo>
                    <a:pt x="11" y="37"/>
                  </a:lnTo>
                  <a:lnTo>
                    <a:pt x="10" y="42"/>
                  </a:lnTo>
                  <a:lnTo>
                    <a:pt x="9" y="43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9" y="47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0" y="54"/>
                  </a:lnTo>
                  <a:lnTo>
                    <a:pt x="10" y="57"/>
                  </a:lnTo>
                  <a:lnTo>
                    <a:pt x="10" y="61"/>
                  </a:lnTo>
                  <a:lnTo>
                    <a:pt x="9" y="66"/>
                  </a:lnTo>
                  <a:lnTo>
                    <a:pt x="9" y="70"/>
                  </a:lnTo>
                  <a:lnTo>
                    <a:pt x="8" y="73"/>
                  </a:lnTo>
                  <a:lnTo>
                    <a:pt x="9" y="77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1" y="85"/>
                  </a:lnTo>
                  <a:lnTo>
                    <a:pt x="13" y="86"/>
                  </a:lnTo>
                  <a:lnTo>
                    <a:pt x="14" y="86"/>
                  </a:lnTo>
                  <a:lnTo>
                    <a:pt x="17" y="86"/>
                  </a:lnTo>
                  <a:lnTo>
                    <a:pt x="20" y="87"/>
                  </a:lnTo>
                  <a:lnTo>
                    <a:pt x="23" y="88"/>
                  </a:lnTo>
                  <a:lnTo>
                    <a:pt x="25" y="88"/>
                  </a:lnTo>
                  <a:lnTo>
                    <a:pt x="26" y="88"/>
                  </a:lnTo>
                  <a:lnTo>
                    <a:pt x="27" y="88"/>
                  </a:lnTo>
                  <a:lnTo>
                    <a:pt x="28" y="88"/>
                  </a:lnTo>
                  <a:lnTo>
                    <a:pt x="30" y="89"/>
                  </a:lnTo>
                  <a:lnTo>
                    <a:pt x="31" y="89"/>
                  </a:lnTo>
                  <a:lnTo>
                    <a:pt x="31" y="91"/>
                  </a:lnTo>
                  <a:lnTo>
                    <a:pt x="32" y="93"/>
                  </a:lnTo>
                  <a:lnTo>
                    <a:pt x="34" y="95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4" y="101"/>
                  </a:lnTo>
                  <a:lnTo>
                    <a:pt x="32" y="104"/>
                  </a:lnTo>
                  <a:lnTo>
                    <a:pt x="32" y="107"/>
                  </a:lnTo>
                  <a:lnTo>
                    <a:pt x="32" y="110"/>
                  </a:lnTo>
                  <a:lnTo>
                    <a:pt x="31" y="112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7"/>
                  </a:lnTo>
                  <a:lnTo>
                    <a:pt x="32" y="119"/>
                  </a:lnTo>
                  <a:lnTo>
                    <a:pt x="34" y="119"/>
                  </a:lnTo>
                  <a:lnTo>
                    <a:pt x="34" y="121"/>
                  </a:lnTo>
                  <a:lnTo>
                    <a:pt x="35" y="123"/>
                  </a:lnTo>
                  <a:lnTo>
                    <a:pt x="37" y="125"/>
                  </a:lnTo>
                  <a:lnTo>
                    <a:pt x="38" y="126"/>
                  </a:lnTo>
                  <a:lnTo>
                    <a:pt x="39" y="126"/>
                  </a:lnTo>
                  <a:lnTo>
                    <a:pt x="40" y="125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42" y="124"/>
                  </a:lnTo>
                  <a:lnTo>
                    <a:pt x="43" y="124"/>
                  </a:lnTo>
                  <a:lnTo>
                    <a:pt x="45" y="123"/>
                  </a:lnTo>
                  <a:lnTo>
                    <a:pt x="46" y="120"/>
                  </a:lnTo>
                  <a:lnTo>
                    <a:pt x="47" y="117"/>
                  </a:lnTo>
                  <a:lnTo>
                    <a:pt x="48" y="114"/>
                  </a:lnTo>
                  <a:lnTo>
                    <a:pt x="48" y="111"/>
                  </a:lnTo>
                  <a:lnTo>
                    <a:pt x="48" y="108"/>
                  </a:lnTo>
                  <a:lnTo>
                    <a:pt x="49" y="103"/>
                  </a:lnTo>
                  <a:lnTo>
                    <a:pt x="49" y="100"/>
                  </a:lnTo>
                  <a:lnTo>
                    <a:pt x="48" y="98"/>
                  </a:lnTo>
                  <a:lnTo>
                    <a:pt x="48" y="97"/>
                  </a:lnTo>
                  <a:lnTo>
                    <a:pt x="47" y="95"/>
                  </a:lnTo>
                  <a:lnTo>
                    <a:pt x="48" y="92"/>
                  </a:lnTo>
                  <a:lnTo>
                    <a:pt x="49" y="90"/>
                  </a:lnTo>
                  <a:lnTo>
                    <a:pt x="49" y="89"/>
                  </a:lnTo>
                  <a:lnTo>
                    <a:pt x="50" y="8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5" name="Freeform 1769">
              <a:extLst>
                <a:ext uri="{FF2B5EF4-FFF2-40B4-BE49-F238E27FC236}">
                  <a16:creationId xmlns:a16="http://schemas.microsoft.com/office/drawing/2014/main" id="{27B86F9B-F9FD-6B40-94DE-78A8809E8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625" y="5183188"/>
              <a:ext cx="47625" cy="57150"/>
            </a:xfrm>
            <a:custGeom>
              <a:avLst/>
              <a:gdLst/>
              <a:ahLst/>
              <a:cxnLst>
                <a:cxn ang="0">
                  <a:pos x="25" y="3"/>
                </a:cxn>
                <a:cxn ang="0">
                  <a:pos x="23" y="2"/>
                </a:cxn>
                <a:cxn ang="0">
                  <a:pos x="21" y="2"/>
                </a:cxn>
                <a:cxn ang="0">
                  <a:pos x="20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8" y="3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9"/>
                </a:cxn>
                <a:cxn ang="0">
                  <a:pos x="0" y="26"/>
                </a:cxn>
                <a:cxn ang="0">
                  <a:pos x="0" y="29"/>
                </a:cxn>
                <a:cxn ang="0">
                  <a:pos x="2" y="31"/>
                </a:cxn>
                <a:cxn ang="0">
                  <a:pos x="3" y="32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8" y="35"/>
                </a:cxn>
                <a:cxn ang="0">
                  <a:pos x="10" y="36"/>
                </a:cxn>
                <a:cxn ang="0">
                  <a:pos x="21" y="18"/>
                </a:cxn>
                <a:cxn ang="0">
                  <a:pos x="23" y="14"/>
                </a:cxn>
                <a:cxn ang="0">
                  <a:pos x="26" y="11"/>
                </a:cxn>
                <a:cxn ang="0">
                  <a:pos x="28" y="8"/>
                </a:cxn>
                <a:cxn ang="0">
                  <a:pos x="30" y="5"/>
                </a:cxn>
                <a:cxn ang="0">
                  <a:pos x="28" y="3"/>
                </a:cxn>
                <a:cxn ang="0">
                  <a:pos x="26" y="3"/>
                </a:cxn>
                <a:cxn ang="0">
                  <a:pos x="25" y="3"/>
                </a:cxn>
              </a:cxnLst>
              <a:rect l="0" t="0" r="r" b="b"/>
              <a:pathLst>
                <a:path w="30" h="36">
                  <a:moveTo>
                    <a:pt x="25" y="3"/>
                  </a:moveTo>
                  <a:lnTo>
                    <a:pt x="23" y="2"/>
                  </a:lnTo>
                  <a:lnTo>
                    <a:pt x="21" y="2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4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8" y="35"/>
                  </a:lnTo>
                  <a:lnTo>
                    <a:pt x="10" y="36"/>
                  </a:lnTo>
                  <a:lnTo>
                    <a:pt x="21" y="18"/>
                  </a:lnTo>
                  <a:lnTo>
                    <a:pt x="23" y="14"/>
                  </a:lnTo>
                  <a:lnTo>
                    <a:pt x="26" y="11"/>
                  </a:lnTo>
                  <a:lnTo>
                    <a:pt x="28" y="8"/>
                  </a:lnTo>
                  <a:lnTo>
                    <a:pt x="30" y="5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5" y="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6" name="Freeform 1770">
              <a:extLst>
                <a:ext uri="{FF2B5EF4-FFF2-40B4-BE49-F238E27FC236}">
                  <a16:creationId xmlns:a16="http://schemas.microsoft.com/office/drawing/2014/main" id="{DB4995DE-2930-9145-BE3D-9B02999A8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425" y="4570413"/>
              <a:ext cx="263525" cy="317500"/>
            </a:xfrm>
            <a:custGeom>
              <a:avLst/>
              <a:gdLst/>
              <a:ahLst/>
              <a:cxnLst>
                <a:cxn ang="0">
                  <a:pos x="150" y="90"/>
                </a:cxn>
                <a:cxn ang="0">
                  <a:pos x="141" y="81"/>
                </a:cxn>
                <a:cxn ang="0">
                  <a:pos x="143" y="73"/>
                </a:cxn>
                <a:cxn ang="0">
                  <a:pos x="140" y="61"/>
                </a:cxn>
                <a:cxn ang="0">
                  <a:pos x="138" y="47"/>
                </a:cxn>
                <a:cxn ang="0">
                  <a:pos x="139" y="34"/>
                </a:cxn>
                <a:cxn ang="0">
                  <a:pos x="134" y="29"/>
                </a:cxn>
                <a:cxn ang="0">
                  <a:pos x="123" y="23"/>
                </a:cxn>
                <a:cxn ang="0">
                  <a:pos x="102" y="32"/>
                </a:cxn>
                <a:cxn ang="0">
                  <a:pos x="94" y="38"/>
                </a:cxn>
                <a:cxn ang="0">
                  <a:pos x="78" y="35"/>
                </a:cxn>
                <a:cxn ang="0">
                  <a:pos x="74" y="23"/>
                </a:cxn>
                <a:cxn ang="0">
                  <a:pos x="69" y="14"/>
                </a:cxn>
                <a:cxn ang="0">
                  <a:pos x="64" y="7"/>
                </a:cxn>
                <a:cxn ang="0">
                  <a:pos x="49" y="5"/>
                </a:cxn>
                <a:cxn ang="0">
                  <a:pos x="31" y="3"/>
                </a:cxn>
                <a:cxn ang="0">
                  <a:pos x="16" y="0"/>
                </a:cxn>
                <a:cxn ang="0">
                  <a:pos x="8" y="5"/>
                </a:cxn>
                <a:cxn ang="0">
                  <a:pos x="13" y="14"/>
                </a:cxn>
                <a:cxn ang="0">
                  <a:pos x="18" y="21"/>
                </a:cxn>
                <a:cxn ang="0">
                  <a:pos x="22" y="37"/>
                </a:cxn>
                <a:cxn ang="0">
                  <a:pos x="21" y="53"/>
                </a:cxn>
                <a:cxn ang="0">
                  <a:pos x="26" y="74"/>
                </a:cxn>
                <a:cxn ang="0">
                  <a:pos x="33" y="96"/>
                </a:cxn>
                <a:cxn ang="0">
                  <a:pos x="21" y="108"/>
                </a:cxn>
                <a:cxn ang="0">
                  <a:pos x="14" y="121"/>
                </a:cxn>
                <a:cxn ang="0">
                  <a:pos x="6" y="141"/>
                </a:cxn>
                <a:cxn ang="0">
                  <a:pos x="0" y="164"/>
                </a:cxn>
                <a:cxn ang="0">
                  <a:pos x="0" y="180"/>
                </a:cxn>
                <a:cxn ang="0">
                  <a:pos x="11" y="186"/>
                </a:cxn>
                <a:cxn ang="0">
                  <a:pos x="20" y="183"/>
                </a:cxn>
                <a:cxn ang="0">
                  <a:pos x="31" y="187"/>
                </a:cxn>
                <a:cxn ang="0">
                  <a:pos x="44" y="191"/>
                </a:cxn>
                <a:cxn ang="0">
                  <a:pos x="63" y="193"/>
                </a:cxn>
                <a:cxn ang="0">
                  <a:pos x="78" y="194"/>
                </a:cxn>
                <a:cxn ang="0">
                  <a:pos x="89" y="196"/>
                </a:cxn>
                <a:cxn ang="0">
                  <a:pos x="111" y="198"/>
                </a:cxn>
                <a:cxn ang="0">
                  <a:pos x="128" y="199"/>
                </a:cxn>
                <a:cxn ang="0">
                  <a:pos x="143" y="199"/>
                </a:cxn>
                <a:cxn ang="0">
                  <a:pos x="150" y="195"/>
                </a:cxn>
                <a:cxn ang="0">
                  <a:pos x="145" y="182"/>
                </a:cxn>
                <a:cxn ang="0">
                  <a:pos x="138" y="171"/>
                </a:cxn>
                <a:cxn ang="0">
                  <a:pos x="132" y="162"/>
                </a:cxn>
                <a:cxn ang="0">
                  <a:pos x="138" y="154"/>
                </a:cxn>
                <a:cxn ang="0">
                  <a:pos x="139" y="139"/>
                </a:cxn>
                <a:cxn ang="0">
                  <a:pos x="139" y="123"/>
                </a:cxn>
                <a:cxn ang="0">
                  <a:pos x="151" y="119"/>
                </a:cxn>
                <a:cxn ang="0">
                  <a:pos x="160" y="109"/>
                </a:cxn>
                <a:cxn ang="0">
                  <a:pos x="164" y="95"/>
                </a:cxn>
                <a:cxn ang="0">
                  <a:pos x="166" y="87"/>
                </a:cxn>
                <a:cxn ang="0">
                  <a:pos x="161" y="87"/>
                </a:cxn>
              </a:cxnLst>
              <a:rect l="0" t="0" r="r" b="b"/>
              <a:pathLst>
                <a:path w="166" h="200">
                  <a:moveTo>
                    <a:pt x="160" y="87"/>
                  </a:moveTo>
                  <a:lnTo>
                    <a:pt x="156" y="89"/>
                  </a:lnTo>
                  <a:lnTo>
                    <a:pt x="153" y="90"/>
                  </a:lnTo>
                  <a:lnTo>
                    <a:pt x="150" y="90"/>
                  </a:lnTo>
                  <a:lnTo>
                    <a:pt x="147" y="88"/>
                  </a:lnTo>
                  <a:lnTo>
                    <a:pt x="142" y="84"/>
                  </a:lnTo>
                  <a:lnTo>
                    <a:pt x="141" y="83"/>
                  </a:lnTo>
                  <a:lnTo>
                    <a:pt x="141" y="81"/>
                  </a:lnTo>
                  <a:lnTo>
                    <a:pt x="141" y="80"/>
                  </a:lnTo>
                  <a:lnTo>
                    <a:pt x="142" y="78"/>
                  </a:lnTo>
                  <a:lnTo>
                    <a:pt x="142" y="74"/>
                  </a:lnTo>
                  <a:lnTo>
                    <a:pt x="143" y="73"/>
                  </a:lnTo>
                  <a:lnTo>
                    <a:pt x="143" y="71"/>
                  </a:lnTo>
                  <a:lnTo>
                    <a:pt x="141" y="68"/>
                  </a:lnTo>
                  <a:lnTo>
                    <a:pt x="140" y="65"/>
                  </a:lnTo>
                  <a:lnTo>
                    <a:pt x="140" y="61"/>
                  </a:lnTo>
                  <a:lnTo>
                    <a:pt x="139" y="58"/>
                  </a:lnTo>
                  <a:lnTo>
                    <a:pt x="139" y="54"/>
                  </a:lnTo>
                  <a:lnTo>
                    <a:pt x="139" y="50"/>
                  </a:lnTo>
                  <a:lnTo>
                    <a:pt x="138" y="47"/>
                  </a:lnTo>
                  <a:lnTo>
                    <a:pt x="137" y="45"/>
                  </a:lnTo>
                  <a:lnTo>
                    <a:pt x="137" y="42"/>
                  </a:lnTo>
                  <a:lnTo>
                    <a:pt x="138" y="39"/>
                  </a:lnTo>
                  <a:lnTo>
                    <a:pt x="139" y="34"/>
                  </a:lnTo>
                  <a:lnTo>
                    <a:pt x="139" y="31"/>
                  </a:lnTo>
                  <a:lnTo>
                    <a:pt x="139" y="30"/>
                  </a:lnTo>
                  <a:lnTo>
                    <a:pt x="138" y="29"/>
                  </a:lnTo>
                  <a:lnTo>
                    <a:pt x="134" y="29"/>
                  </a:lnTo>
                  <a:lnTo>
                    <a:pt x="132" y="28"/>
                  </a:lnTo>
                  <a:lnTo>
                    <a:pt x="128" y="24"/>
                  </a:lnTo>
                  <a:lnTo>
                    <a:pt x="126" y="23"/>
                  </a:lnTo>
                  <a:lnTo>
                    <a:pt x="123" y="23"/>
                  </a:lnTo>
                  <a:lnTo>
                    <a:pt x="110" y="23"/>
                  </a:lnTo>
                  <a:lnTo>
                    <a:pt x="107" y="24"/>
                  </a:lnTo>
                  <a:lnTo>
                    <a:pt x="105" y="27"/>
                  </a:lnTo>
                  <a:lnTo>
                    <a:pt x="102" y="32"/>
                  </a:lnTo>
                  <a:lnTo>
                    <a:pt x="100" y="36"/>
                  </a:lnTo>
                  <a:lnTo>
                    <a:pt x="98" y="38"/>
                  </a:lnTo>
                  <a:lnTo>
                    <a:pt x="95" y="39"/>
                  </a:lnTo>
                  <a:lnTo>
                    <a:pt x="94" y="38"/>
                  </a:lnTo>
                  <a:lnTo>
                    <a:pt x="91" y="38"/>
                  </a:lnTo>
                  <a:lnTo>
                    <a:pt x="88" y="38"/>
                  </a:lnTo>
                  <a:lnTo>
                    <a:pt x="82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5" y="29"/>
                  </a:lnTo>
                  <a:lnTo>
                    <a:pt x="75" y="25"/>
                  </a:lnTo>
                  <a:lnTo>
                    <a:pt x="74" y="23"/>
                  </a:lnTo>
                  <a:lnTo>
                    <a:pt x="73" y="21"/>
                  </a:lnTo>
                  <a:lnTo>
                    <a:pt x="70" y="19"/>
                  </a:lnTo>
                  <a:lnTo>
                    <a:pt x="70" y="17"/>
                  </a:lnTo>
                  <a:lnTo>
                    <a:pt x="69" y="14"/>
                  </a:lnTo>
                  <a:lnTo>
                    <a:pt x="69" y="12"/>
                  </a:lnTo>
                  <a:lnTo>
                    <a:pt x="67" y="9"/>
                  </a:lnTo>
                  <a:lnTo>
                    <a:pt x="66" y="7"/>
                  </a:lnTo>
                  <a:lnTo>
                    <a:pt x="64" y="7"/>
                  </a:lnTo>
                  <a:lnTo>
                    <a:pt x="61" y="7"/>
                  </a:lnTo>
                  <a:lnTo>
                    <a:pt x="58" y="6"/>
                  </a:lnTo>
                  <a:lnTo>
                    <a:pt x="56" y="5"/>
                  </a:lnTo>
                  <a:lnTo>
                    <a:pt x="49" y="5"/>
                  </a:lnTo>
                  <a:lnTo>
                    <a:pt x="42" y="5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1" y="3"/>
                  </a:lnTo>
                  <a:lnTo>
                    <a:pt x="24" y="2"/>
                  </a:lnTo>
                  <a:lnTo>
                    <a:pt x="21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8" y="5"/>
                  </a:lnTo>
                  <a:lnTo>
                    <a:pt x="9" y="7"/>
                  </a:lnTo>
                  <a:lnTo>
                    <a:pt x="11" y="9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6" y="16"/>
                  </a:lnTo>
                  <a:lnTo>
                    <a:pt x="17" y="18"/>
                  </a:lnTo>
                  <a:lnTo>
                    <a:pt x="18" y="21"/>
                  </a:lnTo>
                  <a:lnTo>
                    <a:pt x="21" y="27"/>
                  </a:lnTo>
                  <a:lnTo>
                    <a:pt x="22" y="30"/>
                  </a:lnTo>
                  <a:lnTo>
                    <a:pt x="22" y="33"/>
                  </a:lnTo>
                  <a:lnTo>
                    <a:pt x="22" y="37"/>
                  </a:lnTo>
                  <a:lnTo>
                    <a:pt x="23" y="41"/>
                  </a:lnTo>
                  <a:lnTo>
                    <a:pt x="24" y="45"/>
                  </a:lnTo>
                  <a:lnTo>
                    <a:pt x="23" y="50"/>
                  </a:lnTo>
                  <a:lnTo>
                    <a:pt x="21" y="53"/>
                  </a:lnTo>
                  <a:lnTo>
                    <a:pt x="20" y="57"/>
                  </a:lnTo>
                  <a:lnTo>
                    <a:pt x="21" y="61"/>
                  </a:lnTo>
                  <a:lnTo>
                    <a:pt x="23" y="65"/>
                  </a:lnTo>
                  <a:lnTo>
                    <a:pt x="26" y="74"/>
                  </a:lnTo>
                  <a:lnTo>
                    <a:pt x="32" y="82"/>
                  </a:lnTo>
                  <a:lnTo>
                    <a:pt x="33" y="85"/>
                  </a:lnTo>
                  <a:lnTo>
                    <a:pt x="33" y="90"/>
                  </a:lnTo>
                  <a:lnTo>
                    <a:pt x="33" y="96"/>
                  </a:lnTo>
                  <a:lnTo>
                    <a:pt x="31" y="100"/>
                  </a:lnTo>
                  <a:lnTo>
                    <a:pt x="29" y="104"/>
                  </a:lnTo>
                  <a:lnTo>
                    <a:pt x="25" y="106"/>
                  </a:lnTo>
                  <a:lnTo>
                    <a:pt x="21" y="108"/>
                  </a:lnTo>
                  <a:lnTo>
                    <a:pt x="19" y="109"/>
                  </a:lnTo>
                  <a:lnTo>
                    <a:pt x="18" y="111"/>
                  </a:lnTo>
                  <a:lnTo>
                    <a:pt x="16" y="117"/>
                  </a:lnTo>
                  <a:lnTo>
                    <a:pt x="14" y="121"/>
                  </a:lnTo>
                  <a:lnTo>
                    <a:pt x="11" y="125"/>
                  </a:lnTo>
                  <a:lnTo>
                    <a:pt x="8" y="129"/>
                  </a:lnTo>
                  <a:lnTo>
                    <a:pt x="6" y="135"/>
                  </a:lnTo>
                  <a:lnTo>
                    <a:pt x="6" y="141"/>
                  </a:lnTo>
                  <a:lnTo>
                    <a:pt x="6" y="147"/>
                  </a:lnTo>
                  <a:lnTo>
                    <a:pt x="4" y="152"/>
                  </a:lnTo>
                  <a:lnTo>
                    <a:pt x="2" y="158"/>
                  </a:lnTo>
                  <a:lnTo>
                    <a:pt x="0" y="164"/>
                  </a:lnTo>
                  <a:lnTo>
                    <a:pt x="0" y="168"/>
                  </a:lnTo>
                  <a:lnTo>
                    <a:pt x="0" y="172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2" y="184"/>
                  </a:lnTo>
                  <a:lnTo>
                    <a:pt x="4" y="188"/>
                  </a:lnTo>
                  <a:lnTo>
                    <a:pt x="9" y="187"/>
                  </a:lnTo>
                  <a:lnTo>
                    <a:pt x="11" y="186"/>
                  </a:lnTo>
                  <a:lnTo>
                    <a:pt x="13" y="185"/>
                  </a:lnTo>
                  <a:lnTo>
                    <a:pt x="14" y="183"/>
                  </a:lnTo>
                  <a:lnTo>
                    <a:pt x="16" y="183"/>
                  </a:lnTo>
                  <a:lnTo>
                    <a:pt x="20" y="183"/>
                  </a:lnTo>
                  <a:lnTo>
                    <a:pt x="22" y="184"/>
                  </a:lnTo>
                  <a:lnTo>
                    <a:pt x="25" y="186"/>
                  </a:lnTo>
                  <a:lnTo>
                    <a:pt x="27" y="187"/>
                  </a:lnTo>
                  <a:lnTo>
                    <a:pt x="31" y="187"/>
                  </a:lnTo>
                  <a:lnTo>
                    <a:pt x="34" y="187"/>
                  </a:lnTo>
                  <a:lnTo>
                    <a:pt x="38" y="189"/>
                  </a:lnTo>
                  <a:lnTo>
                    <a:pt x="41" y="190"/>
                  </a:lnTo>
                  <a:lnTo>
                    <a:pt x="44" y="191"/>
                  </a:lnTo>
                  <a:lnTo>
                    <a:pt x="47" y="191"/>
                  </a:lnTo>
                  <a:lnTo>
                    <a:pt x="51" y="192"/>
                  </a:lnTo>
                  <a:lnTo>
                    <a:pt x="57" y="192"/>
                  </a:lnTo>
                  <a:lnTo>
                    <a:pt x="63" y="193"/>
                  </a:lnTo>
                  <a:lnTo>
                    <a:pt x="69" y="194"/>
                  </a:lnTo>
                  <a:lnTo>
                    <a:pt x="73" y="193"/>
                  </a:lnTo>
                  <a:lnTo>
                    <a:pt x="76" y="193"/>
                  </a:lnTo>
                  <a:lnTo>
                    <a:pt x="78" y="194"/>
                  </a:lnTo>
                  <a:lnTo>
                    <a:pt x="81" y="195"/>
                  </a:lnTo>
                  <a:lnTo>
                    <a:pt x="84" y="195"/>
                  </a:lnTo>
                  <a:lnTo>
                    <a:pt x="86" y="196"/>
                  </a:lnTo>
                  <a:lnTo>
                    <a:pt x="89" y="196"/>
                  </a:lnTo>
                  <a:lnTo>
                    <a:pt x="92" y="196"/>
                  </a:lnTo>
                  <a:lnTo>
                    <a:pt x="100" y="197"/>
                  </a:lnTo>
                  <a:lnTo>
                    <a:pt x="106" y="197"/>
                  </a:lnTo>
                  <a:lnTo>
                    <a:pt x="111" y="198"/>
                  </a:lnTo>
                  <a:lnTo>
                    <a:pt x="118" y="199"/>
                  </a:lnTo>
                  <a:lnTo>
                    <a:pt x="124" y="200"/>
                  </a:lnTo>
                  <a:lnTo>
                    <a:pt x="126" y="199"/>
                  </a:lnTo>
                  <a:lnTo>
                    <a:pt x="128" y="199"/>
                  </a:lnTo>
                  <a:lnTo>
                    <a:pt x="134" y="199"/>
                  </a:lnTo>
                  <a:lnTo>
                    <a:pt x="138" y="199"/>
                  </a:lnTo>
                  <a:lnTo>
                    <a:pt x="141" y="199"/>
                  </a:lnTo>
                  <a:lnTo>
                    <a:pt x="143" y="199"/>
                  </a:lnTo>
                  <a:lnTo>
                    <a:pt x="146" y="197"/>
                  </a:lnTo>
                  <a:lnTo>
                    <a:pt x="148" y="196"/>
                  </a:lnTo>
                  <a:lnTo>
                    <a:pt x="150" y="196"/>
                  </a:lnTo>
                  <a:lnTo>
                    <a:pt x="150" y="195"/>
                  </a:lnTo>
                  <a:lnTo>
                    <a:pt x="148" y="192"/>
                  </a:lnTo>
                  <a:lnTo>
                    <a:pt x="147" y="189"/>
                  </a:lnTo>
                  <a:lnTo>
                    <a:pt x="146" y="184"/>
                  </a:lnTo>
                  <a:lnTo>
                    <a:pt x="145" y="182"/>
                  </a:lnTo>
                  <a:lnTo>
                    <a:pt x="145" y="179"/>
                  </a:lnTo>
                  <a:lnTo>
                    <a:pt x="143" y="176"/>
                  </a:lnTo>
                  <a:lnTo>
                    <a:pt x="140" y="174"/>
                  </a:lnTo>
                  <a:lnTo>
                    <a:pt x="138" y="171"/>
                  </a:lnTo>
                  <a:lnTo>
                    <a:pt x="137" y="168"/>
                  </a:lnTo>
                  <a:lnTo>
                    <a:pt x="134" y="165"/>
                  </a:lnTo>
                  <a:lnTo>
                    <a:pt x="133" y="163"/>
                  </a:lnTo>
                  <a:lnTo>
                    <a:pt x="132" y="162"/>
                  </a:lnTo>
                  <a:lnTo>
                    <a:pt x="133" y="161"/>
                  </a:lnTo>
                  <a:lnTo>
                    <a:pt x="134" y="160"/>
                  </a:lnTo>
                  <a:lnTo>
                    <a:pt x="135" y="157"/>
                  </a:lnTo>
                  <a:lnTo>
                    <a:pt x="138" y="154"/>
                  </a:lnTo>
                  <a:lnTo>
                    <a:pt x="138" y="151"/>
                  </a:lnTo>
                  <a:lnTo>
                    <a:pt x="138" y="147"/>
                  </a:lnTo>
                  <a:lnTo>
                    <a:pt x="139" y="143"/>
                  </a:lnTo>
                  <a:lnTo>
                    <a:pt x="139" y="139"/>
                  </a:lnTo>
                  <a:lnTo>
                    <a:pt x="137" y="131"/>
                  </a:lnTo>
                  <a:lnTo>
                    <a:pt x="138" y="129"/>
                  </a:lnTo>
                  <a:lnTo>
                    <a:pt x="138" y="127"/>
                  </a:lnTo>
                  <a:lnTo>
                    <a:pt x="139" y="123"/>
                  </a:lnTo>
                  <a:lnTo>
                    <a:pt x="141" y="121"/>
                  </a:lnTo>
                  <a:lnTo>
                    <a:pt x="143" y="119"/>
                  </a:lnTo>
                  <a:lnTo>
                    <a:pt x="147" y="119"/>
                  </a:lnTo>
                  <a:lnTo>
                    <a:pt x="151" y="119"/>
                  </a:lnTo>
                  <a:lnTo>
                    <a:pt x="155" y="120"/>
                  </a:lnTo>
                  <a:lnTo>
                    <a:pt x="159" y="119"/>
                  </a:lnTo>
                  <a:lnTo>
                    <a:pt x="160" y="113"/>
                  </a:lnTo>
                  <a:lnTo>
                    <a:pt x="160" y="109"/>
                  </a:lnTo>
                  <a:lnTo>
                    <a:pt x="162" y="106"/>
                  </a:lnTo>
                  <a:lnTo>
                    <a:pt x="163" y="103"/>
                  </a:lnTo>
                  <a:lnTo>
                    <a:pt x="164" y="99"/>
                  </a:lnTo>
                  <a:lnTo>
                    <a:pt x="164" y="95"/>
                  </a:lnTo>
                  <a:lnTo>
                    <a:pt x="164" y="89"/>
                  </a:lnTo>
                  <a:lnTo>
                    <a:pt x="165" y="88"/>
                  </a:lnTo>
                  <a:lnTo>
                    <a:pt x="165" y="87"/>
                  </a:lnTo>
                  <a:lnTo>
                    <a:pt x="166" y="87"/>
                  </a:lnTo>
                  <a:lnTo>
                    <a:pt x="165" y="86"/>
                  </a:lnTo>
                  <a:lnTo>
                    <a:pt x="163" y="85"/>
                  </a:lnTo>
                  <a:lnTo>
                    <a:pt x="162" y="85"/>
                  </a:lnTo>
                  <a:lnTo>
                    <a:pt x="161" y="87"/>
                  </a:lnTo>
                  <a:lnTo>
                    <a:pt x="160" y="8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7" name="Freeform 1771">
              <a:extLst>
                <a:ext uri="{FF2B5EF4-FFF2-40B4-BE49-F238E27FC236}">
                  <a16:creationId xmlns:a16="http://schemas.microsoft.com/office/drawing/2014/main" id="{DEE2CB54-C884-2C46-B01D-B24AAA67D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75" y="4157663"/>
              <a:ext cx="60325" cy="84138"/>
            </a:xfrm>
            <a:custGeom>
              <a:avLst/>
              <a:gdLst/>
              <a:ahLst/>
              <a:cxnLst>
                <a:cxn ang="0">
                  <a:pos x="30" y="42"/>
                </a:cxn>
                <a:cxn ang="0">
                  <a:pos x="33" y="39"/>
                </a:cxn>
                <a:cxn ang="0">
                  <a:pos x="35" y="35"/>
                </a:cxn>
                <a:cxn ang="0">
                  <a:pos x="38" y="33"/>
                </a:cxn>
                <a:cxn ang="0">
                  <a:pos x="38" y="31"/>
                </a:cxn>
                <a:cxn ang="0">
                  <a:pos x="38" y="29"/>
                </a:cxn>
                <a:cxn ang="0">
                  <a:pos x="37" y="26"/>
                </a:cxn>
                <a:cxn ang="0">
                  <a:pos x="37" y="24"/>
                </a:cxn>
                <a:cxn ang="0">
                  <a:pos x="37" y="20"/>
                </a:cxn>
                <a:cxn ang="0">
                  <a:pos x="35" y="17"/>
                </a:cxn>
                <a:cxn ang="0">
                  <a:pos x="32" y="11"/>
                </a:cxn>
                <a:cxn ang="0">
                  <a:pos x="30" y="8"/>
                </a:cxn>
                <a:cxn ang="0">
                  <a:pos x="28" y="5"/>
                </a:cxn>
                <a:cxn ang="0">
                  <a:pos x="25" y="3"/>
                </a:cxn>
                <a:cxn ang="0">
                  <a:pos x="22" y="1"/>
                </a:cxn>
                <a:cxn ang="0">
                  <a:pos x="18" y="0"/>
                </a:cxn>
                <a:cxn ang="0">
                  <a:pos x="13" y="0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8" y="3"/>
                </a:cxn>
                <a:cxn ang="0">
                  <a:pos x="5" y="6"/>
                </a:cxn>
                <a:cxn ang="0">
                  <a:pos x="3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3" y="23"/>
                </a:cxn>
                <a:cxn ang="0">
                  <a:pos x="3" y="26"/>
                </a:cxn>
                <a:cxn ang="0">
                  <a:pos x="4" y="28"/>
                </a:cxn>
                <a:cxn ang="0">
                  <a:pos x="5" y="31"/>
                </a:cxn>
                <a:cxn ang="0">
                  <a:pos x="6" y="34"/>
                </a:cxn>
                <a:cxn ang="0">
                  <a:pos x="7" y="36"/>
                </a:cxn>
                <a:cxn ang="0">
                  <a:pos x="8" y="37"/>
                </a:cxn>
                <a:cxn ang="0">
                  <a:pos x="8" y="41"/>
                </a:cxn>
                <a:cxn ang="0">
                  <a:pos x="8" y="45"/>
                </a:cxn>
                <a:cxn ang="0">
                  <a:pos x="8" y="46"/>
                </a:cxn>
                <a:cxn ang="0">
                  <a:pos x="9" y="47"/>
                </a:cxn>
                <a:cxn ang="0">
                  <a:pos x="12" y="49"/>
                </a:cxn>
                <a:cxn ang="0">
                  <a:pos x="13" y="47"/>
                </a:cxn>
                <a:cxn ang="0">
                  <a:pos x="13" y="46"/>
                </a:cxn>
                <a:cxn ang="0">
                  <a:pos x="15" y="45"/>
                </a:cxn>
                <a:cxn ang="0">
                  <a:pos x="25" y="53"/>
                </a:cxn>
                <a:cxn ang="0">
                  <a:pos x="26" y="49"/>
                </a:cxn>
                <a:cxn ang="0">
                  <a:pos x="28" y="46"/>
                </a:cxn>
                <a:cxn ang="0">
                  <a:pos x="29" y="42"/>
                </a:cxn>
                <a:cxn ang="0">
                  <a:pos x="30" y="42"/>
                </a:cxn>
              </a:cxnLst>
              <a:rect l="0" t="0" r="r" b="b"/>
              <a:pathLst>
                <a:path w="38" h="53">
                  <a:moveTo>
                    <a:pt x="30" y="42"/>
                  </a:moveTo>
                  <a:lnTo>
                    <a:pt x="33" y="39"/>
                  </a:lnTo>
                  <a:lnTo>
                    <a:pt x="35" y="35"/>
                  </a:lnTo>
                  <a:lnTo>
                    <a:pt x="38" y="33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7" y="26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5" y="17"/>
                  </a:lnTo>
                  <a:lnTo>
                    <a:pt x="32" y="11"/>
                  </a:lnTo>
                  <a:lnTo>
                    <a:pt x="30" y="8"/>
                  </a:lnTo>
                  <a:lnTo>
                    <a:pt x="28" y="5"/>
                  </a:lnTo>
                  <a:lnTo>
                    <a:pt x="25" y="3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3" y="23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6" y="34"/>
                  </a:lnTo>
                  <a:lnTo>
                    <a:pt x="7" y="36"/>
                  </a:lnTo>
                  <a:lnTo>
                    <a:pt x="8" y="37"/>
                  </a:lnTo>
                  <a:lnTo>
                    <a:pt x="8" y="41"/>
                  </a:lnTo>
                  <a:lnTo>
                    <a:pt x="8" y="45"/>
                  </a:lnTo>
                  <a:lnTo>
                    <a:pt x="8" y="46"/>
                  </a:lnTo>
                  <a:lnTo>
                    <a:pt x="9" y="47"/>
                  </a:lnTo>
                  <a:lnTo>
                    <a:pt x="12" y="49"/>
                  </a:lnTo>
                  <a:lnTo>
                    <a:pt x="13" y="47"/>
                  </a:lnTo>
                  <a:lnTo>
                    <a:pt x="13" y="46"/>
                  </a:lnTo>
                  <a:lnTo>
                    <a:pt x="15" y="45"/>
                  </a:lnTo>
                  <a:lnTo>
                    <a:pt x="25" y="53"/>
                  </a:lnTo>
                  <a:lnTo>
                    <a:pt x="26" y="49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30" y="4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8" name="Freeform 1772">
              <a:extLst>
                <a:ext uri="{FF2B5EF4-FFF2-40B4-BE49-F238E27FC236}">
                  <a16:creationId xmlns:a16="http://schemas.microsoft.com/office/drawing/2014/main" id="{9F215110-F344-7341-84D5-EA770B5D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3" y="4205288"/>
              <a:ext cx="79375" cy="101600"/>
            </a:xfrm>
            <a:custGeom>
              <a:avLst/>
              <a:gdLst/>
              <a:ahLst/>
              <a:cxnLst>
                <a:cxn ang="0">
                  <a:pos x="49" y="49"/>
                </a:cxn>
                <a:cxn ang="0">
                  <a:pos x="50" y="44"/>
                </a:cxn>
                <a:cxn ang="0">
                  <a:pos x="50" y="41"/>
                </a:cxn>
                <a:cxn ang="0">
                  <a:pos x="49" y="39"/>
                </a:cxn>
                <a:cxn ang="0">
                  <a:pos x="48" y="37"/>
                </a:cxn>
                <a:cxn ang="0">
                  <a:pos x="47" y="33"/>
                </a:cxn>
                <a:cxn ang="0">
                  <a:pos x="46" y="31"/>
                </a:cxn>
                <a:cxn ang="0">
                  <a:pos x="44" y="29"/>
                </a:cxn>
                <a:cxn ang="0">
                  <a:pos x="41" y="25"/>
                </a:cxn>
                <a:cxn ang="0">
                  <a:pos x="40" y="23"/>
                </a:cxn>
                <a:cxn ang="0">
                  <a:pos x="41" y="21"/>
                </a:cxn>
                <a:cxn ang="0">
                  <a:pos x="42" y="16"/>
                </a:cxn>
                <a:cxn ang="0">
                  <a:pos x="43" y="14"/>
                </a:cxn>
                <a:cxn ang="0">
                  <a:pos x="42" y="11"/>
                </a:cxn>
                <a:cxn ang="0">
                  <a:pos x="39" y="14"/>
                </a:cxn>
                <a:cxn ang="0">
                  <a:pos x="36" y="17"/>
                </a:cxn>
                <a:cxn ang="0">
                  <a:pos x="33" y="19"/>
                </a:cxn>
                <a:cxn ang="0">
                  <a:pos x="31" y="20"/>
                </a:cxn>
                <a:cxn ang="0">
                  <a:pos x="29" y="19"/>
                </a:cxn>
                <a:cxn ang="0">
                  <a:pos x="28" y="17"/>
                </a:cxn>
                <a:cxn ang="0">
                  <a:pos x="28" y="16"/>
                </a:cxn>
                <a:cxn ang="0">
                  <a:pos x="30" y="11"/>
                </a:cxn>
                <a:cxn ang="0">
                  <a:pos x="31" y="8"/>
                </a:cxn>
                <a:cxn ang="0">
                  <a:pos x="33" y="6"/>
                </a:cxn>
                <a:cxn ang="0">
                  <a:pos x="34" y="5"/>
                </a:cxn>
                <a:cxn ang="0">
                  <a:pos x="29" y="5"/>
                </a:cxn>
                <a:cxn ang="0">
                  <a:pos x="27" y="4"/>
                </a:cxn>
                <a:cxn ang="0">
                  <a:pos x="25" y="3"/>
                </a:cxn>
                <a:cxn ang="0">
                  <a:pos x="23" y="2"/>
                </a:cxn>
                <a:cxn ang="0">
                  <a:pos x="23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0" y="5"/>
                </a:cxn>
                <a:cxn ang="0">
                  <a:pos x="8" y="9"/>
                </a:cxn>
                <a:cxn ang="0">
                  <a:pos x="5" y="12"/>
                </a:cxn>
                <a:cxn ang="0">
                  <a:pos x="3" y="16"/>
                </a:cxn>
                <a:cxn ang="0">
                  <a:pos x="1" y="19"/>
                </a:cxn>
                <a:cxn ang="0">
                  <a:pos x="0" y="23"/>
                </a:cxn>
                <a:cxn ang="0">
                  <a:pos x="10" y="31"/>
                </a:cxn>
                <a:cxn ang="0">
                  <a:pos x="20" y="41"/>
                </a:cxn>
                <a:cxn ang="0">
                  <a:pos x="27" y="49"/>
                </a:cxn>
                <a:cxn ang="0">
                  <a:pos x="37" y="56"/>
                </a:cxn>
                <a:cxn ang="0">
                  <a:pos x="42" y="61"/>
                </a:cxn>
                <a:cxn ang="0">
                  <a:pos x="48" y="64"/>
                </a:cxn>
                <a:cxn ang="0">
                  <a:pos x="47" y="60"/>
                </a:cxn>
                <a:cxn ang="0">
                  <a:pos x="48" y="54"/>
                </a:cxn>
                <a:cxn ang="0">
                  <a:pos x="48" y="49"/>
                </a:cxn>
                <a:cxn ang="0">
                  <a:pos x="49" y="49"/>
                </a:cxn>
              </a:cxnLst>
              <a:rect l="0" t="0" r="r" b="b"/>
              <a:pathLst>
                <a:path w="50" h="64">
                  <a:moveTo>
                    <a:pt x="49" y="49"/>
                  </a:moveTo>
                  <a:lnTo>
                    <a:pt x="50" y="44"/>
                  </a:lnTo>
                  <a:lnTo>
                    <a:pt x="50" y="41"/>
                  </a:lnTo>
                  <a:lnTo>
                    <a:pt x="49" y="39"/>
                  </a:lnTo>
                  <a:lnTo>
                    <a:pt x="48" y="37"/>
                  </a:lnTo>
                  <a:lnTo>
                    <a:pt x="47" y="33"/>
                  </a:lnTo>
                  <a:lnTo>
                    <a:pt x="46" y="31"/>
                  </a:lnTo>
                  <a:lnTo>
                    <a:pt x="44" y="29"/>
                  </a:lnTo>
                  <a:lnTo>
                    <a:pt x="41" y="25"/>
                  </a:lnTo>
                  <a:lnTo>
                    <a:pt x="40" y="23"/>
                  </a:lnTo>
                  <a:lnTo>
                    <a:pt x="41" y="21"/>
                  </a:lnTo>
                  <a:lnTo>
                    <a:pt x="42" y="16"/>
                  </a:lnTo>
                  <a:lnTo>
                    <a:pt x="43" y="14"/>
                  </a:lnTo>
                  <a:lnTo>
                    <a:pt x="42" y="11"/>
                  </a:lnTo>
                  <a:lnTo>
                    <a:pt x="39" y="14"/>
                  </a:lnTo>
                  <a:lnTo>
                    <a:pt x="36" y="17"/>
                  </a:lnTo>
                  <a:lnTo>
                    <a:pt x="33" y="19"/>
                  </a:lnTo>
                  <a:lnTo>
                    <a:pt x="31" y="20"/>
                  </a:lnTo>
                  <a:lnTo>
                    <a:pt x="29" y="19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30" y="11"/>
                  </a:lnTo>
                  <a:lnTo>
                    <a:pt x="31" y="8"/>
                  </a:lnTo>
                  <a:lnTo>
                    <a:pt x="33" y="6"/>
                  </a:lnTo>
                  <a:lnTo>
                    <a:pt x="34" y="5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8" y="9"/>
                  </a:lnTo>
                  <a:lnTo>
                    <a:pt x="5" y="12"/>
                  </a:lnTo>
                  <a:lnTo>
                    <a:pt x="3" y="16"/>
                  </a:lnTo>
                  <a:lnTo>
                    <a:pt x="1" y="19"/>
                  </a:lnTo>
                  <a:lnTo>
                    <a:pt x="0" y="23"/>
                  </a:lnTo>
                  <a:lnTo>
                    <a:pt x="10" y="31"/>
                  </a:lnTo>
                  <a:lnTo>
                    <a:pt x="20" y="41"/>
                  </a:lnTo>
                  <a:lnTo>
                    <a:pt x="27" y="49"/>
                  </a:lnTo>
                  <a:lnTo>
                    <a:pt x="37" y="56"/>
                  </a:lnTo>
                  <a:lnTo>
                    <a:pt x="42" y="61"/>
                  </a:lnTo>
                  <a:lnTo>
                    <a:pt x="48" y="64"/>
                  </a:lnTo>
                  <a:lnTo>
                    <a:pt x="47" y="60"/>
                  </a:lnTo>
                  <a:lnTo>
                    <a:pt x="48" y="54"/>
                  </a:lnTo>
                  <a:lnTo>
                    <a:pt x="48" y="49"/>
                  </a:lnTo>
                  <a:lnTo>
                    <a:pt x="49" y="4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29" name="Freeform 1773">
              <a:extLst>
                <a:ext uri="{FF2B5EF4-FFF2-40B4-BE49-F238E27FC236}">
                  <a16:creationId xmlns:a16="http://schemas.microsoft.com/office/drawing/2014/main" id="{6C2A3C21-FDB1-4746-9CA6-5B5A53D7F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" y="4060826"/>
              <a:ext cx="57150" cy="20638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6" y="8"/>
                </a:cxn>
                <a:cxn ang="0">
                  <a:pos x="28" y="8"/>
                </a:cxn>
                <a:cxn ang="0">
                  <a:pos x="34" y="6"/>
                </a:cxn>
                <a:cxn ang="0">
                  <a:pos x="36" y="5"/>
                </a:cxn>
                <a:cxn ang="0">
                  <a:pos x="36" y="3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2" y="3"/>
                </a:cxn>
                <a:cxn ang="0">
                  <a:pos x="2" y="6"/>
                </a:cxn>
                <a:cxn ang="0">
                  <a:pos x="1" y="13"/>
                </a:cxn>
                <a:cxn ang="0">
                  <a:pos x="3" y="12"/>
                </a:cxn>
                <a:cxn ang="0">
                  <a:pos x="8" y="9"/>
                </a:cxn>
                <a:cxn ang="0">
                  <a:pos x="9" y="9"/>
                </a:cxn>
              </a:cxnLst>
              <a:rect l="0" t="0" r="r" b="b"/>
              <a:pathLst>
                <a:path w="36" h="13">
                  <a:moveTo>
                    <a:pt x="9" y="9"/>
                  </a:moveTo>
                  <a:lnTo>
                    <a:pt x="16" y="8"/>
                  </a:lnTo>
                  <a:lnTo>
                    <a:pt x="28" y="8"/>
                  </a:lnTo>
                  <a:lnTo>
                    <a:pt x="34" y="6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3"/>
                  </a:lnTo>
                  <a:lnTo>
                    <a:pt x="2" y="6"/>
                  </a:lnTo>
                  <a:lnTo>
                    <a:pt x="1" y="13"/>
                  </a:lnTo>
                  <a:lnTo>
                    <a:pt x="3" y="12"/>
                  </a:lnTo>
                  <a:lnTo>
                    <a:pt x="8" y="9"/>
                  </a:lnTo>
                  <a:lnTo>
                    <a:pt x="9" y="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0" name="Freeform 1774">
              <a:extLst>
                <a:ext uri="{FF2B5EF4-FFF2-40B4-BE49-F238E27FC236}">
                  <a16:creationId xmlns:a16="http://schemas.microsoft.com/office/drawing/2014/main" id="{DDFF5735-8FDE-4742-A8A7-7282ED58F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3983038"/>
              <a:ext cx="123825" cy="119063"/>
            </a:xfrm>
            <a:custGeom>
              <a:avLst/>
              <a:gdLst/>
              <a:ahLst/>
              <a:cxnLst>
                <a:cxn ang="0">
                  <a:pos x="77" y="60"/>
                </a:cxn>
                <a:cxn ang="0">
                  <a:pos x="74" y="58"/>
                </a:cxn>
                <a:cxn ang="0">
                  <a:pos x="71" y="56"/>
                </a:cxn>
                <a:cxn ang="0">
                  <a:pos x="67" y="55"/>
                </a:cxn>
                <a:cxn ang="0">
                  <a:pos x="62" y="48"/>
                </a:cxn>
                <a:cxn ang="0">
                  <a:pos x="61" y="38"/>
                </a:cxn>
                <a:cxn ang="0">
                  <a:pos x="60" y="31"/>
                </a:cxn>
                <a:cxn ang="0">
                  <a:pos x="60" y="26"/>
                </a:cxn>
                <a:cxn ang="0">
                  <a:pos x="57" y="20"/>
                </a:cxn>
                <a:cxn ang="0">
                  <a:pos x="47" y="12"/>
                </a:cxn>
                <a:cxn ang="0">
                  <a:pos x="42" y="5"/>
                </a:cxn>
                <a:cxn ang="0">
                  <a:pos x="38" y="1"/>
                </a:cxn>
                <a:cxn ang="0">
                  <a:pos x="32" y="1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15"/>
                </a:cxn>
                <a:cxn ang="0">
                  <a:pos x="2" y="28"/>
                </a:cxn>
                <a:cxn ang="0">
                  <a:pos x="0" y="35"/>
                </a:cxn>
                <a:cxn ang="0">
                  <a:pos x="2" y="41"/>
                </a:cxn>
                <a:cxn ang="0">
                  <a:pos x="8" y="49"/>
                </a:cxn>
                <a:cxn ang="0">
                  <a:pos x="12" y="49"/>
                </a:cxn>
                <a:cxn ang="0">
                  <a:pos x="17" y="50"/>
                </a:cxn>
                <a:cxn ang="0">
                  <a:pos x="24" y="51"/>
                </a:cxn>
                <a:cxn ang="0">
                  <a:pos x="33" y="50"/>
                </a:cxn>
                <a:cxn ang="0">
                  <a:pos x="43" y="50"/>
                </a:cxn>
                <a:cxn ang="0">
                  <a:pos x="44" y="54"/>
                </a:cxn>
                <a:cxn ang="0">
                  <a:pos x="36" y="57"/>
                </a:cxn>
                <a:cxn ang="0">
                  <a:pos x="17" y="58"/>
                </a:cxn>
                <a:cxn ang="0">
                  <a:pos x="9" y="62"/>
                </a:cxn>
                <a:cxn ang="0">
                  <a:pos x="10" y="72"/>
                </a:cxn>
                <a:cxn ang="0">
                  <a:pos x="13" y="74"/>
                </a:cxn>
                <a:cxn ang="0">
                  <a:pos x="18" y="71"/>
                </a:cxn>
                <a:cxn ang="0">
                  <a:pos x="22" y="69"/>
                </a:cxn>
                <a:cxn ang="0">
                  <a:pos x="31" y="68"/>
                </a:cxn>
                <a:cxn ang="0">
                  <a:pos x="36" y="68"/>
                </a:cxn>
                <a:cxn ang="0">
                  <a:pos x="44" y="66"/>
                </a:cxn>
                <a:cxn ang="0">
                  <a:pos x="50" y="67"/>
                </a:cxn>
                <a:cxn ang="0">
                  <a:pos x="56" y="67"/>
                </a:cxn>
                <a:cxn ang="0">
                  <a:pos x="64" y="64"/>
                </a:cxn>
                <a:cxn ang="0">
                  <a:pos x="71" y="66"/>
                </a:cxn>
                <a:cxn ang="0">
                  <a:pos x="74" y="67"/>
                </a:cxn>
                <a:cxn ang="0">
                  <a:pos x="78" y="64"/>
                </a:cxn>
                <a:cxn ang="0">
                  <a:pos x="77" y="63"/>
                </a:cxn>
              </a:cxnLst>
              <a:rect l="0" t="0" r="r" b="b"/>
              <a:pathLst>
                <a:path w="78" h="75">
                  <a:moveTo>
                    <a:pt x="77" y="63"/>
                  </a:moveTo>
                  <a:lnTo>
                    <a:pt x="77" y="60"/>
                  </a:lnTo>
                  <a:lnTo>
                    <a:pt x="76" y="58"/>
                  </a:lnTo>
                  <a:lnTo>
                    <a:pt x="74" y="58"/>
                  </a:lnTo>
                  <a:lnTo>
                    <a:pt x="73" y="56"/>
                  </a:lnTo>
                  <a:lnTo>
                    <a:pt x="71" y="56"/>
                  </a:lnTo>
                  <a:lnTo>
                    <a:pt x="69" y="56"/>
                  </a:lnTo>
                  <a:lnTo>
                    <a:pt x="67" y="55"/>
                  </a:lnTo>
                  <a:lnTo>
                    <a:pt x="64" y="51"/>
                  </a:lnTo>
                  <a:lnTo>
                    <a:pt x="62" y="48"/>
                  </a:lnTo>
                  <a:lnTo>
                    <a:pt x="61" y="44"/>
                  </a:lnTo>
                  <a:lnTo>
                    <a:pt x="61" y="38"/>
                  </a:lnTo>
                  <a:lnTo>
                    <a:pt x="59" y="35"/>
                  </a:lnTo>
                  <a:lnTo>
                    <a:pt x="60" y="31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59" y="25"/>
                  </a:lnTo>
                  <a:lnTo>
                    <a:pt x="57" y="20"/>
                  </a:lnTo>
                  <a:lnTo>
                    <a:pt x="52" y="16"/>
                  </a:lnTo>
                  <a:lnTo>
                    <a:pt x="47" y="12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8"/>
                  </a:lnTo>
                  <a:lnTo>
                    <a:pt x="9" y="15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8" y="49"/>
                  </a:lnTo>
                  <a:lnTo>
                    <a:pt x="9" y="49"/>
                  </a:lnTo>
                  <a:lnTo>
                    <a:pt x="12" y="49"/>
                  </a:lnTo>
                  <a:lnTo>
                    <a:pt x="14" y="50"/>
                  </a:lnTo>
                  <a:lnTo>
                    <a:pt x="17" y="50"/>
                  </a:lnTo>
                  <a:lnTo>
                    <a:pt x="19" y="51"/>
                  </a:lnTo>
                  <a:lnTo>
                    <a:pt x="24" y="51"/>
                  </a:lnTo>
                  <a:lnTo>
                    <a:pt x="27" y="51"/>
                  </a:lnTo>
                  <a:lnTo>
                    <a:pt x="33" y="50"/>
                  </a:lnTo>
                  <a:lnTo>
                    <a:pt x="39" y="50"/>
                  </a:lnTo>
                  <a:lnTo>
                    <a:pt x="43" y="50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2" y="55"/>
                  </a:lnTo>
                  <a:lnTo>
                    <a:pt x="36" y="57"/>
                  </a:lnTo>
                  <a:lnTo>
                    <a:pt x="24" y="57"/>
                  </a:lnTo>
                  <a:lnTo>
                    <a:pt x="17" y="58"/>
                  </a:lnTo>
                  <a:lnTo>
                    <a:pt x="11" y="61"/>
                  </a:lnTo>
                  <a:lnTo>
                    <a:pt x="9" y="62"/>
                  </a:lnTo>
                  <a:lnTo>
                    <a:pt x="9" y="69"/>
                  </a:lnTo>
                  <a:lnTo>
                    <a:pt x="10" y="72"/>
                  </a:lnTo>
                  <a:lnTo>
                    <a:pt x="12" y="75"/>
                  </a:lnTo>
                  <a:lnTo>
                    <a:pt x="13" y="74"/>
                  </a:lnTo>
                  <a:lnTo>
                    <a:pt x="16" y="73"/>
                  </a:lnTo>
                  <a:lnTo>
                    <a:pt x="18" y="71"/>
                  </a:lnTo>
                  <a:lnTo>
                    <a:pt x="19" y="70"/>
                  </a:lnTo>
                  <a:lnTo>
                    <a:pt x="22" y="69"/>
                  </a:lnTo>
                  <a:lnTo>
                    <a:pt x="28" y="69"/>
                  </a:lnTo>
                  <a:lnTo>
                    <a:pt x="31" y="68"/>
                  </a:lnTo>
                  <a:lnTo>
                    <a:pt x="33" y="68"/>
                  </a:lnTo>
                  <a:lnTo>
                    <a:pt x="36" y="68"/>
                  </a:lnTo>
                  <a:lnTo>
                    <a:pt x="39" y="67"/>
                  </a:lnTo>
                  <a:lnTo>
                    <a:pt x="44" y="66"/>
                  </a:lnTo>
                  <a:lnTo>
                    <a:pt x="48" y="66"/>
                  </a:lnTo>
                  <a:lnTo>
                    <a:pt x="50" y="67"/>
                  </a:lnTo>
                  <a:lnTo>
                    <a:pt x="53" y="68"/>
                  </a:lnTo>
                  <a:lnTo>
                    <a:pt x="56" y="67"/>
                  </a:lnTo>
                  <a:lnTo>
                    <a:pt x="61" y="66"/>
                  </a:lnTo>
                  <a:lnTo>
                    <a:pt x="64" y="64"/>
                  </a:lnTo>
                  <a:lnTo>
                    <a:pt x="68" y="66"/>
                  </a:lnTo>
                  <a:lnTo>
                    <a:pt x="71" y="66"/>
                  </a:lnTo>
                  <a:lnTo>
                    <a:pt x="73" y="67"/>
                  </a:lnTo>
                  <a:lnTo>
                    <a:pt x="74" y="67"/>
                  </a:lnTo>
                  <a:lnTo>
                    <a:pt x="75" y="66"/>
                  </a:lnTo>
                  <a:lnTo>
                    <a:pt x="78" y="64"/>
                  </a:lnTo>
                  <a:lnTo>
                    <a:pt x="78" y="63"/>
                  </a:lnTo>
                  <a:lnTo>
                    <a:pt x="77" y="6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1" name="Freeform 1775">
              <a:extLst>
                <a:ext uri="{FF2B5EF4-FFF2-40B4-BE49-F238E27FC236}">
                  <a16:creationId xmlns:a16="http://schemas.microsoft.com/office/drawing/2014/main" id="{8FA83497-C673-6F48-8740-4D1CA1B63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" y="4087813"/>
              <a:ext cx="63500" cy="49213"/>
            </a:xfrm>
            <a:custGeom>
              <a:avLst/>
              <a:gdLst/>
              <a:ahLst/>
              <a:cxnLst>
                <a:cxn ang="0">
                  <a:pos x="25" y="22"/>
                </a:cxn>
                <a:cxn ang="0">
                  <a:pos x="28" y="22"/>
                </a:cxn>
                <a:cxn ang="0">
                  <a:pos x="31" y="20"/>
                </a:cxn>
                <a:cxn ang="0">
                  <a:pos x="37" y="17"/>
                </a:cxn>
                <a:cxn ang="0">
                  <a:pos x="39" y="16"/>
                </a:cxn>
                <a:cxn ang="0">
                  <a:pos x="40" y="14"/>
                </a:cxn>
                <a:cxn ang="0">
                  <a:pos x="40" y="11"/>
                </a:cxn>
                <a:cxn ang="0">
                  <a:pos x="39" y="9"/>
                </a:cxn>
                <a:cxn ang="0">
                  <a:pos x="39" y="6"/>
                </a:cxn>
                <a:cxn ang="0">
                  <a:pos x="38" y="4"/>
                </a:cxn>
                <a:cxn ang="0">
                  <a:pos x="35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1" y="2"/>
                </a:cxn>
                <a:cxn ang="0">
                  <a:pos x="19" y="2"/>
                </a:cxn>
                <a:cxn ang="0">
                  <a:pos x="16" y="3"/>
                </a:cxn>
                <a:cxn ang="0">
                  <a:pos x="10" y="3"/>
                </a:cxn>
                <a:cxn ang="0">
                  <a:pos x="7" y="4"/>
                </a:cxn>
                <a:cxn ang="0">
                  <a:pos x="6" y="5"/>
                </a:cxn>
                <a:cxn ang="0">
                  <a:pos x="4" y="7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4" y="13"/>
                </a:cxn>
                <a:cxn ang="0">
                  <a:pos x="9" y="18"/>
                </a:cxn>
                <a:cxn ang="0">
                  <a:pos x="15" y="27"/>
                </a:cxn>
                <a:cxn ang="0">
                  <a:pos x="17" y="31"/>
                </a:cxn>
                <a:cxn ang="0">
                  <a:pos x="18" y="30"/>
                </a:cxn>
                <a:cxn ang="0">
                  <a:pos x="21" y="26"/>
                </a:cxn>
                <a:cxn ang="0">
                  <a:pos x="23" y="24"/>
                </a:cxn>
                <a:cxn ang="0">
                  <a:pos x="24" y="22"/>
                </a:cxn>
                <a:cxn ang="0">
                  <a:pos x="25" y="22"/>
                </a:cxn>
              </a:cxnLst>
              <a:rect l="0" t="0" r="r" b="b"/>
              <a:pathLst>
                <a:path w="40" h="31">
                  <a:moveTo>
                    <a:pt x="25" y="22"/>
                  </a:moveTo>
                  <a:lnTo>
                    <a:pt x="28" y="22"/>
                  </a:lnTo>
                  <a:lnTo>
                    <a:pt x="31" y="20"/>
                  </a:lnTo>
                  <a:lnTo>
                    <a:pt x="37" y="17"/>
                  </a:lnTo>
                  <a:lnTo>
                    <a:pt x="39" y="16"/>
                  </a:lnTo>
                  <a:lnTo>
                    <a:pt x="40" y="14"/>
                  </a:lnTo>
                  <a:lnTo>
                    <a:pt x="40" y="11"/>
                  </a:lnTo>
                  <a:lnTo>
                    <a:pt x="39" y="9"/>
                  </a:lnTo>
                  <a:lnTo>
                    <a:pt x="39" y="6"/>
                  </a:lnTo>
                  <a:lnTo>
                    <a:pt x="38" y="4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4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6" y="3"/>
                  </a:lnTo>
                  <a:lnTo>
                    <a:pt x="10" y="3"/>
                  </a:lnTo>
                  <a:lnTo>
                    <a:pt x="7" y="4"/>
                  </a:lnTo>
                  <a:lnTo>
                    <a:pt x="6" y="5"/>
                  </a:lnTo>
                  <a:lnTo>
                    <a:pt x="4" y="7"/>
                  </a:lnTo>
                  <a:lnTo>
                    <a:pt x="1" y="8"/>
                  </a:lnTo>
                  <a:lnTo>
                    <a:pt x="0" y="9"/>
                  </a:lnTo>
                  <a:lnTo>
                    <a:pt x="4" y="13"/>
                  </a:lnTo>
                  <a:lnTo>
                    <a:pt x="9" y="18"/>
                  </a:lnTo>
                  <a:lnTo>
                    <a:pt x="15" y="27"/>
                  </a:lnTo>
                  <a:lnTo>
                    <a:pt x="17" y="31"/>
                  </a:lnTo>
                  <a:lnTo>
                    <a:pt x="18" y="30"/>
                  </a:lnTo>
                  <a:lnTo>
                    <a:pt x="21" y="26"/>
                  </a:lnTo>
                  <a:lnTo>
                    <a:pt x="23" y="24"/>
                  </a:lnTo>
                  <a:lnTo>
                    <a:pt x="24" y="22"/>
                  </a:lnTo>
                  <a:lnTo>
                    <a:pt x="25" y="22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2" name="Freeform 1776">
              <a:extLst>
                <a:ext uri="{FF2B5EF4-FFF2-40B4-BE49-F238E27FC236}">
                  <a16:creationId xmlns:a16="http://schemas.microsoft.com/office/drawing/2014/main" id="{53163E10-64E9-A64D-89DA-CC1CD4E8C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3" y="4084638"/>
              <a:ext cx="152400" cy="131763"/>
            </a:xfrm>
            <a:custGeom>
              <a:avLst/>
              <a:gdLst/>
              <a:ahLst/>
              <a:cxnLst>
                <a:cxn ang="0">
                  <a:pos x="88" y="83"/>
                </a:cxn>
                <a:cxn ang="0">
                  <a:pos x="92" y="79"/>
                </a:cxn>
                <a:cxn ang="0">
                  <a:pos x="91" y="73"/>
                </a:cxn>
                <a:cxn ang="0">
                  <a:pos x="95" y="64"/>
                </a:cxn>
                <a:cxn ang="0">
                  <a:pos x="91" y="56"/>
                </a:cxn>
                <a:cxn ang="0">
                  <a:pos x="93" y="48"/>
                </a:cxn>
                <a:cxn ang="0">
                  <a:pos x="90" y="42"/>
                </a:cxn>
                <a:cxn ang="0">
                  <a:pos x="94" y="36"/>
                </a:cxn>
                <a:cxn ang="0">
                  <a:pos x="96" y="27"/>
                </a:cxn>
                <a:cxn ang="0">
                  <a:pos x="91" y="26"/>
                </a:cxn>
                <a:cxn ang="0">
                  <a:pos x="85" y="19"/>
                </a:cxn>
                <a:cxn ang="0">
                  <a:pos x="79" y="12"/>
                </a:cxn>
                <a:cxn ang="0">
                  <a:pos x="81" y="4"/>
                </a:cxn>
                <a:cxn ang="0">
                  <a:pos x="72" y="2"/>
                </a:cxn>
                <a:cxn ang="0">
                  <a:pos x="65" y="6"/>
                </a:cxn>
                <a:cxn ang="0">
                  <a:pos x="57" y="10"/>
                </a:cxn>
                <a:cxn ang="0">
                  <a:pos x="53" y="3"/>
                </a:cxn>
                <a:cxn ang="0">
                  <a:pos x="47" y="3"/>
                </a:cxn>
                <a:cxn ang="0">
                  <a:pos x="44" y="3"/>
                </a:cxn>
                <a:cxn ang="0">
                  <a:pos x="35" y="0"/>
                </a:cxn>
                <a:cxn ang="0">
                  <a:pos x="24" y="3"/>
                </a:cxn>
                <a:cxn ang="0">
                  <a:pos x="21" y="6"/>
                </a:cxn>
                <a:cxn ang="0">
                  <a:pos x="23" y="13"/>
                </a:cxn>
                <a:cxn ang="0">
                  <a:pos x="20" y="19"/>
                </a:cxn>
                <a:cxn ang="0">
                  <a:pos x="8" y="24"/>
                </a:cxn>
                <a:cxn ang="0">
                  <a:pos x="1" y="32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9" y="32"/>
                </a:cxn>
                <a:cxn ang="0">
                  <a:pos x="8" y="36"/>
                </a:cxn>
                <a:cxn ang="0">
                  <a:pos x="11" y="46"/>
                </a:cxn>
                <a:cxn ang="0">
                  <a:pos x="17" y="51"/>
                </a:cxn>
                <a:cxn ang="0">
                  <a:pos x="23" y="57"/>
                </a:cxn>
                <a:cxn ang="0">
                  <a:pos x="26" y="54"/>
                </a:cxn>
                <a:cxn ang="0">
                  <a:pos x="34" y="48"/>
                </a:cxn>
                <a:cxn ang="0">
                  <a:pos x="41" y="46"/>
                </a:cxn>
                <a:cxn ang="0">
                  <a:pos x="51" y="51"/>
                </a:cxn>
                <a:cxn ang="0">
                  <a:pos x="58" y="63"/>
                </a:cxn>
                <a:cxn ang="0">
                  <a:pos x="60" y="72"/>
                </a:cxn>
                <a:cxn ang="0">
                  <a:pos x="67" y="77"/>
                </a:cxn>
                <a:cxn ang="0">
                  <a:pos x="71" y="78"/>
                </a:cxn>
                <a:cxn ang="0">
                  <a:pos x="77" y="81"/>
                </a:cxn>
                <a:cxn ang="0">
                  <a:pos x="83" y="80"/>
                </a:cxn>
              </a:cxnLst>
              <a:rect l="0" t="0" r="r" b="b"/>
              <a:pathLst>
                <a:path w="96" h="83">
                  <a:moveTo>
                    <a:pt x="84" y="80"/>
                  </a:moveTo>
                  <a:lnTo>
                    <a:pt x="86" y="81"/>
                  </a:lnTo>
                  <a:lnTo>
                    <a:pt x="88" y="83"/>
                  </a:lnTo>
                  <a:lnTo>
                    <a:pt x="90" y="82"/>
                  </a:lnTo>
                  <a:lnTo>
                    <a:pt x="92" y="80"/>
                  </a:lnTo>
                  <a:lnTo>
                    <a:pt x="92" y="79"/>
                  </a:lnTo>
                  <a:lnTo>
                    <a:pt x="92" y="78"/>
                  </a:lnTo>
                  <a:lnTo>
                    <a:pt x="91" y="76"/>
                  </a:lnTo>
                  <a:lnTo>
                    <a:pt x="91" y="73"/>
                  </a:lnTo>
                  <a:lnTo>
                    <a:pt x="92" y="71"/>
                  </a:lnTo>
                  <a:lnTo>
                    <a:pt x="94" y="66"/>
                  </a:lnTo>
                  <a:lnTo>
                    <a:pt x="95" y="64"/>
                  </a:lnTo>
                  <a:lnTo>
                    <a:pt x="95" y="62"/>
                  </a:lnTo>
                  <a:lnTo>
                    <a:pt x="92" y="57"/>
                  </a:lnTo>
                  <a:lnTo>
                    <a:pt x="91" y="56"/>
                  </a:lnTo>
                  <a:lnTo>
                    <a:pt x="92" y="53"/>
                  </a:lnTo>
                  <a:lnTo>
                    <a:pt x="92" y="50"/>
                  </a:lnTo>
                  <a:lnTo>
                    <a:pt x="93" y="48"/>
                  </a:lnTo>
                  <a:lnTo>
                    <a:pt x="92" y="46"/>
                  </a:lnTo>
                  <a:lnTo>
                    <a:pt x="90" y="44"/>
                  </a:lnTo>
                  <a:lnTo>
                    <a:pt x="90" y="42"/>
                  </a:lnTo>
                  <a:lnTo>
                    <a:pt x="90" y="41"/>
                  </a:lnTo>
                  <a:lnTo>
                    <a:pt x="91" y="38"/>
                  </a:lnTo>
                  <a:lnTo>
                    <a:pt x="94" y="36"/>
                  </a:lnTo>
                  <a:lnTo>
                    <a:pt x="95" y="33"/>
                  </a:lnTo>
                  <a:lnTo>
                    <a:pt x="96" y="30"/>
                  </a:lnTo>
                  <a:lnTo>
                    <a:pt x="96" y="27"/>
                  </a:lnTo>
                  <a:lnTo>
                    <a:pt x="95" y="27"/>
                  </a:lnTo>
                  <a:lnTo>
                    <a:pt x="93" y="26"/>
                  </a:lnTo>
                  <a:lnTo>
                    <a:pt x="91" y="26"/>
                  </a:lnTo>
                  <a:lnTo>
                    <a:pt x="88" y="25"/>
                  </a:lnTo>
                  <a:lnTo>
                    <a:pt x="86" y="22"/>
                  </a:lnTo>
                  <a:lnTo>
                    <a:pt x="85" y="19"/>
                  </a:lnTo>
                  <a:lnTo>
                    <a:pt x="83" y="18"/>
                  </a:lnTo>
                  <a:lnTo>
                    <a:pt x="81" y="14"/>
                  </a:lnTo>
                  <a:lnTo>
                    <a:pt x="79" y="12"/>
                  </a:lnTo>
                  <a:lnTo>
                    <a:pt x="81" y="11"/>
                  </a:lnTo>
                  <a:lnTo>
                    <a:pt x="82" y="8"/>
                  </a:lnTo>
                  <a:lnTo>
                    <a:pt x="81" y="4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72" y="2"/>
                  </a:lnTo>
                  <a:lnTo>
                    <a:pt x="69" y="3"/>
                  </a:lnTo>
                  <a:lnTo>
                    <a:pt x="68" y="4"/>
                  </a:lnTo>
                  <a:lnTo>
                    <a:pt x="65" y="6"/>
                  </a:lnTo>
                  <a:lnTo>
                    <a:pt x="62" y="7"/>
                  </a:lnTo>
                  <a:lnTo>
                    <a:pt x="60" y="9"/>
                  </a:lnTo>
                  <a:lnTo>
                    <a:pt x="57" y="10"/>
                  </a:lnTo>
                  <a:lnTo>
                    <a:pt x="56" y="9"/>
                  </a:lnTo>
                  <a:lnTo>
                    <a:pt x="55" y="5"/>
                  </a:lnTo>
                  <a:lnTo>
                    <a:pt x="53" y="3"/>
                  </a:lnTo>
                  <a:lnTo>
                    <a:pt x="51" y="2"/>
                  </a:lnTo>
                  <a:lnTo>
                    <a:pt x="49" y="2"/>
                  </a:lnTo>
                  <a:lnTo>
                    <a:pt x="47" y="3"/>
                  </a:lnTo>
                  <a:lnTo>
                    <a:pt x="47" y="2"/>
                  </a:lnTo>
                  <a:lnTo>
                    <a:pt x="46" y="3"/>
                  </a:lnTo>
                  <a:lnTo>
                    <a:pt x="44" y="3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27" y="3"/>
                  </a:lnTo>
                  <a:lnTo>
                    <a:pt x="24" y="3"/>
                  </a:lnTo>
                  <a:lnTo>
                    <a:pt x="21" y="3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23" y="13"/>
                  </a:lnTo>
                  <a:lnTo>
                    <a:pt x="23" y="16"/>
                  </a:lnTo>
                  <a:lnTo>
                    <a:pt x="22" y="18"/>
                  </a:lnTo>
                  <a:lnTo>
                    <a:pt x="20" y="19"/>
                  </a:lnTo>
                  <a:lnTo>
                    <a:pt x="14" y="22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0" y="33"/>
                  </a:lnTo>
                  <a:lnTo>
                    <a:pt x="2" y="34"/>
                  </a:lnTo>
                  <a:lnTo>
                    <a:pt x="5" y="33"/>
                  </a:lnTo>
                  <a:lnTo>
                    <a:pt x="7" y="31"/>
                  </a:lnTo>
                  <a:lnTo>
                    <a:pt x="7" y="30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9" y="31"/>
                  </a:lnTo>
                  <a:lnTo>
                    <a:pt x="9" y="32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9" y="38"/>
                  </a:lnTo>
                  <a:lnTo>
                    <a:pt x="10" y="42"/>
                  </a:lnTo>
                  <a:lnTo>
                    <a:pt x="11" y="46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7" y="51"/>
                  </a:lnTo>
                  <a:lnTo>
                    <a:pt x="20" y="54"/>
                  </a:lnTo>
                  <a:lnTo>
                    <a:pt x="22" y="55"/>
                  </a:lnTo>
                  <a:lnTo>
                    <a:pt x="23" y="57"/>
                  </a:lnTo>
                  <a:lnTo>
                    <a:pt x="23" y="58"/>
                  </a:lnTo>
                  <a:lnTo>
                    <a:pt x="23" y="59"/>
                  </a:lnTo>
                  <a:lnTo>
                    <a:pt x="26" y="54"/>
                  </a:lnTo>
                  <a:lnTo>
                    <a:pt x="28" y="52"/>
                  </a:lnTo>
                  <a:lnTo>
                    <a:pt x="31" y="49"/>
                  </a:lnTo>
                  <a:lnTo>
                    <a:pt x="34" y="48"/>
                  </a:lnTo>
                  <a:lnTo>
                    <a:pt x="35" y="47"/>
                  </a:lnTo>
                  <a:lnTo>
                    <a:pt x="36" y="46"/>
                  </a:lnTo>
                  <a:lnTo>
                    <a:pt x="41" y="46"/>
                  </a:lnTo>
                  <a:lnTo>
                    <a:pt x="45" y="47"/>
                  </a:lnTo>
                  <a:lnTo>
                    <a:pt x="48" y="49"/>
                  </a:lnTo>
                  <a:lnTo>
                    <a:pt x="51" y="51"/>
                  </a:lnTo>
                  <a:lnTo>
                    <a:pt x="53" y="54"/>
                  </a:lnTo>
                  <a:lnTo>
                    <a:pt x="55" y="57"/>
                  </a:lnTo>
                  <a:lnTo>
                    <a:pt x="58" y="63"/>
                  </a:lnTo>
                  <a:lnTo>
                    <a:pt x="60" y="66"/>
                  </a:lnTo>
                  <a:lnTo>
                    <a:pt x="60" y="70"/>
                  </a:lnTo>
                  <a:lnTo>
                    <a:pt x="60" y="72"/>
                  </a:lnTo>
                  <a:lnTo>
                    <a:pt x="61" y="76"/>
                  </a:lnTo>
                  <a:lnTo>
                    <a:pt x="63" y="76"/>
                  </a:lnTo>
                  <a:lnTo>
                    <a:pt x="67" y="77"/>
                  </a:lnTo>
                  <a:lnTo>
                    <a:pt x="69" y="77"/>
                  </a:lnTo>
                  <a:lnTo>
                    <a:pt x="71" y="77"/>
                  </a:lnTo>
                  <a:lnTo>
                    <a:pt x="71" y="78"/>
                  </a:lnTo>
                  <a:lnTo>
                    <a:pt x="73" y="79"/>
                  </a:lnTo>
                  <a:lnTo>
                    <a:pt x="75" y="80"/>
                  </a:lnTo>
                  <a:lnTo>
                    <a:pt x="77" y="81"/>
                  </a:lnTo>
                  <a:lnTo>
                    <a:pt x="79" y="81"/>
                  </a:lnTo>
                  <a:lnTo>
                    <a:pt x="82" y="80"/>
                  </a:lnTo>
                  <a:lnTo>
                    <a:pt x="83" y="80"/>
                  </a:lnTo>
                  <a:lnTo>
                    <a:pt x="84" y="8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3" name="Freeform 1777">
              <a:extLst>
                <a:ext uri="{FF2B5EF4-FFF2-40B4-BE49-F238E27FC236}">
                  <a16:creationId xmlns:a16="http://schemas.microsoft.com/office/drawing/2014/main" id="{A46A2305-1250-3447-84B5-F8F39CAE9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3" y="4133851"/>
              <a:ext cx="150813" cy="174625"/>
            </a:xfrm>
            <a:custGeom>
              <a:avLst/>
              <a:gdLst/>
              <a:ahLst/>
              <a:cxnLst>
                <a:cxn ang="0">
                  <a:pos x="83" y="83"/>
                </a:cxn>
                <a:cxn ang="0">
                  <a:pos x="84" y="71"/>
                </a:cxn>
                <a:cxn ang="0">
                  <a:pos x="82" y="65"/>
                </a:cxn>
                <a:cxn ang="0">
                  <a:pos x="84" y="61"/>
                </a:cxn>
                <a:cxn ang="0">
                  <a:pos x="90" y="48"/>
                </a:cxn>
                <a:cxn ang="0">
                  <a:pos x="94" y="41"/>
                </a:cxn>
                <a:cxn ang="0">
                  <a:pos x="94" y="34"/>
                </a:cxn>
                <a:cxn ang="0">
                  <a:pos x="90" y="25"/>
                </a:cxn>
                <a:cxn ang="0">
                  <a:pos x="88" y="15"/>
                </a:cxn>
                <a:cxn ang="0">
                  <a:pos x="78" y="13"/>
                </a:cxn>
                <a:cxn ang="0">
                  <a:pos x="71" y="17"/>
                </a:cxn>
                <a:cxn ang="0">
                  <a:pos x="65" y="17"/>
                </a:cxn>
                <a:cxn ang="0">
                  <a:pos x="63" y="12"/>
                </a:cxn>
                <a:cxn ang="0">
                  <a:pos x="58" y="8"/>
                </a:cxn>
                <a:cxn ang="0">
                  <a:pos x="53" y="4"/>
                </a:cxn>
                <a:cxn ang="0">
                  <a:pos x="44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2"/>
                </a:cxn>
                <a:cxn ang="0">
                  <a:pos x="19" y="4"/>
                </a:cxn>
                <a:cxn ang="0">
                  <a:pos x="14" y="10"/>
                </a:cxn>
                <a:cxn ang="0">
                  <a:pos x="17" y="17"/>
                </a:cxn>
                <a:cxn ang="0">
                  <a:pos x="15" y="25"/>
                </a:cxn>
                <a:cxn ang="0">
                  <a:pos x="19" y="33"/>
                </a:cxn>
                <a:cxn ang="0">
                  <a:pos x="15" y="42"/>
                </a:cxn>
                <a:cxn ang="0">
                  <a:pos x="16" y="48"/>
                </a:cxn>
                <a:cxn ang="0">
                  <a:pos x="12" y="52"/>
                </a:cxn>
                <a:cxn ang="0">
                  <a:pos x="6" y="49"/>
                </a:cxn>
                <a:cxn ang="0">
                  <a:pos x="5" y="51"/>
                </a:cxn>
                <a:cxn ang="0">
                  <a:pos x="0" y="61"/>
                </a:cxn>
                <a:cxn ang="0">
                  <a:pos x="3" y="65"/>
                </a:cxn>
                <a:cxn ang="0">
                  <a:pos x="11" y="59"/>
                </a:cxn>
                <a:cxn ang="0">
                  <a:pos x="14" y="61"/>
                </a:cxn>
                <a:cxn ang="0">
                  <a:pos x="13" y="70"/>
                </a:cxn>
                <a:cxn ang="0">
                  <a:pos x="19" y="78"/>
                </a:cxn>
                <a:cxn ang="0">
                  <a:pos x="22" y="86"/>
                </a:cxn>
                <a:cxn ang="0">
                  <a:pos x="20" y="99"/>
                </a:cxn>
                <a:cxn ang="0">
                  <a:pos x="24" y="110"/>
                </a:cxn>
                <a:cxn ang="0">
                  <a:pos x="40" y="107"/>
                </a:cxn>
                <a:cxn ang="0">
                  <a:pos x="55" y="100"/>
                </a:cxn>
                <a:cxn ang="0">
                  <a:pos x="79" y="96"/>
                </a:cxn>
                <a:cxn ang="0">
                  <a:pos x="87" y="92"/>
                </a:cxn>
              </a:cxnLst>
              <a:rect l="0" t="0" r="r" b="b"/>
              <a:pathLst>
                <a:path w="95" h="110">
                  <a:moveTo>
                    <a:pt x="87" y="88"/>
                  </a:moveTo>
                  <a:lnTo>
                    <a:pt x="85" y="85"/>
                  </a:lnTo>
                  <a:lnTo>
                    <a:pt x="83" y="83"/>
                  </a:lnTo>
                  <a:lnTo>
                    <a:pt x="83" y="78"/>
                  </a:lnTo>
                  <a:lnTo>
                    <a:pt x="84" y="75"/>
                  </a:lnTo>
                  <a:lnTo>
                    <a:pt x="84" y="71"/>
                  </a:lnTo>
                  <a:lnTo>
                    <a:pt x="83" y="70"/>
                  </a:lnTo>
                  <a:lnTo>
                    <a:pt x="83" y="68"/>
                  </a:lnTo>
                  <a:lnTo>
                    <a:pt x="82" y="65"/>
                  </a:lnTo>
                  <a:lnTo>
                    <a:pt x="81" y="64"/>
                  </a:lnTo>
                  <a:lnTo>
                    <a:pt x="81" y="63"/>
                  </a:lnTo>
                  <a:lnTo>
                    <a:pt x="84" y="61"/>
                  </a:lnTo>
                  <a:lnTo>
                    <a:pt x="88" y="55"/>
                  </a:lnTo>
                  <a:lnTo>
                    <a:pt x="90" y="52"/>
                  </a:lnTo>
                  <a:lnTo>
                    <a:pt x="90" y="48"/>
                  </a:lnTo>
                  <a:lnTo>
                    <a:pt x="93" y="45"/>
                  </a:lnTo>
                  <a:lnTo>
                    <a:pt x="94" y="43"/>
                  </a:lnTo>
                  <a:lnTo>
                    <a:pt x="94" y="41"/>
                  </a:lnTo>
                  <a:lnTo>
                    <a:pt x="95" y="38"/>
                  </a:lnTo>
                  <a:lnTo>
                    <a:pt x="95" y="37"/>
                  </a:lnTo>
                  <a:lnTo>
                    <a:pt x="94" y="34"/>
                  </a:lnTo>
                  <a:lnTo>
                    <a:pt x="92" y="31"/>
                  </a:lnTo>
                  <a:lnTo>
                    <a:pt x="92" y="28"/>
                  </a:lnTo>
                  <a:lnTo>
                    <a:pt x="90" y="25"/>
                  </a:lnTo>
                  <a:lnTo>
                    <a:pt x="89" y="22"/>
                  </a:lnTo>
                  <a:lnTo>
                    <a:pt x="88" y="19"/>
                  </a:lnTo>
                  <a:lnTo>
                    <a:pt x="88" y="15"/>
                  </a:lnTo>
                  <a:lnTo>
                    <a:pt x="85" y="15"/>
                  </a:lnTo>
                  <a:lnTo>
                    <a:pt x="82" y="13"/>
                  </a:lnTo>
                  <a:lnTo>
                    <a:pt x="78" y="13"/>
                  </a:lnTo>
                  <a:lnTo>
                    <a:pt x="76" y="16"/>
                  </a:lnTo>
                  <a:lnTo>
                    <a:pt x="74" y="17"/>
                  </a:lnTo>
                  <a:lnTo>
                    <a:pt x="71" y="17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5" y="17"/>
                  </a:lnTo>
                  <a:lnTo>
                    <a:pt x="65" y="16"/>
                  </a:lnTo>
                  <a:lnTo>
                    <a:pt x="64" y="13"/>
                  </a:lnTo>
                  <a:lnTo>
                    <a:pt x="63" y="12"/>
                  </a:lnTo>
                  <a:lnTo>
                    <a:pt x="62" y="10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56" y="8"/>
                  </a:lnTo>
                  <a:lnTo>
                    <a:pt x="54" y="6"/>
                  </a:lnTo>
                  <a:lnTo>
                    <a:pt x="53" y="4"/>
                  </a:lnTo>
                  <a:lnTo>
                    <a:pt x="51" y="3"/>
                  </a:lnTo>
                  <a:lnTo>
                    <a:pt x="46" y="3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4" y="1"/>
                  </a:lnTo>
                  <a:lnTo>
                    <a:pt x="32" y="1"/>
                  </a:lnTo>
                  <a:lnTo>
                    <a:pt x="29" y="2"/>
                  </a:lnTo>
                  <a:lnTo>
                    <a:pt x="25" y="3"/>
                  </a:lnTo>
                  <a:lnTo>
                    <a:pt x="23" y="4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6" y="15"/>
                  </a:lnTo>
                  <a:lnTo>
                    <a:pt x="17" y="17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5"/>
                  </a:lnTo>
                  <a:lnTo>
                    <a:pt x="16" y="26"/>
                  </a:lnTo>
                  <a:lnTo>
                    <a:pt x="19" y="31"/>
                  </a:lnTo>
                  <a:lnTo>
                    <a:pt x="19" y="33"/>
                  </a:lnTo>
                  <a:lnTo>
                    <a:pt x="18" y="35"/>
                  </a:lnTo>
                  <a:lnTo>
                    <a:pt x="16" y="40"/>
                  </a:lnTo>
                  <a:lnTo>
                    <a:pt x="15" y="42"/>
                  </a:lnTo>
                  <a:lnTo>
                    <a:pt x="15" y="45"/>
                  </a:lnTo>
                  <a:lnTo>
                    <a:pt x="16" y="47"/>
                  </a:lnTo>
                  <a:lnTo>
                    <a:pt x="16" y="48"/>
                  </a:lnTo>
                  <a:lnTo>
                    <a:pt x="16" y="49"/>
                  </a:lnTo>
                  <a:lnTo>
                    <a:pt x="14" y="51"/>
                  </a:lnTo>
                  <a:lnTo>
                    <a:pt x="12" y="52"/>
                  </a:lnTo>
                  <a:lnTo>
                    <a:pt x="10" y="50"/>
                  </a:lnTo>
                  <a:lnTo>
                    <a:pt x="8" y="49"/>
                  </a:lnTo>
                  <a:lnTo>
                    <a:pt x="6" y="49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3" y="53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1" y="64"/>
                  </a:lnTo>
                  <a:lnTo>
                    <a:pt x="3" y="65"/>
                  </a:lnTo>
                  <a:lnTo>
                    <a:pt x="5" y="64"/>
                  </a:lnTo>
                  <a:lnTo>
                    <a:pt x="8" y="62"/>
                  </a:lnTo>
                  <a:lnTo>
                    <a:pt x="11" y="59"/>
                  </a:lnTo>
                  <a:lnTo>
                    <a:pt x="14" y="56"/>
                  </a:lnTo>
                  <a:lnTo>
                    <a:pt x="15" y="59"/>
                  </a:lnTo>
                  <a:lnTo>
                    <a:pt x="14" y="61"/>
                  </a:lnTo>
                  <a:lnTo>
                    <a:pt x="13" y="66"/>
                  </a:lnTo>
                  <a:lnTo>
                    <a:pt x="12" y="68"/>
                  </a:lnTo>
                  <a:lnTo>
                    <a:pt x="13" y="70"/>
                  </a:lnTo>
                  <a:lnTo>
                    <a:pt x="16" y="74"/>
                  </a:lnTo>
                  <a:lnTo>
                    <a:pt x="18" y="76"/>
                  </a:lnTo>
                  <a:lnTo>
                    <a:pt x="19" y="78"/>
                  </a:lnTo>
                  <a:lnTo>
                    <a:pt x="20" y="82"/>
                  </a:lnTo>
                  <a:lnTo>
                    <a:pt x="21" y="84"/>
                  </a:lnTo>
                  <a:lnTo>
                    <a:pt x="22" y="86"/>
                  </a:lnTo>
                  <a:lnTo>
                    <a:pt x="22" y="89"/>
                  </a:lnTo>
                  <a:lnTo>
                    <a:pt x="21" y="94"/>
                  </a:lnTo>
                  <a:lnTo>
                    <a:pt x="20" y="99"/>
                  </a:lnTo>
                  <a:lnTo>
                    <a:pt x="19" y="105"/>
                  </a:lnTo>
                  <a:lnTo>
                    <a:pt x="20" y="109"/>
                  </a:lnTo>
                  <a:lnTo>
                    <a:pt x="24" y="110"/>
                  </a:lnTo>
                  <a:lnTo>
                    <a:pt x="29" y="110"/>
                  </a:lnTo>
                  <a:lnTo>
                    <a:pt x="34" y="110"/>
                  </a:lnTo>
                  <a:lnTo>
                    <a:pt x="40" y="107"/>
                  </a:lnTo>
                  <a:lnTo>
                    <a:pt x="44" y="105"/>
                  </a:lnTo>
                  <a:lnTo>
                    <a:pt x="50" y="101"/>
                  </a:lnTo>
                  <a:lnTo>
                    <a:pt x="55" y="100"/>
                  </a:lnTo>
                  <a:lnTo>
                    <a:pt x="61" y="99"/>
                  </a:lnTo>
                  <a:lnTo>
                    <a:pt x="73" y="97"/>
                  </a:lnTo>
                  <a:lnTo>
                    <a:pt x="79" y="96"/>
                  </a:lnTo>
                  <a:lnTo>
                    <a:pt x="85" y="97"/>
                  </a:lnTo>
                  <a:lnTo>
                    <a:pt x="87" y="97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7" y="8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4" name="Freeform 1778">
              <a:extLst>
                <a:ext uri="{FF2B5EF4-FFF2-40B4-BE49-F238E27FC236}">
                  <a16:creationId xmlns:a16="http://schemas.microsoft.com/office/drawing/2014/main" id="{41ECE4AC-B27E-004E-A722-1E1B7A3FF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488" y="3762376"/>
              <a:ext cx="361950" cy="377825"/>
            </a:xfrm>
            <a:custGeom>
              <a:avLst/>
              <a:gdLst/>
              <a:ahLst/>
              <a:cxnLst>
                <a:cxn ang="0">
                  <a:pos x="106" y="216"/>
                </a:cxn>
                <a:cxn ang="0">
                  <a:pos x="108" y="211"/>
                </a:cxn>
                <a:cxn ang="0">
                  <a:pos x="111" y="201"/>
                </a:cxn>
                <a:cxn ang="0">
                  <a:pos x="117" y="194"/>
                </a:cxn>
                <a:cxn ang="0">
                  <a:pos x="128" y="191"/>
                </a:cxn>
                <a:cxn ang="0">
                  <a:pos x="135" y="186"/>
                </a:cxn>
                <a:cxn ang="0">
                  <a:pos x="147" y="174"/>
                </a:cxn>
                <a:cxn ang="0">
                  <a:pos x="164" y="164"/>
                </a:cxn>
                <a:cxn ang="0">
                  <a:pos x="175" y="164"/>
                </a:cxn>
                <a:cxn ang="0">
                  <a:pos x="198" y="164"/>
                </a:cxn>
                <a:cxn ang="0">
                  <a:pos x="206" y="161"/>
                </a:cxn>
                <a:cxn ang="0">
                  <a:pos x="221" y="150"/>
                </a:cxn>
                <a:cxn ang="0">
                  <a:pos x="224" y="135"/>
                </a:cxn>
                <a:cxn ang="0">
                  <a:pos x="227" y="115"/>
                </a:cxn>
                <a:cxn ang="0">
                  <a:pos x="228" y="105"/>
                </a:cxn>
                <a:cxn ang="0">
                  <a:pos x="221" y="97"/>
                </a:cxn>
                <a:cxn ang="0">
                  <a:pos x="214" y="95"/>
                </a:cxn>
                <a:cxn ang="0">
                  <a:pos x="211" y="84"/>
                </a:cxn>
                <a:cxn ang="0">
                  <a:pos x="205" y="77"/>
                </a:cxn>
                <a:cxn ang="0">
                  <a:pos x="190" y="62"/>
                </a:cxn>
                <a:cxn ang="0">
                  <a:pos x="146" y="30"/>
                </a:cxn>
                <a:cxn ang="0">
                  <a:pos x="130" y="18"/>
                </a:cxn>
                <a:cxn ang="0">
                  <a:pos x="111" y="4"/>
                </a:cxn>
                <a:cxn ang="0">
                  <a:pos x="98" y="0"/>
                </a:cxn>
                <a:cxn ang="0">
                  <a:pos x="83" y="2"/>
                </a:cxn>
                <a:cxn ang="0">
                  <a:pos x="90" y="19"/>
                </a:cxn>
                <a:cxn ang="0">
                  <a:pos x="92" y="44"/>
                </a:cxn>
                <a:cxn ang="0">
                  <a:pos x="92" y="92"/>
                </a:cxn>
                <a:cxn ang="0">
                  <a:pos x="92" y="125"/>
                </a:cxn>
                <a:cxn ang="0">
                  <a:pos x="93" y="137"/>
                </a:cxn>
                <a:cxn ang="0">
                  <a:pos x="99" y="151"/>
                </a:cxn>
                <a:cxn ang="0">
                  <a:pos x="90" y="154"/>
                </a:cxn>
                <a:cxn ang="0">
                  <a:pos x="75" y="154"/>
                </a:cxn>
                <a:cxn ang="0">
                  <a:pos x="45" y="157"/>
                </a:cxn>
                <a:cxn ang="0">
                  <a:pos x="25" y="158"/>
                </a:cxn>
                <a:cxn ang="0">
                  <a:pos x="20" y="159"/>
                </a:cxn>
                <a:cxn ang="0">
                  <a:pos x="14" y="153"/>
                </a:cxn>
                <a:cxn ang="0">
                  <a:pos x="3" y="164"/>
                </a:cxn>
                <a:cxn ang="0">
                  <a:pos x="2" y="177"/>
                </a:cxn>
                <a:cxn ang="0">
                  <a:pos x="8" y="193"/>
                </a:cxn>
                <a:cxn ang="0">
                  <a:pos x="15" y="196"/>
                </a:cxn>
                <a:cxn ang="0">
                  <a:pos x="19" y="203"/>
                </a:cxn>
                <a:cxn ang="0">
                  <a:pos x="21" y="205"/>
                </a:cxn>
                <a:cxn ang="0">
                  <a:pos x="27" y="213"/>
                </a:cxn>
                <a:cxn ang="0">
                  <a:pos x="38" y="207"/>
                </a:cxn>
                <a:cxn ang="0">
                  <a:pos x="48" y="205"/>
                </a:cxn>
                <a:cxn ang="0">
                  <a:pos x="49" y="215"/>
                </a:cxn>
                <a:cxn ang="0">
                  <a:pos x="56" y="225"/>
                </a:cxn>
                <a:cxn ang="0">
                  <a:pos x="65" y="230"/>
                </a:cxn>
                <a:cxn ang="0">
                  <a:pos x="64" y="238"/>
                </a:cxn>
                <a:cxn ang="0">
                  <a:pos x="75" y="236"/>
                </a:cxn>
                <a:cxn ang="0">
                  <a:pos x="83" y="234"/>
                </a:cxn>
                <a:cxn ang="0">
                  <a:pos x="89" y="238"/>
                </a:cxn>
                <a:cxn ang="0">
                  <a:pos x="95" y="230"/>
                </a:cxn>
              </a:cxnLst>
              <a:rect l="0" t="0" r="r" b="b"/>
              <a:pathLst>
                <a:path w="228" h="238">
                  <a:moveTo>
                    <a:pt x="96" y="227"/>
                  </a:moveTo>
                  <a:lnTo>
                    <a:pt x="98" y="222"/>
                  </a:lnTo>
                  <a:lnTo>
                    <a:pt x="101" y="220"/>
                  </a:lnTo>
                  <a:lnTo>
                    <a:pt x="106" y="216"/>
                  </a:lnTo>
                  <a:lnTo>
                    <a:pt x="108" y="214"/>
                  </a:lnTo>
                  <a:lnTo>
                    <a:pt x="107" y="213"/>
                  </a:lnTo>
                  <a:lnTo>
                    <a:pt x="107" y="211"/>
                  </a:lnTo>
                  <a:lnTo>
                    <a:pt x="108" y="211"/>
                  </a:lnTo>
                  <a:lnTo>
                    <a:pt x="109" y="210"/>
                  </a:lnTo>
                  <a:lnTo>
                    <a:pt x="110" y="208"/>
                  </a:lnTo>
                  <a:lnTo>
                    <a:pt x="111" y="205"/>
                  </a:lnTo>
                  <a:lnTo>
                    <a:pt x="111" y="201"/>
                  </a:lnTo>
                  <a:lnTo>
                    <a:pt x="113" y="198"/>
                  </a:lnTo>
                  <a:lnTo>
                    <a:pt x="113" y="197"/>
                  </a:lnTo>
                  <a:lnTo>
                    <a:pt x="116" y="196"/>
                  </a:lnTo>
                  <a:lnTo>
                    <a:pt x="117" y="194"/>
                  </a:lnTo>
                  <a:lnTo>
                    <a:pt x="119" y="193"/>
                  </a:lnTo>
                  <a:lnTo>
                    <a:pt x="122" y="192"/>
                  </a:lnTo>
                  <a:lnTo>
                    <a:pt x="126" y="192"/>
                  </a:lnTo>
                  <a:lnTo>
                    <a:pt x="128" y="191"/>
                  </a:lnTo>
                  <a:lnTo>
                    <a:pt x="130" y="191"/>
                  </a:lnTo>
                  <a:lnTo>
                    <a:pt x="133" y="190"/>
                  </a:lnTo>
                  <a:lnTo>
                    <a:pt x="134" y="188"/>
                  </a:lnTo>
                  <a:lnTo>
                    <a:pt x="135" y="186"/>
                  </a:lnTo>
                  <a:lnTo>
                    <a:pt x="138" y="181"/>
                  </a:lnTo>
                  <a:lnTo>
                    <a:pt x="139" y="179"/>
                  </a:lnTo>
                  <a:lnTo>
                    <a:pt x="141" y="177"/>
                  </a:lnTo>
                  <a:lnTo>
                    <a:pt x="147" y="174"/>
                  </a:lnTo>
                  <a:lnTo>
                    <a:pt x="152" y="171"/>
                  </a:lnTo>
                  <a:lnTo>
                    <a:pt x="156" y="168"/>
                  </a:lnTo>
                  <a:lnTo>
                    <a:pt x="162" y="165"/>
                  </a:lnTo>
                  <a:lnTo>
                    <a:pt x="164" y="164"/>
                  </a:lnTo>
                  <a:lnTo>
                    <a:pt x="167" y="165"/>
                  </a:lnTo>
                  <a:lnTo>
                    <a:pt x="169" y="166"/>
                  </a:lnTo>
                  <a:lnTo>
                    <a:pt x="171" y="166"/>
                  </a:lnTo>
                  <a:lnTo>
                    <a:pt x="175" y="164"/>
                  </a:lnTo>
                  <a:lnTo>
                    <a:pt x="183" y="163"/>
                  </a:lnTo>
                  <a:lnTo>
                    <a:pt x="189" y="163"/>
                  </a:lnTo>
                  <a:lnTo>
                    <a:pt x="195" y="163"/>
                  </a:lnTo>
                  <a:lnTo>
                    <a:pt x="198" y="164"/>
                  </a:lnTo>
                  <a:lnTo>
                    <a:pt x="200" y="164"/>
                  </a:lnTo>
                  <a:lnTo>
                    <a:pt x="203" y="163"/>
                  </a:lnTo>
                  <a:lnTo>
                    <a:pt x="204" y="162"/>
                  </a:lnTo>
                  <a:lnTo>
                    <a:pt x="206" y="161"/>
                  </a:lnTo>
                  <a:lnTo>
                    <a:pt x="211" y="158"/>
                  </a:lnTo>
                  <a:lnTo>
                    <a:pt x="216" y="156"/>
                  </a:lnTo>
                  <a:lnTo>
                    <a:pt x="220" y="153"/>
                  </a:lnTo>
                  <a:lnTo>
                    <a:pt x="221" y="150"/>
                  </a:lnTo>
                  <a:lnTo>
                    <a:pt x="222" y="148"/>
                  </a:lnTo>
                  <a:lnTo>
                    <a:pt x="222" y="142"/>
                  </a:lnTo>
                  <a:lnTo>
                    <a:pt x="222" y="139"/>
                  </a:lnTo>
                  <a:lnTo>
                    <a:pt x="224" y="135"/>
                  </a:lnTo>
                  <a:lnTo>
                    <a:pt x="226" y="129"/>
                  </a:lnTo>
                  <a:lnTo>
                    <a:pt x="226" y="126"/>
                  </a:lnTo>
                  <a:lnTo>
                    <a:pt x="226" y="122"/>
                  </a:lnTo>
                  <a:lnTo>
                    <a:pt x="227" y="115"/>
                  </a:lnTo>
                  <a:lnTo>
                    <a:pt x="227" y="112"/>
                  </a:lnTo>
                  <a:lnTo>
                    <a:pt x="227" y="109"/>
                  </a:lnTo>
                  <a:lnTo>
                    <a:pt x="228" y="107"/>
                  </a:lnTo>
                  <a:lnTo>
                    <a:pt x="228" y="105"/>
                  </a:lnTo>
                  <a:lnTo>
                    <a:pt x="227" y="102"/>
                  </a:lnTo>
                  <a:lnTo>
                    <a:pt x="227" y="99"/>
                  </a:lnTo>
                  <a:lnTo>
                    <a:pt x="227" y="97"/>
                  </a:lnTo>
                  <a:lnTo>
                    <a:pt x="221" y="97"/>
                  </a:lnTo>
                  <a:lnTo>
                    <a:pt x="218" y="97"/>
                  </a:lnTo>
                  <a:lnTo>
                    <a:pt x="215" y="97"/>
                  </a:lnTo>
                  <a:lnTo>
                    <a:pt x="214" y="96"/>
                  </a:lnTo>
                  <a:lnTo>
                    <a:pt x="214" y="95"/>
                  </a:lnTo>
                  <a:lnTo>
                    <a:pt x="215" y="92"/>
                  </a:lnTo>
                  <a:lnTo>
                    <a:pt x="215" y="89"/>
                  </a:lnTo>
                  <a:lnTo>
                    <a:pt x="213" y="87"/>
                  </a:lnTo>
                  <a:lnTo>
                    <a:pt x="211" y="84"/>
                  </a:lnTo>
                  <a:lnTo>
                    <a:pt x="210" y="82"/>
                  </a:lnTo>
                  <a:lnTo>
                    <a:pt x="208" y="81"/>
                  </a:lnTo>
                  <a:lnTo>
                    <a:pt x="206" y="79"/>
                  </a:lnTo>
                  <a:lnTo>
                    <a:pt x="205" y="77"/>
                  </a:lnTo>
                  <a:lnTo>
                    <a:pt x="203" y="75"/>
                  </a:lnTo>
                  <a:lnTo>
                    <a:pt x="200" y="73"/>
                  </a:lnTo>
                  <a:lnTo>
                    <a:pt x="196" y="68"/>
                  </a:lnTo>
                  <a:lnTo>
                    <a:pt x="190" y="62"/>
                  </a:lnTo>
                  <a:lnTo>
                    <a:pt x="174" y="47"/>
                  </a:lnTo>
                  <a:lnTo>
                    <a:pt x="166" y="40"/>
                  </a:lnTo>
                  <a:lnTo>
                    <a:pt x="156" y="35"/>
                  </a:lnTo>
                  <a:lnTo>
                    <a:pt x="146" y="30"/>
                  </a:lnTo>
                  <a:lnTo>
                    <a:pt x="141" y="26"/>
                  </a:lnTo>
                  <a:lnTo>
                    <a:pt x="139" y="24"/>
                  </a:lnTo>
                  <a:lnTo>
                    <a:pt x="135" y="22"/>
                  </a:lnTo>
                  <a:lnTo>
                    <a:pt x="130" y="18"/>
                  </a:lnTo>
                  <a:lnTo>
                    <a:pt x="124" y="14"/>
                  </a:lnTo>
                  <a:lnTo>
                    <a:pt x="119" y="12"/>
                  </a:lnTo>
                  <a:lnTo>
                    <a:pt x="114" y="8"/>
                  </a:lnTo>
                  <a:lnTo>
                    <a:pt x="111" y="4"/>
                  </a:lnTo>
                  <a:lnTo>
                    <a:pt x="107" y="2"/>
                  </a:lnTo>
                  <a:lnTo>
                    <a:pt x="104" y="0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95" y="1"/>
                  </a:lnTo>
                  <a:lnTo>
                    <a:pt x="88" y="1"/>
                  </a:lnTo>
                  <a:lnTo>
                    <a:pt x="85" y="1"/>
                  </a:lnTo>
                  <a:lnTo>
                    <a:pt x="83" y="2"/>
                  </a:lnTo>
                  <a:lnTo>
                    <a:pt x="85" y="4"/>
                  </a:lnTo>
                  <a:lnTo>
                    <a:pt x="86" y="7"/>
                  </a:lnTo>
                  <a:lnTo>
                    <a:pt x="88" y="13"/>
                  </a:lnTo>
                  <a:lnTo>
                    <a:pt x="90" y="19"/>
                  </a:lnTo>
                  <a:lnTo>
                    <a:pt x="91" y="26"/>
                  </a:lnTo>
                  <a:lnTo>
                    <a:pt x="91" y="38"/>
                  </a:lnTo>
                  <a:lnTo>
                    <a:pt x="91" y="41"/>
                  </a:lnTo>
                  <a:lnTo>
                    <a:pt x="92" y="44"/>
                  </a:lnTo>
                  <a:lnTo>
                    <a:pt x="91" y="52"/>
                  </a:lnTo>
                  <a:lnTo>
                    <a:pt x="91" y="80"/>
                  </a:lnTo>
                  <a:lnTo>
                    <a:pt x="91" y="86"/>
                  </a:lnTo>
                  <a:lnTo>
                    <a:pt x="92" y="92"/>
                  </a:lnTo>
                  <a:lnTo>
                    <a:pt x="92" y="99"/>
                  </a:lnTo>
                  <a:lnTo>
                    <a:pt x="92" y="106"/>
                  </a:lnTo>
                  <a:lnTo>
                    <a:pt x="92" y="119"/>
                  </a:lnTo>
                  <a:lnTo>
                    <a:pt x="92" y="125"/>
                  </a:lnTo>
                  <a:lnTo>
                    <a:pt x="92" y="128"/>
                  </a:lnTo>
                  <a:lnTo>
                    <a:pt x="93" y="131"/>
                  </a:lnTo>
                  <a:lnTo>
                    <a:pt x="93" y="134"/>
                  </a:lnTo>
                  <a:lnTo>
                    <a:pt x="93" y="137"/>
                  </a:lnTo>
                  <a:lnTo>
                    <a:pt x="95" y="142"/>
                  </a:lnTo>
                  <a:lnTo>
                    <a:pt x="98" y="147"/>
                  </a:lnTo>
                  <a:lnTo>
                    <a:pt x="99" y="150"/>
                  </a:lnTo>
                  <a:lnTo>
                    <a:pt x="99" y="151"/>
                  </a:lnTo>
                  <a:lnTo>
                    <a:pt x="98" y="152"/>
                  </a:lnTo>
                  <a:lnTo>
                    <a:pt x="95" y="152"/>
                  </a:lnTo>
                  <a:lnTo>
                    <a:pt x="92" y="153"/>
                  </a:lnTo>
                  <a:lnTo>
                    <a:pt x="90" y="154"/>
                  </a:lnTo>
                  <a:lnTo>
                    <a:pt x="88" y="155"/>
                  </a:lnTo>
                  <a:lnTo>
                    <a:pt x="85" y="156"/>
                  </a:lnTo>
                  <a:lnTo>
                    <a:pt x="81" y="155"/>
                  </a:lnTo>
                  <a:lnTo>
                    <a:pt x="75" y="154"/>
                  </a:lnTo>
                  <a:lnTo>
                    <a:pt x="62" y="155"/>
                  </a:lnTo>
                  <a:lnTo>
                    <a:pt x="56" y="155"/>
                  </a:lnTo>
                  <a:lnTo>
                    <a:pt x="49" y="156"/>
                  </a:lnTo>
                  <a:lnTo>
                    <a:pt x="45" y="157"/>
                  </a:lnTo>
                  <a:lnTo>
                    <a:pt x="40" y="157"/>
                  </a:lnTo>
                  <a:lnTo>
                    <a:pt x="31" y="156"/>
                  </a:lnTo>
                  <a:lnTo>
                    <a:pt x="26" y="156"/>
                  </a:lnTo>
                  <a:lnTo>
                    <a:pt x="25" y="158"/>
                  </a:lnTo>
                  <a:lnTo>
                    <a:pt x="24" y="159"/>
                  </a:lnTo>
                  <a:lnTo>
                    <a:pt x="22" y="161"/>
                  </a:lnTo>
                  <a:lnTo>
                    <a:pt x="21" y="161"/>
                  </a:lnTo>
                  <a:lnTo>
                    <a:pt x="20" y="159"/>
                  </a:lnTo>
                  <a:lnTo>
                    <a:pt x="19" y="157"/>
                  </a:lnTo>
                  <a:lnTo>
                    <a:pt x="17" y="154"/>
                  </a:lnTo>
                  <a:lnTo>
                    <a:pt x="16" y="153"/>
                  </a:lnTo>
                  <a:lnTo>
                    <a:pt x="14" y="153"/>
                  </a:lnTo>
                  <a:lnTo>
                    <a:pt x="11" y="155"/>
                  </a:lnTo>
                  <a:lnTo>
                    <a:pt x="8" y="157"/>
                  </a:lnTo>
                  <a:lnTo>
                    <a:pt x="5" y="159"/>
                  </a:lnTo>
                  <a:lnTo>
                    <a:pt x="3" y="164"/>
                  </a:lnTo>
                  <a:lnTo>
                    <a:pt x="3" y="165"/>
                  </a:lnTo>
                  <a:lnTo>
                    <a:pt x="1" y="170"/>
                  </a:lnTo>
                  <a:lnTo>
                    <a:pt x="0" y="174"/>
                  </a:lnTo>
                  <a:lnTo>
                    <a:pt x="2" y="177"/>
                  </a:lnTo>
                  <a:lnTo>
                    <a:pt x="2" y="183"/>
                  </a:lnTo>
                  <a:lnTo>
                    <a:pt x="3" y="187"/>
                  </a:lnTo>
                  <a:lnTo>
                    <a:pt x="5" y="190"/>
                  </a:lnTo>
                  <a:lnTo>
                    <a:pt x="8" y="193"/>
                  </a:lnTo>
                  <a:lnTo>
                    <a:pt x="10" y="195"/>
                  </a:lnTo>
                  <a:lnTo>
                    <a:pt x="12" y="195"/>
                  </a:lnTo>
                  <a:lnTo>
                    <a:pt x="14" y="195"/>
                  </a:lnTo>
                  <a:lnTo>
                    <a:pt x="15" y="196"/>
                  </a:lnTo>
                  <a:lnTo>
                    <a:pt x="17" y="197"/>
                  </a:lnTo>
                  <a:lnTo>
                    <a:pt x="18" y="199"/>
                  </a:lnTo>
                  <a:lnTo>
                    <a:pt x="18" y="202"/>
                  </a:lnTo>
                  <a:lnTo>
                    <a:pt x="19" y="203"/>
                  </a:lnTo>
                  <a:lnTo>
                    <a:pt x="17" y="205"/>
                  </a:lnTo>
                  <a:lnTo>
                    <a:pt x="17" y="206"/>
                  </a:lnTo>
                  <a:lnTo>
                    <a:pt x="19" y="205"/>
                  </a:lnTo>
                  <a:lnTo>
                    <a:pt x="21" y="205"/>
                  </a:lnTo>
                  <a:lnTo>
                    <a:pt x="23" y="206"/>
                  </a:lnTo>
                  <a:lnTo>
                    <a:pt x="25" y="208"/>
                  </a:lnTo>
                  <a:lnTo>
                    <a:pt x="26" y="212"/>
                  </a:lnTo>
                  <a:lnTo>
                    <a:pt x="27" y="213"/>
                  </a:lnTo>
                  <a:lnTo>
                    <a:pt x="30" y="212"/>
                  </a:lnTo>
                  <a:lnTo>
                    <a:pt x="32" y="210"/>
                  </a:lnTo>
                  <a:lnTo>
                    <a:pt x="35" y="209"/>
                  </a:lnTo>
                  <a:lnTo>
                    <a:pt x="38" y="207"/>
                  </a:lnTo>
                  <a:lnTo>
                    <a:pt x="39" y="206"/>
                  </a:lnTo>
                  <a:lnTo>
                    <a:pt x="42" y="205"/>
                  </a:lnTo>
                  <a:lnTo>
                    <a:pt x="45" y="205"/>
                  </a:lnTo>
                  <a:lnTo>
                    <a:pt x="48" y="205"/>
                  </a:lnTo>
                  <a:lnTo>
                    <a:pt x="51" y="207"/>
                  </a:lnTo>
                  <a:lnTo>
                    <a:pt x="52" y="211"/>
                  </a:lnTo>
                  <a:lnTo>
                    <a:pt x="51" y="214"/>
                  </a:lnTo>
                  <a:lnTo>
                    <a:pt x="49" y="215"/>
                  </a:lnTo>
                  <a:lnTo>
                    <a:pt x="51" y="217"/>
                  </a:lnTo>
                  <a:lnTo>
                    <a:pt x="53" y="221"/>
                  </a:lnTo>
                  <a:lnTo>
                    <a:pt x="55" y="222"/>
                  </a:lnTo>
                  <a:lnTo>
                    <a:pt x="56" y="225"/>
                  </a:lnTo>
                  <a:lnTo>
                    <a:pt x="58" y="228"/>
                  </a:lnTo>
                  <a:lnTo>
                    <a:pt x="61" y="229"/>
                  </a:lnTo>
                  <a:lnTo>
                    <a:pt x="63" y="229"/>
                  </a:lnTo>
                  <a:lnTo>
                    <a:pt x="65" y="230"/>
                  </a:lnTo>
                  <a:lnTo>
                    <a:pt x="66" y="230"/>
                  </a:lnTo>
                  <a:lnTo>
                    <a:pt x="66" y="233"/>
                  </a:lnTo>
                  <a:lnTo>
                    <a:pt x="65" y="236"/>
                  </a:lnTo>
                  <a:lnTo>
                    <a:pt x="64" y="238"/>
                  </a:lnTo>
                  <a:lnTo>
                    <a:pt x="65" y="238"/>
                  </a:lnTo>
                  <a:lnTo>
                    <a:pt x="69" y="238"/>
                  </a:lnTo>
                  <a:lnTo>
                    <a:pt x="71" y="237"/>
                  </a:lnTo>
                  <a:lnTo>
                    <a:pt x="75" y="236"/>
                  </a:lnTo>
                  <a:lnTo>
                    <a:pt x="78" y="235"/>
                  </a:lnTo>
                  <a:lnTo>
                    <a:pt x="80" y="235"/>
                  </a:lnTo>
                  <a:lnTo>
                    <a:pt x="81" y="235"/>
                  </a:lnTo>
                  <a:lnTo>
                    <a:pt x="83" y="234"/>
                  </a:lnTo>
                  <a:lnTo>
                    <a:pt x="85" y="234"/>
                  </a:lnTo>
                  <a:lnTo>
                    <a:pt x="87" y="236"/>
                  </a:lnTo>
                  <a:lnTo>
                    <a:pt x="88" y="238"/>
                  </a:lnTo>
                  <a:lnTo>
                    <a:pt x="89" y="238"/>
                  </a:lnTo>
                  <a:lnTo>
                    <a:pt x="90" y="238"/>
                  </a:lnTo>
                  <a:lnTo>
                    <a:pt x="92" y="237"/>
                  </a:lnTo>
                  <a:lnTo>
                    <a:pt x="93" y="234"/>
                  </a:lnTo>
                  <a:lnTo>
                    <a:pt x="95" y="230"/>
                  </a:lnTo>
                  <a:lnTo>
                    <a:pt x="95" y="227"/>
                  </a:lnTo>
                  <a:lnTo>
                    <a:pt x="96" y="22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5" name="Freeform 1779">
              <a:extLst>
                <a:ext uri="{FF2B5EF4-FFF2-40B4-BE49-F238E27FC236}">
                  <a16:creationId xmlns:a16="http://schemas.microsoft.com/office/drawing/2014/main" id="{F90CEF95-7D77-3B41-8A17-7F30629BD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538" y="4021138"/>
              <a:ext cx="173038" cy="141288"/>
            </a:xfrm>
            <a:custGeom>
              <a:avLst/>
              <a:gdLst/>
              <a:ahLst/>
              <a:cxnLst>
                <a:cxn ang="0">
                  <a:pos x="43" y="74"/>
                </a:cxn>
                <a:cxn ang="0">
                  <a:pos x="50" y="71"/>
                </a:cxn>
                <a:cxn ang="0">
                  <a:pos x="58" y="72"/>
                </a:cxn>
                <a:cxn ang="0">
                  <a:pos x="64" y="73"/>
                </a:cxn>
                <a:cxn ang="0">
                  <a:pos x="76" y="70"/>
                </a:cxn>
                <a:cxn ang="0">
                  <a:pos x="79" y="78"/>
                </a:cxn>
                <a:cxn ang="0">
                  <a:pos x="83" y="81"/>
                </a:cxn>
                <a:cxn ang="0">
                  <a:pos x="87" y="76"/>
                </a:cxn>
                <a:cxn ang="0">
                  <a:pos x="92" y="70"/>
                </a:cxn>
                <a:cxn ang="0">
                  <a:pos x="91" y="66"/>
                </a:cxn>
                <a:cxn ang="0">
                  <a:pos x="97" y="62"/>
                </a:cxn>
                <a:cxn ang="0">
                  <a:pos x="107" y="54"/>
                </a:cxn>
                <a:cxn ang="0">
                  <a:pos x="109" y="46"/>
                </a:cxn>
                <a:cxn ang="0">
                  <a:pos x="105" y="43"/>
                </a:cxn>
                <a:cxn ang="0">
                  <a:pos x="102" y="36"/>
                </a:cxn>
                <a:cxn ang="0">
                  <a:pos x="98" y="29"/>
                </a:cxn>
                <a:cxn ang="0">
                  <a:pos x="92" y="26"/>
                </a:cxn>
                <a:cxn ang="0">
                  <a:pos x="89" y="22"/>
                </a:cxn>
                <a:cxn ang="0">
                  <a:pos x="81" y="23"/>
                </a:cxn>
                <a:cxn ang="0">
                  <a:pos x="77" y="18"/>
                </a:cxn>
                <a:cxn ang="0">
                  <a:pos x="82" y="11"/>
                </a:cxn>
                <a:cxn ang="0">
                  <a:pos x="83" y="8"/>
                </a:cxn>
                <a:cxn ang="0">
                  <a:pos x="83" y="1"/>
                </a:cxn>
                <a:cxn ang="0">
                  <a:pos x="75" y="2"/>
                </a:cxn>
                <a:cxn ang="0">
                  <a:pos x="64" y="5"/>
                </a:cxn>
                <a:cxn ang="0">
                  <a:pos x="49" y="14"/>
                </a:cxn>
                <a:cxn ang="0">
                  <a:pos x="43" y="23"/>
                </a:cxn>
                <a:cxn ang="0">
                  <a:pos x="38" y="28"/>
                </a:cxn>
                <a:cxn ang="0">
                  <a:pos x="30" y="29"/>
                </a:cxn>
                <a:cxn ang="0">
                  <a:pos x="24" y="33"/>
                </a:cxn>
                <a:cxn ang="0">
                  <a:pos x="19" y="38"/>
                </a:cxn>
                <a:cxn ang="0">
                  <a:pos x="17" y="47"/>
                </a:cxn>
                <a:cxn ang="0">
                  <a:pos x="15" y="50"/>
                </a:cxn>
                <a:cxn ang="0">
                  <a:pos x="9" y="57"/>
                </a:cxn>
                <a:cxn ang="0">
                  <a:pos x="3" y="67"/>
                </a:cxn>
                <a:cxn ang="0">
                  <a:pos x="5" y="74"/>
                </a:cxn>
                <a:cxn ang="0">
                  <a:pos x="10" y="79"/>
                </a:cxn>
                <a:cxn ang="0">
                  <a:pos x="16" y="81"/>
                </a:cxn>
                <a:cxn ang="0">
                  <a:pos x="19" y="87"/>
                </a:cxn>
                <a:cxn ang="0">
                  <a:pos x="21" y="89"/>
                </a:cxn>
                <a:cxn ang="0">
                  <a:pos x="30" y="87"/>
                </a:cxn>
                <a:cxn ang="0">
                  <a:pos x="40" y="86"/>
                </a:cxn>
                <a:cxn ang="0">
                  <a:pos x="42" y="79"/>
                </a:cxn>
              </a:cxnLst>
              <a:rect l="0" t="0" r="r" b="b"/>
              <a:pathLst>
                <a:path w="109" h="89">
                  <a:moveTo>
                    <a:pt x="42" y="79"/>
                  </a:moveTo>
                  <a:lnTo>
                    <a:pt x="42" y="75"/>
                  </a:lnTo>
                  <a:lnTo>
                    <a:pt x="43" y="74"/>
                  </a:lnTo>
                  <a:lnTo>
                    <a:pt x="46" y="72"/>
                  </a:lnTo>
                  <a:lnTo>
                    <a:pt x="48" y="71"/>
                  </a:lnTo>
                  <a:lnTo>
                    <a:pt x="50" y="71"/>
                  </a:lnTo>
                  <a:lnTo>
                    <a:pt x="54" y="70"/>
                  </a:lnTo>
                  <a:lnTo>
                    <a:pt x="56" y="71"/>
                  </a:lnTo>
                  <a:lnTo>
                    <a:pt x="58" y="72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73"/>
                  </a:lnTo>
                  <a:lnTo>
                    <a:pt x="66" y="72"/>
                  </a:lnTo>
                  <a:lnTo>
                    <a:pt x="71" y="70"/>
                  </a:lnTo>
                  <a:lnTo>
                    <a:pt x="76" y="70"/>
                  </a:lnTo>
                  <a:lnTo>
                    <a:pt x="77" y="71"/>
                  </a:lnTo>
                  <a:lnTo>
                    <a:pt x="78" y="73"/>
                  </a:lnTo>
                  <a:lnTo>
                    <a:pt x="79" y="78"/>
                  </a:lnTo>
                  <a:lnTo>
                    <a:pt x="79" y="79"/>
                  </a:lnTo>
                  <a:lnTo>
                    <a:pt x="81" y="81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6" y="77"/>
                  </a:lnTo>
                  <a:lnTo>
                    <a:pt x="87" y="76"/>
                  </a:lnTo>
                  <a:lnTo>
                    <a:pt x="89" y="74"/>
                  </a:lnTo>
                  <a:lnTo>
                    <a:pt x="91" y="71"/>
                  </a:lnTo>
                  <a:lnTo>
                    <a:pt x="92" y="70"/>
                  </a:lnTo>
                  <a:lnTo>
                    <a:pt x="93" y="69"/>
                  </a:lnTo>
                  <a:lnTo>
                    <a:pt x="92" y="68"/>
                  </a:lnTo>
                  <a:lnTo>
                    <a:pt x="91" y="66"/>
                  </a:lnTo>
                  <a:lnTo>
                    <a:pt x="92" y="64"/>
                  </a:lnTo>
                  <a:lnTo>
                    <a:pt x="94" y="62"/>
                  </a:lnTo>
                  <a:lnTo>
                    <a:pt x="97" y="62"/>
                  </a:lnTo>
                  <a:lnTo>
                    <a:pt x="101" y="61"/>
                  </a:lnTo>
                  <a:lnTo>
                    <a:pt x="104" y="58"/>
                  </a:lnTo>
                  <a:lnTo>
                    <a:pt x="107" y="54"/>
                  </a:lnTo>
                  <a:lnTo>
                    <a:pt x="109" y="50"/>
                  </a:lnTo>
                  <a:lnTo>
                    <a:pt x="109" y="48"/>
                  </a:lnTo>
                  <a:lnTo>
                    <a:pt x="109" y="46"/>
                  </a:lnTo>
                  <a:lnTo>
                    <a:pt x="109" y="44"/>
                  </a:lnTo>
                  <a:lnTo>
                    <a:pt x="108" y="43"/>
                  </a:lnTo>
                  <a:lnTo>
                    <a:pt x="105" y="43"/>
                  </a:lnTo>
                  <a:lnTo>
                    <a:pt x="102" y="42"/>
                  </a:lnTo>
                  <a:lnTo>
                    <a:pt x="101" y="38"/>
                  </a:lnTo>
                  <a:lnTo>
                    <a:pt x="102" y="36"/>
                  </a:lnTo>
                  <a:lnTo>
                    <a:pt x="102" y="33"/>
                  </a:lnTo>
                  <a:lnTo>
                    <a:pt x="101" y="31"/>
                  </a:lnTo>
                  <a:lnTo>
                    <a:pt x="98" y="29"/>
                  </a:lnTo>
                  <a:lnTo>
                    <a:pt x="96" y="28"/>
                  </a:lnTo>
                  <a:lnTo>
                    <a:pt x="94" y="28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0" y="22"/>
                  </a:lnTo>
                  <a:lnTo>
                    <a:pt x="89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1" y="23"/>
                  </a:lnTo>
                  <a:lnTo>
                    <a:pt x="79" y="22"/>
                  </a:lnTo>
                  <a:lnTo>
                    <a:pt x="77" y="20"/>
                  </a:lnTo>
                  <a:lnTo>
                    <a:pt x="77" y="18"/>
                  </a:lnTo>
                  <a:lnTo>
                    <a:pt x="81" y="15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3" y="8"/>
                  </a:lnTo>
                  <a:lnTo>
                    <a:pt x="85" y="4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9" y="3"/>
                  </a:lnTo>
                  <a:lnTo>
                    <a:pt x="77" y="3"/>
                  </a:lnTo>
                  <a:lnTo>
                    <a:pt x="75" y="2"/>
                  </a:lnTo>
                  <a:lnTo>
                    <a:pt x="72" y="1"/>
                  </a:lnTo>
                  <a:lnTo>
                    <a:pt x="70" y="2"/>
                  </a:lnTo>
                  <a:lnTo>
                    <a:pt x="64" y="5"/>
                  </a:lnTo>
                  <a:lnTo>
                    <a:pt x="60" y="8"/>
                  </a:lnTo>
                  <a:lnTo>
                    <a:pt x="55" y="11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6" y="18"/>
                  </a:lnTo>
                  <a:lnTo>
                    <a:pt x="43" y="23"/>
                  </a:lnTo>
                  <a:lnTo>
                    <a:pt x="42" y="25"/>
                  </a:lnTo>
                  <a:lnTo>
                    <a:pt x="41" y="27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4" y="29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4" y="33"/>
                  </a:lnTo>
                  <a:lnTo>
                    <a:pt x="21" y="34"/>
                  </a:lnTo>
                  <a:lnTo>
                    <a:pt x="21" y="35"/>
                  </a:lnTo>
                  <a:lnTo>
                    <a:pt x="19" y="38"/>
                  </a:lnTo>
                  <a:lnTo>
                    <a:pt x="19" y="42"/>
                  </a:lnTo>
                  <a:lnTo>
                    <a:pt x="18" y="45"/>
                  </a:lnTo>
                  <a:lnTo>
                    <a:pt x="17" y="47"/>
                  </a:lnTo>
                  <a:lnTo>
                    <a:pt x="16" y="48"/>
                  </a:lnTo>
                  <a:lnTo>
                    <a:pt x="15" y="48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4" y="53"/>
                  </a:lnTo>
                  <a:lnTo>
                    <a:pt x="9" y="57"/>
                  </a:lnTo>
                  <a:lnTo>
                    <a:pt x="6" y="59"/>
                  </a:lnTo>
                  <a:lnTo>
                    <a:pt x="4" y="64"/>
                  </a:lnTo>
                  <a:lnTo>
                    <a:pt x="3" y="67"/>
                  </a:lnTo>
                  <a:lnTo>
                    <a:pt x="1" y="71"/>
                  </a:lnTo>
                  <a:lnTo>
                    <a:pt x="0" y="74"/>
                  </a:lnTo>
                  <a:lnTo>
                    <a:pt x="5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10" y="79"/>
                  </a:lnTo>
                  <a:lnTo>
                    <a:pt x="12" y="79"/>
                  </a:lnTo>
                  <a:lnTo>
                    <a:pt x="14" y="79"/>
                  </a:lnTo>
                  <a:lnTo>
                    <a:pt x="16" y="81"/>
                  </a:lnTo>
                  <a:lnTo>
                    <a:pt x="17" y="83"/>
                  </a:lnTo>
                  <a:lnTo>
                    <a:pt x="18" y="84"/>
                  </a:lnTo>
                  <a:lnTo>
                    <a:pt x="19" y="87"/>
                  </a:lnTo>
                  <a:lnTo>
                    <a:pt x="19" y="88"/>
                  </a:lnTo>
                  <a:lnTo>
                    <a:pt x="20" y="89"/>
                  </a:lnTo>
                  <a:lnTo>
                    <a:pt x="21" y="89"/>
                  </a:lnTo>
                  <a:lnTo>
                    <a:pt x="25" y="88"/>
                  </a:lnTo>
                  <a:lnTo>
                    <a:pt x="28" y="88"/>
                  </a:lnTo>
                  <a:lnTo>
                    <a:pt x="30" y="87"/>
                  </a:lnTo>
                  <a:lnTo>
                    <a:pt x="32" y="84"/>
                  </a:lnTo>
                  <a:lnTo>
                    <a:pt x="36" y="84"/>
                  </a:lnTo>
                  <a:lnTo>
                    <a:pt x="40" y="86"/>
                  </a:lnTo>
                  <a:lnTo>
                    <a:pt x="41" y="83"/>
                  </a:lnTo>
                  <a:lnTo>
                    <a:pt x="41" y="79"/>
                  </a:lnTo>
                  <a:lnTo>
                    <a:pt x="42" y="79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6" name="Freeform 1780">
              <a:extLst>
                <a:ext uri="{FF2B5EF4-FFF2-40B4-BE49-F238E27FC236}">
                  <a16:creationId xmlns:a16="http://schemas.microsoft.com/office/drawing/2014/main" id="{2C730D53-9845-F34D-83F7-26C158CF8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" y="4132263"/>
              <a:ext cx="88900" cy="157163"/>
            </a:xfrm>
            <a:custGeom>
              <a:avLst/>
              <a:gdLst/>
              <a:ahLst/>
              <a:cxnLst>
                <a:cxn ang="0">
                  <a:pos x="49" y="56"/>
                </a:cxn>
                <a:cxn ang="0">
                  <a:pos x="47" y="51"/>
                </a:cxn>
                <a:cxn ang="0">
                  <a:pos x="47" y="46"/>
                </a:cxn>
                <a:cxn ang="0">
                  <a:pos x="48" y="33"/>
                </a:cxn>
                <a:cxn ang="0">
                  <a:pos x="55" y="25"/>
                </a:cxn>
                <a:cxn ang="0">
                  <a:pos x="56" y="18"/>
                </a:cxn>
                <a:cxn ang="0">
                  <a:pos x="56" y="13"/>
                </a:cxn>
                <a:cxn ang="0">
                  <a:pos x="54" y="9"/>
                </a:cxn>
                <a:cxn ang="0">
                  <a:pos x="51" y="7"/>
                </a:cxn>
                <a:cxn ang="0">
                  <a:pos x="48" y="11"/>
                </a:cxn>
                <a:cxn ang="0">
                  <a:pos x="44" y="9"/>
                </a:cxn>
                <a:cxn ang="0">
                  <a:pos x="43" y="3"/>
                </a:cxn>
                <a:cxn ang="0">
                  <a:pos x="41" y="0"/>
                </a:cxn>
                <a:cxn ang="0">
                  <a:pos x="31" y="2"/>
                </a:cxn>
                <a:cxn ang="0">
                  <a:pos x="27" y="3"/>
                </a:cxn>
                <a:cxn ang="0">
                  <a:pos x="23" y="2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7" y="9"/>
                </a:cxn>
                <a:cxn ang="0">
                  <a:pos x="5" y="16"/>
                </a:cxn>
                <a:cxn ang="0">
                  <a:pos x="7" y="20"/>
                </a:cxn>
                <a:cxn ang="0">
                  <a:pos x="9" y="26"/>
                </a:cxn>
                <a:cxn ang="0">
                  <a:pos x="11" y="32"/>
                </a:cxn>
                <a:cxn ang="0">
                  <a:pos x="14" y="38"/>
                </a:cxn>
                <a:cxn ang="0">
                  <a:pos x="13" y="42"/>
                </a:cxn>
                <a:cxn ang="0">
                  <a:pos x="12" y="46"/>
                </a:cxn>
                <a:cxn ang="0">
                  <a:pos x="9" y="53"/>
                </a:cxn>
                <a:cxn ang="0">
                  <a:pos x="3" y="62"/>
                </a:cxn>
                <a:cxn ang="0">
                  <a:pos x="0" y="65"/>
                </a:cxn>
                <a:cxn ang="0">
                  <a:pos x="2" y="69"/>
                </a:cxn>
                <a:cxn ang="0">
                  <a:pos x="3" y="72"/>
                </a:cxn>
                <a:cxn ang="0">
                  <a:pos x="2" y="79"/>
                </a:cxn>
                <a:cxn ang="0">
                  <a:pos x="4" y="86"/>
                </a:cxn>
                <a:cxn ang="0">
                  <a:pos x="6" y="93"/>
                </a:cxn>
                <a:cxn ang="0">
                  <a:pos x="12" y="99"/>
                </a:cxn>
                <a:cxn ang="0">
                  <a:pos x="22" y="99"/>
                </a:cxn>
                <a:cxn ang="0">
                  <a:pos x="39" y="93"/>
                </a:cxn>
                <a:cxn ang="0">
                  <a:pos x="50" y="90"/>
                </a:cxn>
                <a:cxn ang="0">
                  <a:pos x="54" y="81"/>
                </a:cxn>
                <a:cxn ang="0">
                  <a:pos x="54" y="77"/>
                </a:cxn>
                <a:cxn ang="0">
                  <a:pos x="50" y="65"/>
                </a:cxn>
                <a:cxn ang="0">
                  <a:pos x="50" y="61"/>
                </a:cxn>
              </a:cxnLst>
              <a:rect l="0" t="0" r="r" b="b"/>
              <a:pathLst>
                <a:path w="56" h="99">
                  <a:moveTo>
                    <a:pt x="50" y="61"/>
                  </a:moveTo>
                  <a:lnTo>
                    <a:pt x="49" y="56"/>
                  </a:lnTo>
                  <a:lnTo>
                    <a:pt x="48" y="53"/>
                  </a:lnTo>
                  <a:lnTo>
                    <a:pt x="47" y="51"/>
                  </a:lnTo>
                  <a:lnTo>
                    <a:pt x="46" y="49"/>
                  </a:lnTo>
                  <a:lnTo>
                    <a:pt x="47" y="46"/>
                  </a:lnTo>
                  <a:lnTo>
                    <a:pt x="48" y="36"/>
                  </a:lnTo>
                  <a:lnTo>
                    <a:pt x="48" y="33"/>
                  </a:lnTo>
                  <a:lnTo>
                    <a:pt x="50" y="30"/>
                  </a:lnTo>
                  <a:lnTo>
                    <a:pt x="55" y="25"/>
                  </a:lnTo>
                  <a:lnTo>
                    <a:pt x="55" y="22"/>
                  </a:lnTo>
                  <a:lnTo>
                    <a:pt x="56" y="18"/>
                  </a:lnTo>
                  <a:lnTo>
                    <a:pt x="56" y="17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9"/>
                  </a:lnTo>
                  <a:lnTo>
                    <a:pt x="52" y="7"/>
                  </a:lnTo>
                  <a:lnTo>
                    <a:pt x="51" y="7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1" y="2"/>
                  </a:lnTo>
                  <a:lnTo>
                    <a:pt x="29" y="3"/>
                  </a:lnTo>
                  <a:lnTo>
                    <a:pt x="27" y="3"/>
                  </a:lnTo>
                  <a:lnTo>
                    <a:pt x="25" y="3"/>
                  </a:lnTo>
                  <a:lnTo>
                    <a:pt x="23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2"/>
                  </a:lnTo>
                  <a:lnTo>
                    <a:pt x="8" y="4"/>
                  </a:lnTo>
                  <a:lnTo>
                    <a:pt x="7" y="5"/>
                  </a:lnTo>
                  <a:lnTo>
                    <a:pt x="7" y="9"/>
                  </a:lnTo>
                  <a:lnTo>
                    <a:pt x="6" y="13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8" y="23"/>
                  </a:lnTo>
                  <a:lnTo>
                    <a:pt x="9" y="26"/>
                  </a:lnTo>
                  <a:lnTo>
                    <a:pt x="11" y="29"/>
                  </a:lnTo>
                  <a:lnTo>
                    <a:pt x="11" y="32"/>
                  </a:lnTo>
                  <a:lnTo>
                    <a:pt x="13" y="35"/>
                  </a:lnTo>
                  <a:lnTo>
                    <a:pt x="14" y="38"/>
                  </a:lnTo>
                  <a:lnTo>
                    <a:pt x="14" y="39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12" y="46"/>
                  </a:lnTo>
                  <a:lnTo>
                    <a:pt x="9" y="49"/>
                  </a:lnTo>
                  <a:lnTo>
                    <a:pt x="9" y="53"/>
                  </a:lnTo>
                  <a:lnTo>
                    <a:pt x="7" y="56"/>
                  </a:lnTo>
                  <a:lnTo>
                    <a:pt x="3" y="62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6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3" y="72"/>
                  </a:lnTo>
                  <a:lnTo>
                    <a:pt x="3" y="76"/>
                  </a:lnTo>
                  <a:lnTo>
                    <a:pt x="2" y="79"/>
                  </a:lnTo>
                  <a:lnTo>
                    <a:pt x="2" y="84"/>
                  </a:lnTo>
                  <a:lnTo>
                    <a:pt x="4" y="86"/>
                  </a:lnTo>
                  <a:lnTo>
                    <a:pt x="6" y="89"/>
                  </a:lnTo>
                  <a:lnTo>
                    <a:pt x="6" y="93"/>
                  </a:lnTo>
                  <a:lnTo>
                    <a:pt x="6" y="98"/>
                  </a:lnTo>
                  <a:lnTo>
                    <a:pt x="12" y="99"/>
                  </a:lnTo>
                  <a:lnTo>
                    <a:pt x="17" y="99"/>
                  </a:lnTo>
                  <a:lnTo>
                    <a:pt x="22" y="99"/>
                  </a:lnTo>
                  <a:lnTo>
                    <a:pt x="27" y="97"/>
                  </a:lnTo>
                  <a:lnTo>
                    <a:pt x="39" y="93"/>
                  </a:lnTo>
                  <a:lnTo>
                    <a:pt x="45" y="92"/>
                  </a:lnTo>
                  <a:lnTo>
                    <a:pt x="50" y="90"/>
                  </a:lnTo>
                  <a:lnTo>
                    <a:pt x="52" y="86"/>
                  </a:lnTo>
                  <a:lnTo>
                    <a:pt x="54" y="81"/>
                  </a:lnTo>
                  <a:lnTo>
                    <a:pt x="55" y="79"/>
                  </a:lnTo>
                  <a:lnTo>
                    <a:pt x="54" y="77"/>
                  </a:lnTo>
                  <a:lnTo>
                    <a:pt x="51" y="69"/>
                  </a:lnTo>
                  <a:lnTo>
                    <a:pt x="50" y="65"/>
                  </a:lnTo>
                  <a:lnTo>
                    <a:pt x="50" y="62"/>
                  </a:lnTo>
                  <a:lnTo>
                    <a:pt x="50" y="6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7" name="Freeform 1781">
              <a:extLst>
                <a:ext uri="{FF2B5EF4-FFF2-40B4-BE49-F238E27FC236}">
                  <a16:creationId xmlns:a16="http://schemas.microsoft.com/office/drawing/2014/main" id="{84C370DC-6B19-504D-964C-B99632FA2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125" y="4137026"/>
              <a:ext cx="36513" cy="120650"/>
            </a:xfrm>
            <a:custGeom>
              <a:avLst/>
              <a:gdLst/>
              <a:ahLst/>
              <a:cxnLst>
                <a:cxn ang="0">
                  <a:pos x="22" y="67"/>
                </a:cxn>
                <a:cxn ang="0">
                  <a:pos x="23" y="63"/>
                </a:cxn>
                <a:cxn ang="0">
                  <a:pos x="23" y="59"/>
                </a:cxn>
                <a:cxn ang="0">
                  <a:pos x="23" y="53"/>
                </a:cxn>
                <a:cxn ang="0">
                  <a:pos x="22" y="49"/>
                </a:cxn>
                <a:cxn ang="0">
                  <a:pos x="21" y="45"/>
                </a:cxn>
                <a:cxn ang="0">
                  <a:pos x="21" y="41"/>
                </a:cxn>
                <a:cxn ang="0">
                  <a:pos x="22" y="31"/>
                </a:cxn>
                <a:cxn ang="0">
                  <a:pos x="21" y="27"/>
                </a:cxn>
                <a:cxn ang="0">
                  <a:pos x="20" y="23"/>
                </a:cxn>
                <a:cxn ang="0">
                  <a:pos x="18" y="18"/>
                </a:cxn>
                <a:cxn ang="0">
                  <a:pos x="17" y="15"/>
                </a:cxn>
                <a:cxn ang="0">
                  <a:pos x="15" y="15"/>
                </a:cxn>
                <a:cxn ang="0">
                  <a:pos x="14" y="14"/>
                </a:cxn>
                <a:cxn ang="0">
                  <a:pos x="12" y="10"/>
                </a:cxn>
                <a:cxn ang="0">
                  <a:pos x="11" y="6"/>
                </a:cxn>
                <a:cxn ang="0">
                  <a:pos x="10" y="2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4"/>
                </a:cxn>
                <a:cxn ang="0">
                  <a:pos x="8" y="6"/>
                </a:cxn>
                <a:cxn ang="0">
                  <a:pos x="9" y="8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10" y="15"/>
                </a:cxn>
                <a:cxn ang="0">
                  <a:pos x="9" y="19"/>
                </a:cxn>
                <a:cxn ang="0">
                  <a:pos x="9" y="22"/>
                </a:cxn>
                <a:cxn ang="0">
                  <a:pos x="4" y="27"/>
                </a:cxn>
                <a:cxn ang="0">
                  <a:pos x="2" y="30"/>
                </a:cxn>
                <a:cxn ang="0">
                  <a:pos x="2" y="33"/>
                </a:cxn>
                <a:cxn ang="0">
                  <a:pos x="1" y="43"/>
                </a:cxn>
                <a:cxn ang="0">
                  <a:pos x="0" y="46"/>
                </a:cxn>
                <a:cxn ang="0">
                  <a:pos x="1" y="48"/>
                </a:cxn>
                <a:cxn ang="0">
                  <a:pos x="2" y="50"/>
                </a:cxn>
                <a:cxn ang="0">
                  <a:pos x="3" y="53"/>
                </a:cxn>
                <a:cxn ang="0">
                  <a:pos x="4" y="58"/>
                </a:cxn>
                <a:cxn ang="0">
                  <a:pos x="4" y="62"/>
                </a:cxn>
                <a:cxn ang="0">
                  <a:pos x="5" y="66"/>
                </a:cxn>
                <a:cxn ang="0">
                  <a:pos x="8" y="74"/>
                </a:cxn>
                <a:cxn ang="0">
                  <a:pos x="9" y="76"/>
                </a:cxn>
                <a:cxn ang="0">
                  <a:pos x="9" y="75"/>
                </a:cxn>
                <a:cxn ang="0">
                  <a:pos x="11" y="75"/>
                </a:cxn>
                <a:cxn ang="0">
                  <a:pos x="15" y="75"/>
                </a:cxn>
                <a:cxn ang="0">
                  <a:pos x="20" y="75"/>
                </a:cxn>
                <a:cxn ang="0">
                  <a:pos x="21" y="76"/>
                </a:cxn>
                <a:cxn ang="0">
                  <a:pos x="20" y="75"/>
                </a:cxn>
                <a:cxn ang="0">
                  <a:pos x="21" y="71"/>
                </a:cxn>
                <a:cxn ang="0">
                  <a:pos x="21" y="67"/>
                </a:cxn>
                <a:cxn ang="0">
                  <a:pos x="22" y="67"/>
                </a:cxn>
              </a:cxnLst>
              <a:rect l="0" t="0" r="r" b="b"/>
              <a:pathLst>
                <a:path w="23" h="76">
                  <a:moveTo>
                    <a:pt x="22" y="67"/>
                  </a:moveTo>
                  <a:lnTo>
                    <a:pt x="23" y="63"/>
                  </a:lnTo>
                  <a:lnTo>
                    <a:pt x="23" y="59"/>
                  </a:lnTo>
                  <a:lnTo>
                    <a:pt x="23" y="53"/>
                  </a:lnTo>
                  <a:lnTo>
                    <a:pt x="22" y="49"/>
                  </a:lnTo>
                  <a:lnTo>
                    <a:pt x="21" y="45"/>
                  </a:lnTo>
                  <a:lnTo>
                    <a:pt x="21" y="41"/>
                  </a:lnTo>
                  <a:lnTo>
                    <a:pt x="22" y="31"/>
                  </a:lnTo>
                  <a:lnTo>
                    <a:pt x="21" y="27"/>
                  </a:lnTo>
                  <a:lnTo>
                    <a:pt x="20" y="23"/>
                  </a:lnTo>
                  <a:lnTo>
                    <a:pt x="18" y="18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4" y="14"/>
                  </a:lnTo>
                  <a:lnTo>
                    <a:pt x="12" y="10"/>
                  </a:lnTo>
                  <a:lnTo>
                    <a:pt x="11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8" y="6"/>
                  </a:lnTo>
                  <a:lnTo>
                    <a:pt x="9" y="8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9" y="22"/>
                  </a:lnTo>
                  <a:lnTo>
                    <a:pt x="4" y="27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1" y="43"/>
                  </a:lnTo>
                  <a:lnTo>
                    <a:pt x="0" y="46"/>
                  </a:lnTo>
                  <a:lnTo>
                    <a:pt x="1" y="48"/>
                  </a:lnTo>
                  <a:lnTo>
                    <a:pt x="2" y="50"/>
                  </a:lnTo>
                  <a:lnTo>
                    <a:pt x="3" y="53"/>
                  </a:lnTo>
                  <a:lnTo>
                    <a:pt x="4" y="58"/>
                  </a:lnTo>
                  <a:lnTo>
                    <a:pt x="4" y="62"/>
                  </a:lnTo>
                  <a:lnTo>
                    <a:pt x="5" y="66"/>
                  </a:lnTo>
                  <a:lnTo>
                    <a:pt x="8" y="74"/>
                  </a:lnTo>
                  <a:lnTo>
                    <a:pt x="9" y="76"/>
                  </a:lnTo>
                  <a:lnTo>
                    <a:pt x="9" y="75"/>
                  </a:lnTo>
                  <a:lnTo>
                    <a:pt x="11" y="75"/>
                  </a:lnTo>
                  <a:lnTo>
                    <a:pt x="15" y="75"/>
                  </a:lnTo>
                  <a:lnTo>
                    <a:pt x="20" y="75"/>
                  </a:lnTo>
                  <a:lnTo>
                    <a:pt x="21" y="76"/>
                  </a:lnTo>
                  <a:lnTo>
                    <a:pt x="20" y="75"/>
                  </a:lnTo>
                  <a:lnTo>
                    <a:pt x="21" y="71"/>
                  </a:lnTo>
                  <a:lnTo>
                    <a:pt x="21" y="67"/>
                  </a:lnTo>
                  <a:lnTo>
                    <a:pt x="22" y="6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8" name="Freeform 1782">
              <a:extLst>
                <a:ext uri="{FF2B5EF4-FFF2-40B4-BE49-F238E27FC236}">
                  <a16:creationId xmlns:a16="http://schemas.microsoft.com/office/drawing/2014/main" id="{74396D48-9EEE-3842-82E3-312B9BA94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975" y="4295776"/>
              <a:ext cx="177800" cy="250825"/>
            </a:xfrm>
            <a:custGeom>
              <a:avLst/>
              <a:gdLst/>
              <a:ahLst/>
              <a:cxnLst>
                <a:cxn ang="0">
                  <a:pos x="105" y="84"/>
                </a:cxn>
                <a:cxn ang="0">
                  <a:pos x="102" y="74"/>
                </a:cxn>
                <a:cxn ang="0">
                  <a:pos x="99" y="58"/>
                </a:cxn>
                <a:cxn ang="0">
                  <a:pos x="99" y="42"/>
                </a:cxn>
                <a:cxn ang="0">
                  <a:pos x="101" y="33"/>
                </a:cxn>
                <a:cxn ang="0">
                  <a:pos x="108" y="24"/>
                </a:cxn>
                <a:cxn ang="0">
                  <a:pos x="112" y="15"/>
                </a:cxn>
                <a:cxn ang="0">
                  <a:pos x="101" y="13"/>
                </a:cxn>
                <a:cxn ang="0">
                  <a:pos x="91" y="13"/>
                </a:cxn>
                <a:cxn ang="0">
                  <a:pos x="81" y="20"/>
                </a:cxn>
                <a:cxn ang="0">
                  <a:pos x="76" y="21"/>
                </a:cxn>
                <a:cxn ang="0">
                  <a:pos x="67" y="15"/>
                </a:cxn>
                <a:cxn ang="0">
                  <a:pos x="53" y="11"/>
                </a:cxn>
                <a:cxn ang="0">
                  <a:pos x="41" y="10"/>
                </a:cxn>
                <a:cxn ang="0">
                  <a:pos x="34" y="6"/>
                </a:cxn>
                <a:cxn ang="0">
                  <a:pos x="27" y="0"/>
                </a:cxn>
                <a:cxn ang="0">
                  <a:pos x="18" y="5"/>
                </a:cxn>
                <a:cxn ang="0">
                  <a:pos x="11" y="5"/>
                </a:cxn>
                <a:cxn ang="0">
                  <a:pos x="7" y="5"/>
                </a:cxn>
                <a:cxn ang="0">
                  <a:pos x="7" y="10"/>
                </a:cxn>
                <a:cxn ang="0">
                  <a:pos x="15" y="24"/>
                </a:cxn>
                <a:cxn ang="0">
                  <a:pos x="19" y="32"/>
                </a:cxn>
                <a:cxn ang="0">
                  <a:pos x="21" y="44"/>
                </a:cxn>
                <a:cxn ang="0">
                  <a:pos x="21" y="53"/>
                </a:cxn>
                <a:cxn ang="0">
                  <a:pos x="19" y="60"/>
                </a:cxn>
                <a:cxn ang="0">
                  <a:pos x="10" y="71"/>
                </a:cxn>
                <a:cxn ang="0">
                  <a:pos x="9" y="81"/>
                </a:cxn>
                <a:cxn ang="0">
                  <a:pos x="4" y="87"/>
                </a:cxn>
                <a:cxn ang="0">
                  <a:pos x="6" y="98"/>
                </a:cxn>
                <a:cxn ang="0">
                  <a:pos x="19" y="106"/>
                </a:cxn>
                <a:cxn ang="0">
                  <a:pos x="43" y="122"/>
                </a:cxn>
                <a:cxn ang="0">
                  <a:pos x="52" y="128"/>
                </a:cxn>
                <a:cxn ang="0">
                  <a:pos x="61" y="141"/>
                </a:cxn>
                <a:cxn ang="0">
                  <a:pos x="65" y="148"/>
                </a:cxn>
                <a:cxn ang="0">
                  <a:pos x="72" y="156"/>
                </a:cxn>
                <a:cxn ang="0">
                  <a:pos x="78" y="156"/>
                </a:cxn>
                <a:cxn ang="0">
                  <a:pos x="83" y="153"/>
                </a:cxn>
                <a:cxn ang="0">
                  <a:pos x="84" y="145"/>
                </a:cxn>
                <a:cxn ang="0">
                  <a:pos x="87" y="138"/>
                </a:cxn>
                <a:cxn ang="0">
                  <a:pos x="91" y="134"/>
                </a:cxn>
                <a:cxn ang="0">
                  <a:pos x="91" y="125"/>
                </a:cxn>
                <a:cxn ang="0">
                  <a:pos x="97" y="118"/>
                </a:cxn>
                <a:cxn ang="0">
                  <a:pos x="102" y="112"/>
                </a:cxn>
                <a:cxn ang="0">
                  <a:pos x="108" y="107"/>
                </a:cxn>
                <a:cxn ang="0">
                  <a:pos x="107" y="91"/>
                </a:cxn>
              </a:cxnLst>
              <a:rect l="0" t="0" r="r" b="b"/>
              <a:pathLst>
                <a:path w="112" h="158">
                  <a:moveTo>
                    <a:pt x="106" y="91"/>
                  </a:moveTo>
                  <a:lnTo>
                    <a:pt x="106" y="87"/>
                  </a:lnTo>
                  <a:lnTo>
                    <a:pt x="105" y="84"/>
                  </a:lnTo>
                  <a:lnTo>
                    <a:pt x="103" y="82"/>
                  </a:lnTo>
                  <a:lnTo>
                    <a:pt x="102" y="80"/>
                  </a:lnTo>
                  <a:lnTo>
                    <a:pt x="102" y="74"/>
                  </a:lnTo>
                  <a:lnTo>
                    <a:pt x="101" y="68"/>
                  </a:lnTo>
                  <a:lnTo>
                    <a:pt x="100" y="61"/>
                  </a:lnTo>
                  <a:lnTo>
                    <a:pt x="99" y="58"/>
                  </a:lnTo>
                  <a:lnTo>
                    <a:pt x="99" y="55"/>
                  </a:lnTo>
                  <a:lnTo>
                    <a:pt x="99" y="49"/>
                  </a:lnTo>
                  <a:lnTo>
                    <a:pt x="99" y="42"/>
                  </a:lnTo>
                  <a:lnTo>
                    <a:pt x="99" y="39"/>
                  </a:lnTo>
                  <a:lnTo>
                    <a:pt x="99" y="36"/>
                  </a:lnTo>
                  <a:lnTo>
                    <a:pt x="101" y="33"/>
                  </a:lnTo>
                  <a:lnTo>
                    <a:pt x="102" y="31"/>
                  </a:lnTo>
                  <a:lnTo>
                    <a:pt x="105" y="27"/>
                  </a:lnTo>
                  <a:lnTo>
                    <a:pt x="108" y="24"/>
                  </a:lnTo>
                  <a:lnTo>
                    <a:pt x="108" y="20"/>
                  </a:lnTo>
                  <a:lnTo>
                    <a:pt x="110" y="18"/>
                  </a:lnTo>
                  <a:lnTo>
                    <a:pt x="112" y="15"/>
                  </a:lnTo>
                  <a:lnTo>
                    <a:pt x="110" y="15"/>
                  </a:lnTo>
                  <a:lnTo>
                    <a:pt x="106" y="14"/>
                  </a:lnTo>
                  <a:lnTo>
                    <a:pt x="101" y="13"/>
                  </a:lnTo>
                  <a:lnTo>
                    <a:pt x="98" y="11"/>
                  </a:lnTo>
                  <a:lnTo>
                    <a:pt x="95" y="11"/>
                  </a:lnTo>
                  <a:lnTo>
                    <a:pt x="91" y="13"/>
                  </a:lnTo>
                  <a:lnTo>
                    <a:pt x="88" y="15"/>
                  </a:lnTo>
                  <a:lnTo>
                    <a:pt x="84" y="17"/>
                  </a:lnTo>
                  <a:lnTo>
                    <a:pt x="81" y="20"/>
                  </a:lnTo>
                  <a:lnTo>
                    <a:pt x="78" y="24"/>
                  </a:lnTo>
                  <a:lnTo>
                    <a:pt x="77" y="22"/>
                  </a:lnTo>
                  <a:lnTo>
                    <a:pt x="76" y="21"/>
                  </a:lnTo>
                  <a:lnTo>
                    <a:pt x="73" y="20"/>
                  </a:lnTo>
                  <a:lnTo>
                    <a:pt x="70" y="18"/>
                  </a:lnTo>
                  <a:lnTo>
                    <a:pt x="67" y="15"/>
                  </a:lnTo>
                  <a:lnTo>
                    <a:pt x="63" y="14"/>
                  </a:lnTo>
                  <a:lnTo>
                    <a:pt x="57" y="11"/>
                  </a:lnTo>
                  <a:lnTo>
                    <a:pt x="53" y="11"/>
                  </a:lnTo>
                  <a:lnTo>
                    <a:pt x="49" y="11"/>
                  </a:lnTo>
                  <a:lnTo>
                    <a:pt x="45" y="11"/>
                  </a:lnTo>
                  <a:lnTo>
                    <a:pt x="41" y="10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7" y="0"/>
                  </a:lnTo>
                  <a:lnTo>
                    <a:pt x="24" y="3"/>
                  </a:lnTo>
                  <a:lnTo>
                    <a:pt x="22" y="5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14" y="6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7" y="8"/>
                  </a:lnTo>
                  <a:lnTo>
                    <a:pt x="7" y="10"/>
                  </a:lnTo>
                  <a:lnTo>
                    <a:pt x="8" y="12"/>
                  </a:lnTo>
                  <a:lnTo>
                    <a:pt x="11" y="17"/>
                  </a:lnTo>
                  <a:lnTo>
                    <a:pt x="15" y="24"/>
                  </a:lnTo>
                  <a:lnTo>
                    <a:pt x="18" y="27"/>
                  </a:lnTo>
                  <a:lnTo>
                    <a:pt x="19" y="29"/>
                  </a:lnTo>
                  <a:lnTo>
                    <a:pt x="19" y="32"/>
                  </a:lnTo>
                  <a:lnTo>
                    <a:pt x="19" y="36"/>
                  </a:lnTo>
                  <a:lnTo>
                    <a:pt x="20" y="41"/>
                  </a:lnTo>
                  <a:lnTo>
                    <a:pt x="21" y="44"/>
                  </a:lnTo>
                  <a:lnTo>
                    <a:pt x="22" y="47"/>
                  </a:lnTo>
                  <a:lnTo>
                    <a:pt x="22" y="50"/>
                  </a:lnTo>
                  <a:lnTo>
                    <a:pt x="21" y="53"/>
                  </a:lnTo>
                  <a:lnTo>
                    <a:pt x="20" y="57"/>
                  </a:lnTo>
                  <a:lnTo>
                    <a:pt x="19" y="58"/>
                  </a:lnTo>
                  <a:lnTo>
                    <a:pt x="19" y="60"/>
                  </a:lnTo>
                  <a:lnTo>
                    <a:pt x="16" y="63"/>
                  </a:lnTo>
                  <a:lnTo>
                    <a:pt x="12" y="69"/>
                  </a:lnTo>
                  <a:lnTo>
                    <a:pt x="10" y="71"/>
                  </a:lnTo>
                  <a:lnTo>
                    <a:pt x="10" y="75"/>
                  </a:lnTo>
                  <a:lnTo>
                    <a:pt x="9" y="78"/>
                  </a:lnTo>
                  <a:lnTo>
                    <a:pt x="9" y="81"/>
                  </a:lnTo>
                  <a:lnTo>
                    <a:pt x="8" y="83"/>
                  </a:lnTo>
                  <a:lnTo>
                    <a:pt x="6" y="85"/>
                  </a:lnTo>
                  <a:lnTo>
                    <a:pt x="4" y="87"/>
                  </a:lnTo>
                  <a:lnTo>
                    <a:pt x="3" y="90"/>
                  </a:lnTo>
                  <a:lnTo>
                    <a:pt x="0" y="97"/>
                  </a:lnTo>
                  <a:lnTo>
                    <a:pt x="6" y="98"/>
                  </a:lnTo>
                  <a:lnTo>
                    <a:pt x="11" y="100"/>
                  </a:lnTo>
                  <a:lnTo>
                    <a:pt x="15" y="103"/>
                  </a:lnTo>
                  <a:lnTo>
                    <a:pt x="19" y="106"/>
                  </a:lnTo>
                  <a:lnTo>
                    <a:pt x="23" y="109"/>
                  </a:lnTo>
                  <a:lnTo>
                    <a:pt x="33" y="117"/>
                  </a:lnTo>
                  <a:lnTo>
                    <a:pt x="43" y="122"/>
                  </a:lnTo>
                  <a:lnTo>
                    <a:pt x="49" y="124"/>
                  </a:lnTo>
                  <a:lnTo>
                    <a:pt x="51" y="126"/>
                  </a:lnTo>
                  <a:lnTo>
                    <a:pt x="52" y="128"/>
                  </a:lnTo>
                  <a:lnTo>
                    <a:pt x="53" y="134"/>
                  </a:lnTo>
                  <a:lnTo>
                    <a:pt x="56" y="138"/>
                  </a:lnTo>
                  <a:lnTo>
                    <a:pt x="61" y="141"/>
                  </a:lnTo>
                  <a:lnTo>
                    <a:pt x="63" y="143"/>
                  </a:lnTo>
                  <a:lnTo>
                    <a:pt x="64" y="146"/>
                  </a:lnTo>
                  <a:lnTo>
                    <a:pt x="65" y="148"/>
                  </a:lnTo>
                  <a:lnTo>
                    <a:pt x="66" y="150"/>
                  </a:lnTo>
                  <a:lnTo>
                    <a:pt x="70" y="153"/>
                  </a:lnTo>
                  <a:lnTo>
                    <a:pt x="72" y="156"/>
                  </a:lnTo>
                  <a:lnTo>
                    <a:pt x="75" y="157"/>
                  </a:lnTo>
                  <a:lnTo>
                    <a:pt x="77" y="158"/>
                  </a:lnTo>
                  <a:lnTo>
                    <a:pt x="78" y="156"/>
                  </a:lnTo>
                  <a:lnTo>
                    <a:pt x="79" y="154"/>
                  </a:lnTo>
                  <a:lnTo>
                    <a:pt x="81" y="154"/>
                  </a:lnTo>
                  <a:lnTo>
                    <a:pt x="83" y="153"/>
                  </a:lnTo>
                  <a:lnTo>
                    <a:pt x="84" y="151"/>
                  </a:lnTo>
                  <a:lnTo>
                    <a:pt x="83" y="147"/>
                  </a:lnTo>
                  <a:lnTo>
                    <a:pt x="84" y="145"/>
                  </a:lnTo>
                  <a:lnTo>
                    <a:pt x="85" y="143"/>
                  </a:lnTo>
                  <a:lnTo>
                    <a:pt x="86" y="139"/>
                  </a:lnTo>
                  <a:lnTo>
                    <a:pt x="87" y="138"/>
                  </a:lnTo>
                  <a:lnTo>
                    <a:pt x="88" y="137"/>
                  </a:lnTo>
                  <a:lnTo>
                    <a:pt x="90" y="136"/>
                  </a:lnTo>
                  <a:lnTo>
                    <a:pt x="91" y="134"/>
                  </a:lnTo>
                  <a:lnTo>
                    <a:pt x="92" y="131"/>
                  </a:lnTo>
                  <a:lnTo>
                    <a:pt x="91" y="129"/>
                  </a:lnTo>
                  <a:lnTo>
                    <a:pt x="91" y="125"/>
                  </a:lnTo>
                  <a:lnTo>
                    <a:pt x="92" y="122"/>
                  </a:lnTo>
                  <a:lnTo>
                    <a:pt x="95" y="119"/>
                  </a:lnTo>
                  <a:lnTo>
                    <a:pt x="97" y="118"/>
                  </a:lnTo>
                  <a:lnTo>
                    <a:pt x="98" y="117"/>
                  </a:lnTo>
                  <a:lnTo>
                    <a:pt x="101" y="113"/>
                  </a:lnTo>
                  <a:lnTo>
                    <a:pt x="102" y="112"/>
                  </a:lnTo>
                  <a:lnTo>
                    <a:pt x="105" y="110"/>
                  </a:lnTo>
                  <a:lnTo>
                    <a:pt x="107" y="108"/>
                  </a:lnTo>
                  <a:lnTo>
                    <a:pt x="108" y="107"/>
                  </a:lnTo>
                  <a:lnTo>
                    <a:pt x="110" y="103"/>
                  </a:lnTo>
                  <a:lnTo>
                    <a:pt x="108" y="97"/>
                  </a:lnTo>
                  <a:lnTo>
                    <a:pt x="107" y="91"/>
                  </a:lnTo>
                  <a:lnTo>
                    <a:pt x="106" y="9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39" name="Freeform 1783">
              <a:extLst>
                <a:ext uri="{FF2B5EF4-FFF2-40B4-BE49-F238E27FC236}">
                  <a16:creationId xmlns:a16="http://schemas.microsoft.com/office/drawing/2014/main" id="{8BA65AC2-535D-A341-BD4C-B55491E42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838" y="4305301"/>
              <a:ext cx="119063" cy="155575"/>
            </a:xfrm>
            <a:custGeom>
              <a:avLst/>
              <a:gdLst/>
              <a:ahLst/>
              <a:cxnLst>
                <a:cxn ang="0">
                  <a:pos x="74" y="38"/>
                </a:cxn>
                <a:cxn ang="0">
                  <a:pos x="72" y="30"/>
                </a:cxn>
                <a:cxn ang="0">
                  <a:pos x="72" y="23"/>
                </a:cxn>
                <a:cxn ang="0">
                  <a:pos x="68" y="18"/>
                </a:cxn>
                <a:cxn ang="0">
                  <a:pos x="61" y="6"/>
                </a:cxn>
                <a:cxn ang="0">
                  <a:pos x="60" y="2"/>
                </a:cxn>
                <a:cxn ang="0">
                  <a:pos x="57" y="0"/>
                </a:cxn>
                <a:cxn ang="0">
                  <a:pos x="55" y="5"/>
                </a:cxn>
                <a:cxn ang="0">
                  <a:pos x="48" y="10"/>
                </a:cxn>
                <a:cxn ang="0">
                  <a:pos x="40" y="13"/>
                </a:cxn>
                <a:cxn ang="0">
                  <a:pos x="32" y="15"/>
                </a:cxn>
                <a:cxn ang="0">
                  <a:pos x="28" y="15"/>
                </a:cxn>
                <a:cxn ang="0">
                  <a:pos x="25" y="11"/>
                </a:cxn>
                <a:cxn ang="0">
                  <a:pos x="23" y="11"/>
                </a:cxn>
                <a:cxn ang="0">
                  <a:pos x="21" y="10"/>
                </a:cxn>
                <a:cxn ang="0">
                  <a:pos x="16" y="14"/>
                </a:cxn>
                <a:cxn ang="0">
                  <a:pos x="14" y="19"/>
                </a:cxn>
                <a:cxn ang="0">
                  <a:pos x="15" y="22"/>
                </a:cxn>
                <a:cxn ang="0">
                  <a:pos x="14" y="29"/>
                </a:cxn>
                <a:cxn ang="0">
                  <a:pos x="17" y="33"/>
                </a:cxn>
                <a:cxn ang="0">
                  <a:pos x="21" y="34"/>
                </a:cxn>
                <a:cxn ang="0">
                  <a:pos x="23" y="34"/>
                </a:cxn>
                <a:cxn ang="0">
                  <a:pos x="23" y="38"/>
                </a:cxn>
                <a:cxn ang="0">
                  <a:pos x="20" y="43"/>
                </a:cxn>
                <a:cxn ang="0">
                  <a:pos x="13" y="54"/>
                </a:cxn>
                <a:cxn ang="0">
                  <a:pos x="11" y="59"/>
                </a:cxn>
                <a:cxn ang="0">
                  <a:pos x="8" y="64"/>
                </a:cxn>
                <a:cxn ang="0">
                  <a:pos x="6" y="68"/>
                </a:cxn>
                <a:cxn ang="0">
                  <a:pos x="7" y="71"/>
                </a:cxn>
                <a:cxn ang="0">
                  <a:pos x="2" y="79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97"/>
                </a:cxn>
                <a:cxn ang="0">
                  <a:pos x="14" y="93"/>
                </a:cxn>
                <a:cxn ang="0">
                  <a:pos x="20" y="94"/>
                </a:cxn>
                <a:cxn ang="0">
                  <a:pos x="24" y="93"/>
                </a:cxn>
                <a:cxn ang="0">
                  <a:pos x="34" y="92"/>
                </a:cxn>
                <a:cxn ang="0">
                  <a:pos x="40" y="90"/>
                </a:cxn>
                <a:cxn ang="0">
                  <a:pos x="44" y="88"/>
                </a:cxn>
                <a:cxn ang="0">
                  <a:pos x="48" y="88"/>
                </a:cxn>
                <a:cxn ang="0">
                  <a:pos x="56" y="84"/>
                </a:cxn>
                <a:cxn ang="0">
                  <a:pos x="59" y="79"/>
                </a:cxn>
                <a:cxn ang="0">
                  <a:pos x="62" y="75"/>
                </a:cxn>
                <a:cxn ang="0">
                  <a:pos x="63" y="69"/>
                </a:cxn>
                <a:cxn ang="0">
                  <a:pos x="65" y="63"/>
                </a:cxn>
                <a:cxn ang="0">
                  <a:pos x="72" y="54"/>
                </a:cxn>
                <a:cxn ang="0">
                  <a:pos x="73" y="51"/>
                </a:cxn>
                <a:cxn ang="0">
                  <a:pos x="75" y="44"/>
                </a:cxn>
                <a:cxn ang="0">
                  <a:pos x="75" y="41"/>
                </a:cxn>
              </a:cxnLst>
              <a:rect l="0" t="0" r="r" b="b"/>
              <a:pathLst>
                <a:path w="75" h="98">
                  <a:moveTo>
                    <a:pt x="75" y="41"/>
                  </a:moveTo>
                  <a:lnTo>
                    <a:pt x="74" y="38"/>
                  </a:lnTo>
                  <a:lnTo>
                    <a:pt x="73" y="35"/>
                  </a:lnTo>
                  <a:lnTo>
                    <a:pt x="72" y="30"/>
                  </a:lnTo>
                  <a:lnTo>
                    <a:pt x="72" y="26"/>
                  </a:lnTo>
                  <a:lnTo>
                    <a:pt x="72" y="23"/>
                  </a:lnTo>
                  <a:lnTo>
                    <a:pt x="71" y="21"/>
                  </a:lnTo>
                  <a:lnTo>
                    <a:pt x="68" y="18"/>
                  </a:lnTo>
                  <a:lnTo>
                    <a:pt x="64" y="11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1" y="8"/>
                  </a:lnTo>
                  <a:lnTo>
                    <a:pt x="48" y="10"/>
                  </a:lnTo>
                  <a:lnTo>
                    <a:pt x="44" y="11"/>
                  </a:lnTo>
                  <a:lnTo>
                    <a:pt x="40" y="13"/>
                  </a:lnTo>
                  <a:lnTo>
                    <a:pt x="34" y="14"/>
                  </a:lnTo>
                  <a:lnTo>
                    <a:pt x="32" y="15"/>
                  </a:lnTo>
                  <a:lnTo>
                    <a:pt x="30" y="15"/>
                  </a:lnTo>
                  <a:lnTo>
                    <a:pt x="28" y="15"/>
                  </a:lnTo>
                  <a:lnTo>
                    <a:pt x="26" y="12"/>
                  </a:lnTo>
                  <a:lnTo>
                    <a:pt x="25" y="11"/>
                  </a:lnTo>
                  <a:lnTo>
                    <a:pt x="24" y="11"/>
                  </a:lnTo>
                  <a:lnTo>
                    <a:pt x="23" y="11"/>
                  </a:lnTo>
                  <a:lnTo>
                    <a:pt x="22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16" y="14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5" y="21"/>
                  </a:lnTo>
                  <a:lnTo>
                    <a:pt x="15" y="22"/>
                  </a:lnTo>
                  <a:lnTo>
                    <a:pt x="14" y="23"/>
                  </a:lnTo>
                  <a:lnTo>
                    <a:pt x="14" y="29"/>
                  </a:lnTo>
                  <a:lnTo>
                    <a:pt x="15" y="31"/>
                  </a:lnTo>
                  <a:lnTo>
                    <a:pt x="17" y="33"/>
                  </a:lnTo>
                  <a:lnTo>
                    <a:pt x="19" y="34"/>
                  </a:lnTo>
                  <a:lnTo>
                    <a:pt x="21" y="34"/>
                  </a:lnTo>
                  <a:lnTo>
                    <a:pt x="21" y="33"/>
                  </a:lnTo>
                  <a:lnTo>
                    <a:pt x="23" y="34"/>
                  </a:lnTo>
                  <a:lnTo>
                    <a:pt x="23" y="35"/>
                  </a:lnTo>
                  <a:lnTo>
                    <a:pt x="23" y="38"/>
                  </a:lnTo>
                  <a:lnTo>
                    <a:pt x="22" y="41"/>
                  </a:lnTo>
                  <a:lnTo>
                    <a:pt x="20" y="43"/>
                  </a:lnTo>
                  <a:lnTo>
                    <a:pt x="17" y="48"/>
                  </a:lnTo>
                  <a:lnTo>
                    <a:pt x="13" y="54"/>
                  </a:lnTo>
                  <a:lnTo>
                    <a:pt x="12" y="56"/>
                  </a:lnTo>
                  <a:lnTo>
                    <a:pt x="11" y="59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7" y="66"/>
                  </a:lnTo>
                  <a:lnTo>
                    <a:pt x="6" y="68"/>
                  </a:lnTo>
                  <a:lnTo>
                    <a:pt x="7" y="70"/>
                  </a:lnTo>
                  <a:lnTo>
                    <a:pt x="7" y="71"/>
                  </a:lnTo>
                  <a:lnTo>
                    <a:pt x="6" y="74"/>
                  </a:lnTo>
                  <a:lnTo>
                    <a:pt x="2" y="79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92"/>
                  </a:lnTo>
                  <a:lnTo>
                    <a:pt x="1" y="95"/>
                  </a:lnTo>
                  <a:lnTo>
                    <a:pt x="2" y="98"/>
                  </a:lnTo>
                  <a:lnTo>
                    <a:pt x="3" y="97"/>
                  </a:lnTo>
                  <a:lnTo>
                    <a:pt x="9" y="95"/>
                  </a:lnTo>
                  <a:lnTo>
                    <a:pt x="14" y="93"/>
                  </a:lnTo>
                  <a:lnTo>
                    <a:pt x="18" y="93"/>
                  </a:lnTo>
                  <a:lnTo>
                    <a:pt x="20" y="94"/>
                  </a:lnTo>
                  <a:lnTo>
                    <a:pt x="21" y="94"/>
                  </a:lnTo>
                  <a:lnTo>
                    <a:pt x="24" y="93"/>
                  </a:lnTo>
                  <a:lnTo>
                    <a:pt x="28" y="93"/>
                  </a:lnTo>
                  <a:lnTo>
                    <a:pt x="34" y="92"/>
                  </a:lnTo>
                  <a:lnTo>
                    <a:pt x="38" y="90"/>
                  </a:lnTo>
                  <a:lnTo>
                    <a:pt x="40" y="90"/>
                  </a:lnTo>
                  <a:lnTo>
                    <a:pt x="41" y="89"/>
                  </a:lnTo>
                  <a:lnTo>
                    <a:pt x="44" y="88"/>
                  </a:lnTo>
                  <a:lnTo>
                    <a:pt x="46" y="88"/>
                  </a:lnTo>
                  <a:lnTo>
                    <a:pt x="48" y="88"/>
                  </a:lnTo>
                  <a:lnTo>
                    <a:pt x="53" y="91"/>
                  </a:lnTo>
                  <a:lnTo>
                    <a:pt x="56" y="84"/>
                  </a:lnTo>
                  <a:lnTo>
                    <a:pt x="57" y="81"/>
                  </a:lnTo>
                  <a:lnTo>
                    <a:pt x="59" y="79"/>
                  </a:lnTo>
                  <a:lnTo>
                    <a:pt x="61" y="77"/>
                  </a:lnTo>
                  <a:lnTo>
                    <a:pt x="62" y="75"/>
                  </a:lnTo>
                  <a:lnTo>
                    <a:pt x="62" y="72"/>
                  </a:lnTo>
                  <a:lnTo>
                    <a:pt x="63" y="69"/>
                  </a:lnTo>
                  <a:lnTo>
                    <a:pt x="63" y="65"/>
                  </a:lnTo>
                  <a:lnTo>
                    <a:pt x="65" y="63"/>
                  </a:lnTo>
                  <a:lnTo>
                    <a:pt x="69" y="57"/>
                  </a:lnTo>
                  <a:lnTo>
                    <a:pt x="72" y="54"/>
                  </a:lnTo>
                  <a:lnTo>
                    <a:pt x="72" y="52"/>
                  </a:lnTo>
                  <a:lnTo>
                    <a:pt x="73" y="51"/>
                  </a:lnTo>
                  <a:lnTo>
                    <a:pt x="74" y="47"/>
                  </a:lnTo>
                  <a:lnTo>
                    <a:pt x="75" y="44"/>
                  </a:lnTo>
                  <a:lnTo>
                    <a:pt x="75" y="42"/>
                  </a:lnTo>
                  <a:lnTo>
                    <a:pt x="75" y="41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0" name="Freeform 1784">
              <a:extLst>
                <a:ext uri="{FF2B5EF4-FFF2-40B4-BE49-F238E27FC236}">
                  <a16:creationId xmlns:a16="http://schemas.microsoft.com/office/drawing/2014/main" id="{90340228-114F-F24A-918B-B3BFDA1E2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275" y="4359276"/>
              <a:ext cx="120650" cy="149225"/>
            </a:xfrm>
            <a:custGeom>
              <a:avLst/>
              <a:gdLst/>
              <a:ahLst/>
              <a:cxnLst>
                <a:cxn ang="0">
                  <a:pos x="31" y="89"/>
                </a:cxn>
                <a:cxn ang="0">
                  <a:pos x="36" y="86"/>
                </a:cxn>
                <a:cxn ang="0">
                  <a:pos x="37" y="81"/>
                </a:cxn>
                <a:cxn ang="0">
                  <a:pos x="32" y="77"/>
                </a:cxn>
                <a:cxn ang="0">
                  <a:pos x="30" y="75"/>
                </a:cxn>
                <a:cxn ang="0">
                  <a:pos x="33" y="72"/>
                </a:cxn>
                <a:cxn ang="0">
                  <a:pos x="36" y="73"/>
                </a:cxn>
                <a:cxn ang="0">
                  <a:pos x="41" y="72"/>
                </a:cxn>
                <a:cxn ang="0">
                  <a:pos x="47" y="70"/>
                </a:cxn>
                <a:cxn ang="0">
                  <a:pos x="50" y="72"/>
                </a:cxn>
                <a:cxn ang="0">
                  <a:pos x="50" y="76"/>
                </a:cxn>
                <a:cxn ang="0">
                  <a:pos x="52" y="78"/>
                </a:cxn>
                <a:cxn ang="0">
                  <a:pos x="57" y="75"/>
                </a:cxn>
                <a:cxn ang="0">
                  <a:pos x="62" y="76"/>
                </a:cxn>
                <a:cxn ang="0">
                  <a:pos x="67" y="75"/>
                </a:cxn>
                <a:cxn ang="0">
                  <a:pos x="71" y="73"/>
                </a:cxn>
                <a:cxn ang="0">
                  <a:pos x="73" y="67"/>
                </a:cxn>
                <a:cxn ang="0">
                  <a:pos x="74" y="62"/>
                </a:cxn>
                <a:cxn ang="0">
                  <a:pos x="70" y="48"/>
                </a:cxn>
                <a:cxn ang="0">
                  <a:pos x="67" y="45"/>
                </a:cxn>
                <a:cxn ang="0">
                  <a:pos x="65" y="40"/>
                </a:cxn>
                <a:cxn ang="0">
                  <a:pos x="67" y="36"/>
                </a:cxn>
                <a:cxn ang="0">
                  <a:pos x="75" y="28"/>
                </a:cxn>
                <a:cxn ang="0">
                  <a:pos x="76" y="22"/>
                </a:cxn>
                <a:cxn ang="0">
                  <a:pos x="76" y="18"/>
                </a:cxn>
                <a:cxn ang="0">
                  <a:pos x="73" y="16"/>
                </a:cxn>
                <a:cxn ang="0">
                  <a:pos x="68" y="17"/>
                </a:cxn>
                <a:cxn ang="0">
                  <a:pos x="62" y="20"/>
                </a:cxn>
                <a:cxn ang="0">
                  <a:pos x="56" y="18"/>
                </a:cxn>
                <a:cxn ang="0">
                  <a:pos x="56" y="13"/>
                </a:cxn>
                <a:cxn ang="0">
                  <a:pos x="54" y="7"/>
                </a:cxn>
                <a:cxn ang="0">
                  <a:pos x="51" y="2"/>
                </a:cxn>
                <a:cxn ang="0">
                  <a:pos x="46" y="0"/>
                </a:cxn>
                <a:cxn ang="0">
                  <a:pos x="39" y="0"/>
                </a:cxn>
                <a:cxn ang="0">
                  <a:pos x="35" y="1"/>
                </a:cxn>
                <a:cxn ang="0">
                  <a:pos x="33" y="7"/>
                </a:cxn>
                <a:cxn ang="0">
                  <a:pos x="33" y="12"/>
                </a:cxn>
                <a:cxn ang="0">
                  <a:pos x="30" y="17"/>
                </a:cxn>
                <a:cxn ang="0">
                  <a:pos x="24" y="21"/>
                </a:cxn>
                <a:cxn ang="0">
                  <a:pos x="16" y="23"/>
                </a:cxn>
                <a:cxn ang="0">
                  <a:pos x="15" y="26"/>
                </a:cxn>
                <a:cxn ang="0">
                  <a:pos x="14" y="31"/>
                </a:cxn>
                <a:cxn ang="0">
                  <a:pos x="10" y="37"/>
                </a:cxn>
                <a:cxn ang="0">
                  <a:pos x="6" y="43"/>
                </a:cxn>
                <a:cxn ang="0">
                  <a:pos x="4" y="47"/>
                </a:cxn>
                <a:cxn ang="0">
                  <a:pos x="1" y="53"/>
                </a:cxn>
                <a:cxn ang="0">
                  <a:pos x="0" y="56"/>
                </a:cxn>
                <a:cxn ang="0">
                  <a:pos x="2" y="59"/>
                </a:cxn>
                <a:cxn ang="0">
                  <a:pos x="5" y="58"/>
                </a:cxn>
                <a:cxn ang="0">
                  <a:pos x="6" y="59"/>
                </a:cxn>
                <a:cxn ang="0">
                  <a:pos x="7" y="62"/>
                </a:cxn>
                <a:cxn ang="0">
                  <a:pos x="9" y="64"/>
                </a:cxn>
                <a:cxn ang="0">
                  <a:pos x="9" y="69"/>
                </a:cxn>
                <a:cxn ang="0">
                  <a:pos x="13" y="76"/>
                </a:cxn>
                <a:cxn ang="0">
                  <a:pos x="17" y="82"/>
                </a:cxn>
                <a:cxn ang="0">
                  <a:pos x="23" y="86"/>
                </a:cxn>
                <a:cxn ang="0">
                  <a:pos x="23" y="90"/>
                </a:cxn>
                <a:cxn ang="0">
                  <a:pos x="27" y="90"/>
                </a:cxn>
              </a:cxnLst>
              <a:rect l="0" t="0" r="r" b="b"/>
              <a:pathLst>
                <a:path w="76" h="94">
                  <a:moveTo>
                    <a:pt x="28" y="90"/>
                  </a:moveTo>
                  <a:lnTo>
                    <a:pt x="31" y="89"/>
                  </a:lnTo>
                  <a:lnTo>
                    <a:pt x="33" y="88"/>
                  </a:lnTo>
                  <a:lnTo>
                    <a:pt x="36" y="86"/>
                  </a:lnTo>
                  <a:lnTo>
                    <a:pt x="37" y="84"/>
                  </a:lnTo>
                  <a:lnTo>
                    <a:pt x="37" y="81"/>
                  </a:lnTo>
                  <a:lnTo>
                    <a:pt x="35" y="79"/>
                  </a:lnTo>
                  <a:lnTo>
                    <a:pt x="32" y="77"/>
                  </a:lnTo>
                  <a:lnTo>
                    <a:pt x="31" y="76"/>
                  </a:lnTo>
                  <a:lnTo>
                    <a:pt x="30" y="75"/>
                  </a:lnTo>
                  <a:lnTo>
                    <a:pt x="31" y="73"/>
                  </a:lnTo>
                  <a:lnTo>
                    <a:pt x="33" y="72"/>
                  </a:lnTo>
                  <a:lnTo>
                    <a:pt x="35" y="72"/>
                  </a:lnTo>
                  <a:lnTo>
                    <a:pt x="36" y="73"/>
                  </a:lnTo>
                  <a:lnTo>
                    <a:pt x="39" y="73"/>
                  </a:lnTo>
                  <a:lnTo>
                    <a:pt x="41" y="72"/>
                  </a:lnTo>
                  <a:lnTo>
                    <a:pt x="46" y="72"/>
                  </a:lnTo>
                  <a:lnTo>
                    <a:pt x="47" y="70"/>
                  </a:lnTo>
                  <a:lnTo>
                    <a:pt x="48" y="70"/>
                  </a:lnTo>
                  <a:lnTo>
                    <a:pt x="50" y="72"/>
                  </a:lnTo>
                  <a:lnTo>
                    <a:pt x="50" y="73"/>
                  </a:lnTo>
                  <a:lnTo>
                    <a:pt x="50" y="76"/>
                  </a:lnTo>
                  <a:lnTo>
                    <a:pt x="51" y="78"/>
                  </a:lnTo>
                  <a:lnTo>
                    <a:pt x="52" y="78"/>
                  </a:lnTo>
                  <a:lnTo>
                    <a:pt x="55" y="77"/>
                  </a:lnTo>
                  <a:lnTo>
                    <a:pt x="57" y="75"/>
                  </a:lnTo>
                  <a:lnTo>
                    <a:pt x="60" y="75"/>
                  </a:lnTo>
                  <a:lnTo>
                    <a:pt x="62" y="76"/>
                  </a:lnTo>
                  <a:lnTo>
                    <a:pt x="65" y="77"/>
                  </a:lnTo>
                  <a:lnTo>
                    <a:pt x="67" y="75"/>
                  </a:lnTo>
                  <a:lnTo>
                    <a:pt x="69" y="74"/>
                  </a:lnTo>
                  <a:lnTo>
                    <a:pt x="71" y="73"/>
                  </a:lnTo>
                  <a:lnTo>
                    <a:pt x="73" y="70"/>
                  </a:lnTo>
                  <a:lnTo>
                    <a:pt x="73" y="67"/>
                  </a:lnTo>
                  <a:lnTo>
                    <a:pt x="74" y="65"/>
                  </a:lnTo>
                  <a:lnTo>
                    <a:pt x="74" y="62"/>
                  </a:lnTo>
                  <a:lnTo>
                    <a:pt x="73" y="59"/>
                  </a:lnTo>
                  <a:lnTo>
                    <a:pt x="70" y="48"/>
                  </a:lnTo>
                  <a:lnTo>
                    <a:pt x="69" y="46"/>
                  </a:lnTo>
                  <a:lnTo>
                    <a:pt x="67" y="45"/>
                  </a:lnTo>
                  <a:lnTo>
                    <a:pt x="65" y="43"/>
                  </a:lnTo>
                  <a:lnTo>
                    <a:pt x="65" y="40"/>
                  </a:lnTo>
                  <a:lnTo>
                    <a:pt x="66" y="38"/>
                  </a:lnTo>
                  <a:lnTo>
                    <a:pt x="67" y="36"/>
                  </a:lnTo>
                  <a:lnTo>
                    <a:pt x="71" y="32"/>
                  </a:lnTo>
                  <a:lnTo>
                    <a:pt x="75" y="28"/>
                  </a:lnTo>
                  <a:lnTo>
                    <a:pt x="76" y="25"/>
                  </a:lnTo>
                  <a:lnTo>
                    <a:pt x="76" y="22"/>
                  </a:lnTo>
                  <a:lnTo>
                    <a:pt x="76" y="20"/>
                  </a:lnTo>
                  <a:lnTo>
                    <a:pt x="76" y="18"/>
                  </a:lnTo>
                  <a:lnTo>
                    <a:pt x="75" y="17"/>
                  </a:lnTo>
                  <a:lnTo>
                    <a:pt x="73" y="16"/>
                  </a:lnTo>
                  <a:lnTo>
                    <a:pt x="70" y="17"/>
                  </a:lnTo>
                  <a:lnTo>
                    <a:pt x="68" y="17"/>
                  </a:lnTo>
                  <a:lnTo>
                    <a:pt x="65" y="19"/>
                  </a:lnTo>
                  <a:lnTo>
                    <a:pt x="62" y="20"/>
                  </a:lnTo>
                  <a:lnTo>
                    <a:pt x="59" y="20"/>
                  </a:lnTo>
                  <a:lnTo>
                    <a:pt x="56" y="18"/>
                  </a:lnTo>
                  <a:lnTo>
                    <a:pt x="55" y="16"/>
                  </a:lnTo>
                  <a:lnTo>
                    <a:pt x="56" y="13"/>
                  </a:lnTo>
                  <a:lnTo>
                    <a:pt x="55" y="10"/>
                  </a:lnTo>
                  <a:lnTo>
                    <a:pt x="54" y="7"/>
                  </a:lnTo>
                  <a:lnTo>
                    <a:pt x="52" y="4"/>
                  </a:lnTo>
                  <a:lnTo>
                    <a:pt x="51" y="2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0"/>
                  </a:lnTo>
                  <a:lnTo>
                    <a:pt x="35" y="1"/>
                  </a:lnTo>
                  <a:lnTo>
                    <a:pt x="33" y="3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2" y="14"/>
                  </a:lnTo>
                  <a:lnTo>
                    <a:pt x="30" y="17"/>
                  </a:lnTo>
                  <a:lnTo>
                    <a:pt x="26" y="20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4" y="24"/>
                  </a:lnTo>
                  <a:lnTo>
                    <a:pt x="15" y="26"/>
                  </a:lnTo>
                  <a:lnTo>
                    <a:pt x="16" y="29"/>
                  </a:lnTo>
                  <a:lnTo>
                    <a:pt x="14" y="31"/>
                  </a:lnTo>
                  <a:lnTo>
                    <a:pt x="12" y="33"/>
                  </a:lnTo>
                  <a:lnTo>
                    <a:pt x="10" y="37"/>
                  </a:lnTo>
                  <a:lnTo>
                    <a:pt x="8" y="40"/>
                  </a:lnTo>
                  <a:lnTo>
                    <a:pt x="6" y="43"/>
                  </a:lnTo>
                  <a:lnTo>
                    <a:pt x="5" y="45"/>
                  </a:lnTo>
                  <a:lnTo>
                    <a:pt x="4" y="47"/>
                  </a:lnTo>
                  <a:lnTo>
                    <a:pt x="3" y="51"/>
                  </a:lnTo>
                  <a:lnTo>
                    <a:pt x="1" y="53"/>
                  </a:lnTo>
                  <a:lnTo>
                    <a:pt x="1" y="54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3" y="59"/>
                  </a:lnTo>
                  <a:lnTo>
                    <a:pt x="5" y="58"/>
                  </a:lnTo>
                  <a:lnTo>
                    <a:pt x="6" y="57"/>
                  </a:lnTo>
                  <a:lnTo>
                    <a:pt x="6" y="59"/>
                  </a:lnTo>
                  <a:lnTo>
                    <a:pt x="6" y="61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4"/>
                  </a:lnTo>
                  <a:lnTo>
                    <a:pt x="9" y="66"/>
                  </a:lnTo>
                  <a:lnTo>
                    <a:pt x="9" y="69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5" y="79"/>
                  </a:lnTo>
                  <a:lnTo>
                    <a:pt x="17" y="82"/>
                  </a:lnTo>
                  <a:lnTo>
                    <a:pt x="22" y="84"/>
                  </a:lnTo>
                  <a:lnTo>
                    <a:pt x="23" y="86"/>
                  </a:lnTo>
                  <a:lnTo>
                    <a:pt x="23" y="87"/>
                  </a:lnTo>
                  <a:lnTo>
                    <a:pt x="23" y="90"/>
                  </a:lnTo>
                  <a:lnTo>
                    <a:pt x="25" y="94"/>
                  </a:lnTo>
                  <a:lnTo>
                    <a:pt x="27" y="90"/>
                  </a:lnTo>
                  <a:lnTo>
                    <a:pt x="28" y="9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1" name="Freeform 1785">
              <a:extLst>
                <a:ext uri="{FF2B5EF4-FFF2-40B4-BE49-F238E27FC236}">
                  <a16:creationId xmlns:a16="http://schemas.microsoft.com/office/drawing/2014/main" id="{74450955-2E39-0444-89F1-B8F52DBD9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963" y="4283076"/>
              <a:ext cx="433388" cy="479425"/>
            </a:xfrm>
            <a:custGeom>
              <a:avLst/>
              <a:gdLst/>
              <a:ahLst/>
              <a:cxnLst>
                <a:cxn ang="0">
                  <a:pos x="264" y="43"/>
                </a:cxn>
                <a:cxn ang="0">
                  <a:pos x="266" y="28"/>
                </a:cxn>
                <a:cxn ang="0">
                  <a:pos x="263" y="20"/>
                </a:cxn>
                <a:cxn ang="0">
                  <a:pos x="252" y="17"/>
                </a:cxn>
                <a:cxn ang="0">
                  <a:pos x="238" y="16"/>
                </a:cxn>
                <a:cxn ang="0">
                  <a:pos x="223" y="2"/>
                </a:cxn>
                <a:cxn ang="0">
                  <a:pos x="207" y="1"/>
                </a:cxn>
                <a:cxn ang="0">
                  <a:pos x="197" y="4"/>
                </a:cxn>
                <a:cxn ang="0">
                  <a:pos x="180" y="4"/>
                </a:cxn>
                <a:cxn ang="0">
                  <a:pos x="164" y="10"/>
                </a:cxn>
                <a:cxn ang="0">
                  <a:pos x="143" y="18"/>
                </a:cxn>
                <a:cxn ang="0">
                  <a:pos x="130" y="12"/>
                </a:cxn>
                <a:cxn ang="0">
                  <a:pos x="110" y="10"/>
                </a:cxn>
                <a:cxn ang="0">
                  <a:pos x="105" y="25"/>
                </a:cxn>
                <a:cxn ang="0">
                  <a:pos x="92" y="30"/>
                </a:cxn>
                <a:cxn ang="0">
                  <a:pos x="75" y="34"/>
                </a:cxn>
                <a:cxn ang="0">
                  <a:pos x="70" y="41"/>
                </a:cxn>
                <a:cxn ang="0">
                  <a:pos x="65" y="55"/>
                </a:cxn>
                <a:cxn ang="0">
                  <a:pos x="41" y="49"/>
                </a:cxn>
                <a:cxn ang="0">
                  <a:pos x="29" y="55"/>
                </a:cxn>
                <a:cxn ang="0">
                  <a:pos x="37" y="68"/>
                </a:cxn>
                <a:cxn ang="0">
                  <a:pos x="51" y="66"/>
                </a:cxn>
                <a:cxn ang="0">
                  <a:pos x="42" y="84"/>
                </a:cxn>
                <a:cxn ang="0">
                  <a:pos x="45" y="96"/>
                </a:cxn>
                <a:cxn ang="0">
                  <a:pos x="46" y="121"/>
                </a:cxn>
                <a:cxn ang="0">
                  <a:pos x="32" y="123"/>
                </a:cxn>
                <a:cxn ang="0">
                  <a:pos x="25" y="120"/>
                </a:cxn>
                <a:cxn ang="0">
                  <a:pos x="11" y="121"/>
                </a:cxn>
                <a:cxn ang="0">
                  <a:pos x="7" y="125"/>
                </a:cxn>
                <a:cxn ang="0">
                  <a:pos x="6" y="137"/>
                </a:cxn>
                <a:cxn ang="0">
                  <a:pos x="8" y="150"/>
                </a:cxn>
                <a:cxn ang="0">
                  <a:pos x="20" y="166"/>
                </a:cxn>
                <a:cxn ang="0">
                  <a:pos x="24" y="181"/>
                </a:cxn>
                <a:cxn ang="0">
                  <a:pos x="48" y="184"/>
                </a:cxn>
                <a:cxn ang="0">
                  <a:pos x="72" y="188"/>
                </a:cxn>
                <a:cxn ang="0">
                  <a:pos x="81" y="198"/>
                </a:cxn>
                <a:cxn ang="0">
                  <a:pos x="87" y="213"/>
                </a:cxn>
                <a:cxn ang="0">
                  <a:pos x="106" y="220"/>
                </a:cxn>
                <a:cxn ang="0">
                  <a:pos x="121" y="204"/>
                </a:cxn>
                <a:cxn ang="0">
                  <a:pos x="149" y="210"/>
                </a:cxn>
                <a:cxn ang="0">
                  <a:pos x="148" y="226"/>
                </a:cxn>
                <a:cxn ang="0">
                  <a:pos x="151" y="246"/>
                </a:cxn>
                <a:cxn ang="0">
                  <a:pos x="152" y="261"/>
                </a:cxn>
                <a:cxn ang="0">
                  <a:pos x="164" y="271"/>
                </a:cxn>
                <a:cxn ang="0">
                  <a:pos x="177" y="268"/>
                </a:cxn>
                <a:cxn ang="0">
                  <a:pos x="192" y="277"/>
                </a:cxn>
                <a:cxn ang="0">
                  <a:pos x="215" y="276"/>
                </a:cxn>
                <a:cxn ang="0">
                  <a:pos x="225" y="286"/>
                </a:cxn>
                <a:cxn ang="0">
                  <a:pos x="248" y="302"/>
                </a:cxn>
                <a:cxn ang="0">
                  <a:pos x="249" y="284"/>
                </a:cxn>
                <a:cxn ang="0">
                  <a:pos x="235" y="275"/>
                </a:cxn>
                <a:cxn ang="0">
                  <a:pos x="237" y="254"/>
                </a:cxn>
                <a:cxn ang="0">
                  <a:pos x="248" y="232"/>
                </a:cxn>
                <a:cxn ang="0">
                  <a:pos x="264" y="221"/>
                </a:cxn>
                <a:cxn ang="0">
                  <a:pos x="262" y="203"/>
                </a:cxn>
                <a:cxn ang="0">
                  <a:pos x="251" y="177"/>
                </a:cxn>
                <a:cxn ang="0">
                  <a:pos x="245" y="152"/>
                </a:cxn>
                <a:cxn ang="0">
                  <a:pos x="246" y="123"/>
                </a:cxn>
                <a:cxn ang="0">
                  <a:pos x="250" y="106"/>
                </a:cxn>
                <a:cxn ang="0">
                  <a:pos x="257" y="84"/>
                </a:cxn>
                <a:cxn ang="0">
                  <a:pos x="262" y="70"/>
                </a:cxn>
                <a:cxn ang="0">
                  <a:pos x="273" y="49"/>
                </a:cxn>
              </a:cxnLst>
              <a:rect l="0" t="0" r="r" b="b"/>
              <a:pathLst>
                <a:path w="273" h="302">
                  <a:moveTo>
                    <a:pt x="271" y="47"/>
                  </a:moveTo>
                  <a:lnTo>
                    <a:pt x="271" y="48"/>
                  </a:lnTo>
                  <a:lnTo>
                    <a:pt x="269" y="48"/>
                  </a:lnTo>
                  <a:lnTo>
                    <a:pt x="267" y="47"/>
                  </a:lnTo>
                  <a:lnTo>
                    <a:pt x="265" y="45"/>
                  </a:lnTo>
                  <a:lnTo>
                    <a:pt x="264" y="43"/>
                  </a:lnTo>
                  <a:lnTo>
                    <a:pt x="264" y="37"/>
                  </a:lnTo>
                  <a:lnTo>
                    <a:pt x="265" y="36"/>
                  </a:lnTo>
                  <a:lnTo>
                    <a:pt x="265" y="35"/>
                  </a:lnTo>
                  <a:lnTo>
                    <a:pt x="264" y="33"/>
                  </a:lnTo>
                  <a:lnTo>
                    <a:pt x="265" y="30"/>
                  </a:lnTo>
                  <a:lnTo>
                    <a:pt x="266" y="28"/>
                  </a:lnTo>
                  <a:lnTo>
                    <a:pt x="270" y="25"/>
                  </a:lnTo>
                  <a:lnTo>
                    <a:pt x="271" y="24"/>
                  </a:lnTo>
                  <a:lnTo>
                    <a:pt x="270" y="23"/>
                  </a:lnTo>
                  <a:lnTo>
                    <a:pt x="267" y="22"/>
                  </a:lnTo>
                  <a:lnTo>
                    <a:pt x="264" y="21"/>
                  </a:lnTo>
                  <a:lnTo>
                    <a:pt x="263" y="20"/>
                  </a:lnTo>
                  <a:lnTo>
                    <a:pt x="262" y="19"/>
                  </a:lnTo>
                  <a:lnTo>
                    <a:pt x="261" y="17"/>
                  </a:lnTo>
                  <a:lnTo>
                    <a:pt x="260" y="16"/>
                  </a:lnTo>
                  <a:lnTo>
                    <a:pt x="258" y="16"/>
                  </a:lnTo>
                  <a:lnTo>
                    <a:pt x="253" y="16"/>
                  </a:lnTo>
                  <a:lnTo>
                    <a:pt x="252" y="17"/>
                  </a:lnTo>
                  <a:lnTo>
                    <a:pt x="249" y="17"/>
                  </a:lnTo>
                  <a:lnTo>
                    <a:pt x="246" y="18"/>
                  </a:lnTo>
                  <a:lnTo>
                    <a:pt x="243" y="18"/>
                  </a:lnTo>
                  <a:lnTo>
                    <a:pt x="240" y="18"/>
                  </a:lnTo>
                  <a:lnTo>
                    <a:pt x="239" y="17"/>
                  </a:lnTo>
                  <a:lnTo>
                    <a:pt x="238" y="16"/>
                  </a:lnTo>
                  <a:lnTo>
                    <a:pt x="236" y="13"/>
                  </a:lnTo>
                  <a:lnTo>
                    <a:pt x="232" y="12"/>
                  </a:lnTo>
                  <a:lnTo>
                    <a:pt x="227" y="11"/>
                  </a:lnTo>
                  <a:lnTo>
                    <a:pt x="226" y="7"/>
                  </a:lnTo>
                  <a:lnTo>
                    <a:pt x="224" y="4"/>
                  </a:lnTo>
                  <a:lnTo>
                    <a:pt x="223" y="2"/>
                  </a:lnTo>
                  <a:lnTo>
                    <a:pt x="222" y="1"/>
                  </a:lnTo>
                  <a:lnTo>
                    <a:pt x="221" y="2"/>
                  </a:lnTo>
                  <a:lnTo>
                    <a:pt x="217" y="2"/>
                  </a:lnTo>
                  <a:lnTo>
                    <a:pt x="211" y="2"/>
                  </a:lnTo>
                  <a:lnTo>
                    <a:pt x="209" y="1"/>
                  </a:lnTo>
                  <a:lnTo>
                    <a:pt x="207" y="1"/>
                  </a:lnTo>
                  <a:lnTo>
                    <a:pt x="202" y="0"/>
                  </a:lnTo>
                  <a:lnTo>
                    <a:pt x="200" y="0"/>
                  </a:lnTo>
                  <a:lnTo>
                    <a:pt x="198" y="0"/>
                  </a:lnTo>
                  <a:lnTo>
                    <a:pt x="197" y="1"/>
                  </a:lnTo>
                  <a:lnTo>
                    <a:pt x="197" y="2"/>
                  </a:lnTo>
                  <a:lnTo>
                    <a:pt x="197" y="4"/>
                  </a:lnTo>
                  <a:lnTo>
                    <a:pt x="194" y="7"/>
                  </a:lnTo>
                  <a:lnTo>
                    <a:pt x="193" y="8"/>
                  </a:lnTo>
                  <a:lnTo>
                    <a:pt x="191" y="8"/>
                  </a:lnTo>
                  <a:lnTo>
                    <a:pt x="188" y="6"/>
                  </a:lnTo>
                  <a:lnTo>
                    <a:pt x="183" y="4"/>
                  </a:lnTo>
                  <a:lnTo>
                    <a:pt x="180" y="4"/>
                  </a:lnTo>
                  <a:lnTo>
                    <a:pt x="177" y="4"/>
                  </a:lnTo>
                  <a:lnTo>
                    <a:pt x="175" y="6"/>
                  </a:lnTo>
                  <a:lnTo>
                    <a:pt x="172" y="6"/>
                  </a:lnTo>
                  <a:lnTo>
                    <a:pt x="170" y="7"/>
                  </a:lnTo>
                  <a:lnTo>
                    <a:pt x="166" y="7"/>
                  </a:lnTo>
                  <a:lnTo>
                    <a:pt x="164" y="10"/>
                  </a:lnTo>
                  <a:lnTo>
                    <a:pt x="162" y="12"/>
                  </a:lnTo>
                  <a:lnTo>
                    <a:pt x="159" y="14"/>
                  </a:lnTo>
                  <a:lnTo>
                    <a:pt x="154" y="16"/>
                  </a:lnTo>
                  <a:lnTo>
                    <a:pt x="149" y="17"/>
                  </a:lnTo>
                  <a:lnTo>
                    <a:pt x="146" y="17"/>
                  </a:lnTo>
                  <a:lnTo>
                    <a:pt x="143" y="18"/>
                  </a:lnTo>
                  <a:lnTo>
                    <a:pt x="141" y="17"/>
                  </a:lnTo>
                  <a:lnTo>
                    <a:pt x="140" y="16"/>
                  </a:lnTo>
                  <a:lnTo>
                    <a:pt x="138" y="14"/>
                  </a:lnTo>
                  <a:lnTo>
                    <a:pt x="136" y="13"/>
                  </a:lnTo>
                  <a:lnTo>
                    <a:pt x="133" y="12"/>
                  </a:lnTo>
                  <a:lnTo>
                    <a:pt x="130" y="12"/>
                  </a:lnTo>
                  <a:lnTo>
                    <a:pt x="125" y="10"/>
                  </a:lnTo>
                  <a:lnTo>
                    <a:pt x="122" y="8"/>
                  </a:lnTo>
                  <a:lnTo>
                    <a:pt x="120" y="7"/>
                  </a:lnTo>
                  <a:lnTo>
                    <a:pt x="117" y="8"/>
                  </a:lnTo>
                  <a:lnTo>
                    <a:pt x="114" y="8"/>
                  </a:lnTo>
                  <a:lnTo>
                    <a:pt x="110" y="10"/>
                  </a:lnTo>
                  <a:lnTo>
                    <a:pt x="110" y="12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6" y="19"/>
                  </a:lnTo>
                  <a:lnTo>
                    <a:pt x="106" y="21"/>
                  </a:lnTo>
                  <a:lnTo>
                    <a:pt x="105" y="25"/>
                  </a:lnTo>
                  <a:lnTo>
                    <a:pt x="103" y="27"/>
                  </a:lnTo>
                  <a:lnTo>
                    <a:pt x="102" y="28"/>
                  </a:lnTo>
                  <a:lnTo>
                    <a:pt x="100" y="27"/>
                  </a:lnTo>
                  <a:lnTo>
                    <a:pt x="98" y="27"/>
                  </a:lnTo>
                  <a:lnTo>
                    <a:pt x="95" y="29"/>
                  </a:lnTo>
                  <a:lnTo>
                    <a:pt x="92" y="30"/>
                  </a:lnTo>
                  <a:lnTo>
                    <a:pt x="90" y="32"/>
                  </a:lnTo>
                  <a:lnTo>
                    <a:pt x="87" y="32"/>
                  </a:lnTo>
                  <a:lnTo>
                    <a:pt x="83" y="32"/>
                  </a:lnTo>
                  <a:lnTo>
                    <a:pt x="78" y="33"/>
                  </a:lnTo>
                  <a:lnTo>
                    <a:pt x="77" y="34"/>
                  </a:lnTo>
                  <a:lnTo>
                    <a:pt x="75" y="34"/>
                  </a:lnTo>
                  <a:lnTo>
                    <a:pt x="73" y="34"/>
                  </a:lnTo>
                  <a:lnTo>
                    <a:pt x="71" y="35"/>
                  </a:lnTo>
                  <a:lnTo>
                    <a:pt x="69" y="35"/>
                  </a:lnTo>
                  <a:lnTo>
                    <a:pt x="69" y="36"/>
                  </a:lnTo>
                  <a:lnTo>
                    <a:pt x="69" y="38"/>
                  </a:lnTo>
                  <a:lnTo>
                    <a:pt x="70" y="41"/>
                  </a:lnTo>
                  <a:lnTo>
                    <a:pt x="72" y="44"/>
                  </a:lnTo>
                  <a:lnTo>
                    <a:pt x="72" y="47"/>
                  </a:lnTo>
                  <a:lnTo>
                    <a:pt x="71" y="50"/>
                  </a:lnTo>
                  <a:lnTo>
                    <a:pt x="70" y="52"/>
                  </a:lnTo>
                  <a:lnTo>
                    <a:pt x="68" y="54"/>
                  </a:lnTo>
                  <a:lnTo>
                    <a:pt x="65" y="55"/>
                  </a:lnTo>
                  <a:lnTo>
                    <a:pt x="62" y="55"/>
                  </a:lnTo>
                  <a:lnTo>
                    <a:pt x="58" y="54"/>
                  </a:lnTo>
                  <a:lnTo>
                    <a:pt x="52" y="52"/>
                  </a:lnTo>
                  <a:lnTo>
                    <a:pt x="46" y="51"/>
                  </a:lnTo>
                  <a:lnTo>
                    <a:pt x="43" y="50"/>
                  </a:lnTo>
                  <a:lnTo>
                    <a:pt x="41" y="49"/>
                  </a:lnTo>
                  <a:lnTo>
                    <a:pt x="38" y="48"/>
                  </a:lnTo>
                  <a:lnTo>
                    <a:pt x="35" y="48"/>
                  </a:lnTo>
                  <a:lnTo>
                    <a:pt x="33" y="48"/>
                  </a:lnTo>
                  <a:lnTo>
                    <a:pt x="30" y="50"/>
                  </a:lnTo>
                  <a:lnTo>
                    <a:pt x="27" y="52"/>
                  </a:lnTo>
                  <a:lnTo>
                    <a:pt x="29" y="55"/>
                  </a:lnTo>
                  <a:lnTo>
                    <a:pt x="30" y="58"/>
                  </a:lnTo>
                  <a:lnTo>
                    <a:pt x="31" y="61"/>
                  </a:lnTo>
                  <a:lnTo>
                    <a:pt x="30" y="64"/>
                  </a:lnTo>
                  <a:lnTo>
                    <a:pt x="31" y="66"/>
                  </a:lnTo>
                  <a:lnTo>
                    <a:pt x="34" y="68"/>
                  </a:lnTo>
                  <a:lnTo>
                    <a:pt x="37" y="68"/>
                  </a:lnTo>
                  <a:lnTo>
                    <a:pt x="40" y="67"/>
                  </a:lnTo>
                  <a:lnTo>
                    <a:pt x="43" y="65"/>
                  </a:lnTo>
                  <a:lnTo>
                    <a:pt x="45" y="65"/>
                  </a:lnTo>
                  <a:lnTo>
                    <a:pt x="48" y="64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46" y="80"/>
                  </a:lnTo>
                  <a:lnTo>
                    <a:pt x="42" y="84"/>
                  </a:lnTo>
                  <a:lnTo>
                    <a:pt x="41" y="86"/>
                  </a:lnTo>
                  <a:lnTo>
                    <a:pt x="40" y="88"/>
                  </a:lnTo>
                  <a:lnTo>
                    <a:pt x="40" y="91"/>
                  </a:lnTo>
                  <a:lnTo>
                    <a:pt x="42" y="93"/>
                  </a:lnTo>
                  <a:lnTo>
                    <a:pt x="44" y="94"/>
                  </a:lnTo>
                  <a:lnTo>
                    <a:pt x="45" y="96"/>
                  </a:lnTo>
                  <a:lnTo>
                    <a:pt x="48" y="107"/>
                  </a:lnTo>
                  <a:lnTo>
                    <a:pt x="49" y="110"/>
                  </a:lnTo>
                  <a:lnTo>
                    <a:pt x="49" y="113"/>
                  </a:lnTo>
                  <a:lnTo>
                    <a:pt x="48" y="115"/>
                  </a:lnTo>
                  <a:lnTo>
                    <a:pt x="48" y="118"/>
                  </a:lnTo>
                  <a:lnTo>
                    <a:pt x="46" y="121"/>
                  </a:lnTo>
                  <a:lnTo>
                    <a:pt x="44" y="122"/>
                  </a:lnTo>
                  <a:lnTo>
                    <a:pt x="42" y="123"/>
                  </a:lnTo>
                  <a:lnTo>
                    <a:pt x="40" y="125"/>
                  </a:lnTo>
                  <a:lnTo>
                    <a:pt x="37" y="124"/>
                  </a:lnTo>
                  <a:lnTo>
                    <a:pt x="35" y="123"/>
                  </a:lnTo>
                  <a:lnTo>
                    <a:pt x="32" y="123"/>
                  </a:lnTo>
                  <a:lnTo>
                    <a:pt x="30" y="125"/>
                  </a:lnTo>
                  <a:lnTo>
                    <a:pt x="27" y="126"/>
                  </a:lnTo>
                  <a:lnTo>
                    <a:pt x="26" y="126"/>
                  </a:lnTo>
                  <a:lnTo>
                    <a:pt x="25" y="124"/>
                  </a:lnTo>
                  <a:lnTo>
                    <a:pt x="25" y="121"/>
                  </a:lnTo>
                  <a:lnTo>
                    <a:pt x="25" y="120"/>
                  </a:lnTo>
                  <a:lnTo>
                    <a:pt x="23" y="118"/>
                  </a:lnTo>
                  <a:lnTo>
                    <a:pt x="22" y="118"/>
                  </a:lnTo>
                  <a:lnTo>
                    <a:pt x="21" y="120"/>
                  </a:lnTo>
                  <a:lnTo>
                    <a:pt x="16" y="120"/>
                  </a:lnTo>
                  <a:lnTo>
                    <a:pt x="14" y="121"/>
                  </a:lnTo>
                  <a:lnTo>
                    <a:pt x="11" y="121"/>
                  </a:lnTo>
                  <a:lnTo>
                    <a:pt x="10" y="120"/>
                  </a:lnTo>
                  <a:lnTo>
                    <a:pt x="8" y="120"/>
                  </a:lnTo>
                  <a:lnTo>
                    <a:pt x="6" y="121"/>
                  </a:lnTo>
                  <a:lnTo>
                    <a:pt x="5" y="123"/>
                  </a:lnTo>
                  <a:lnTo>
                    <a:pt x="6" y="124"/>
                  </a:lnTo>
                  <a:lnTo>
                    <a:pt x="7" y="125"/>
                  </a:lnTo>
                  <a:lnTo>
                    <a:pt x="10" y="127"/>
                  </a:lnTo>
                  <a:lnTo>
                    <a:pt x="12" y="129"/>
                  </a:lnTo>
                  <a:lnTo>
                    <a:pt x="12" y="132"/>
                  </a:lnTo>
                  <a:lnTo>
                    <a:pt x="11" y="134"/>
                  </a:lnTo>
                  <a:lnTo>
                    <a:pt x="8" y="136"/>
                  </a:lnTo>
                  <a:lnTo>
                    <a:pt x="6" y="137"/>
                  </a:lnTo>
                  <a:lnTo>
                    <a:pt x="3" y="138"/>
                  </a:lnTo>
                  <a:lnTo>
                    <a:pt x="0" y="142"/>
                  </a:lnTo>
                  <a:lnTo>
                    <a:pt x="2" y="144"/>
                  </a:lnTo>
                  <a:lnTo>
                    <a:pt x="4" y="146"/>
                  </a:lnTo>
                  <a:lnTo>
                    <a:pt x="6" y="148"/>
                  </a:lnTo>
                  <a:lnTo>
                    <a:pt x="8" y="150"/>
                  </a:lnTo>
                  <a:lnTo>
                    <a:pt x="10" y="150"/>
                  </a:lnTo>
                  <a:lnTo>
                    <a:pt x="11" y="152"/>
                  </a:lnTo>
                  <a:lnTo>
                    <a:pt x="12" y="155"/>
                  </a:lnTo>
                  <a:lnTo>
                    <a:pt x="14" y="158"/>
                  </a:lnTo>
                  <a:lnTo>
                    <a:pt x="19" y="164"/>
                  </a:lnTo>
                  <a:lnTo>
                    <a:pt x="20" y="166"/>
                  </a:lnTo>
                  <a:lnTo>
                    <a:pt x="20" y="169"/>
                  </a:lnTo>
                  <a:lnTo>
                    <a:pt x="19" y="175"/>
                  </a:lnTo>
                  <a:lnTo>
                    <a:pt x="19" y="178"/>
                  </a:lnTo>
                  <a:lnTo>
                    <a:pt x="20" y="180"/>
                  </a:lnTo>
                  <a:lnTo>
                    <a:pt x="20" y="181"/>
                  </a:lnTo>
                  <a:lnTo>
                    <a:pt x="24" y="181"/>
                  </a:lnTo>
                  <a:lnTo>
                    <a:pt x="27" y="181"/>
                  </a:lnTo>
                  <a:lnTo>
                    <a:pt x="29" y="182"/>
                  </a:lnTo>
                  <a:lnTo>
                    <a:pt x="32" y="183"/>
                  </a:lnTo>
                  <a:lnTo>
                    <a:pt x="35" y="183"/>
                  </a:lnTo>
                  <a:lnTo>
                    <a:pt x="42" y="184"/>
                  </a:lnTo>
                  <a:lnTo>
                    <a:pt x="48" y="184"/>
                  </a:lnTo>
                  <a:lnTo>
                    <a:pt x="50" y="186"/>
                  </a:lnTo>
                  <a:lnTo>
                    <a:pt x="53" y="186"/>
                  </a:lnTo>
                  <a:lnTo>
                    <a:pt x="60" y="186"/>
                  </a:lnTo>
                  <a:lnTo>
                    <a:pt x="67" y="186"/>
                  </a:lnTo>
                  <a:lnTo>
                    <a:pt x="69" y="187"/>
                  </a:lnTo>
                  <a:lnTo>
                    <a:pt x="72" y="188"/>
                  </a:lnTo>
                  <a:lnTo>
                    <a:pt x="75" y="188"/>
                  </a:lnTo>
                  <a:lnTo>
                    <a:pt x="77" y="188"/>
                  </a:lnTo>
                  <a:lnTo>
                    <a:pt x="78" y="190"/>
                  </a:lnTo>
                  <a:lnTo>
                    <a:pt x="80" y="193"/>
                  </a:lnTo>
                  <a:lnTo>
                    <a:pt x="80" y="195"/>
                  </a:lnTo>
                  <a:lnTo>
                    <a:pt x="81" y="198"/>
                  </a:lnTo>
                  <a:lnTo>
                    <a:pt x="81" y="200"/>
                  </a:lnTo>
                  <a:lnTo>
                    <a:pt x="84" y="202"/>
                  </a:lnTo>
                  <a:lnTo>
                    <a:pt x="85" y="204"/>
                  </a:lnTo>
                  <a:lnTo>
                    <a:pt x="86" y="206"/>
                  </a:lnTo>
                  <a:lnTo>
                    <a:pt x="86" y="210"/>
                  </a:lnTo>
                  <a:lnTo>
                    <a:pt x="87" y="213"/>
                  </a:lnTo>
                  <a:lnTo>
                    <a:pt x="89" y="216"/>
                  </a:lnTo>
                  <a:lnTo>
                    <a:pt x="93" y="218"/>
                  </a:lnTo>
                  <a:lnTo>
                    <a:pt x="99" y="219"/>
                  </a:lnTo>
                  <a:lnTo>
                    <a:pt x="102" y="219"/>
                  </a:lnTo>
                  <a:lnTo>
                    <a:pt x="105" y="219"/>
                  </a:lnTo>
                  <a:lnTo>
                    <a:pt x="106" y="220"/>
                  </a:lnTo>
                  <a:lnTo>
                    <a:pt x="109" y="219"/>
                  </a:lnTo>
                  <a:lnTo>
                    <a:pt x="110" y="217"/>
                  </a:lnTo>
                  <a:lnTo>
                    <a:pt x="113" y="213"/>
                  </a:lnTo>
                  <a:lnTo>
                    <a:pt x="116" y="208"/>
                  </a:lnTo>
                  <a:lnTo>
                    <a:pt x="118" y="205"/>
                  </a:lnTo>
                  <a:lnTo>
                    <a:pt x="121" y="204"/>
                  </a:lnTo>
                  <a:lnTo>
                    <a:pt x="134" y="204"/>
                  </a:lnTo>
                  <a:lnTo>
                    <a:pt x="137" y="204"/>
                  </a:lnTo>
                  <a:lnTo>
                    <a:pt x="139" y="205"/>
                  </a:lnTo>
                  <a:lnTo>
                    <a:pt x="143" y="209"/>
                  </a:lnTo>
                  <a:lnTo>
                    <a:pt x="145" y="210"/>
                  </a:lnTo>
                  <a:lnTo>
                    <a:pt x="149" y="210"/>
                  </a:lnTo>
                  <a:lnTo>
                    <a:pt x="150" y="211"/>
                  </a:lnTo>
                  <a:lnTo>
                    <a:pt x="150" y="212"/>
                  </a:lnTo>
                  <a:lnTo>
                    <a:pt x="150" y="215"/>
                  </a:lnTo>
                  <a:lnTo>
                    <a:pt x="149" y="220"/>
                  </a:lnTo>
                  <a:lnTo>
                    <a:pt x="148" y="223"/>
                  </a:lnTo>
                  <a:lnTo>
                    <a:pt x="148" y="226"/>
                  </a:lnTo>
                  <a:lnTo>
                    <a:pt x="149" y="228"/>
                  </a:lnTo>
                  <a:lnTo>
                    <a:pt x="150" y="232"/>
                  </a:lnTo>
                  <a:lnTo>
                    <a:pt x="150" y="235"/>
                  </a:lnTo>
                  <a:lnTo>
                    <a:pt x="150" y="239"/>
                  </a:lnTo>
                  <a:lnTo>
                    <a:pt x="151" y="242"/>
                  </a:lnTo>
                  <a:lnTo>
                    <a:pt x="151" y="246"/>
                  </a:lnTo>
                  <a:lnTo>
                    <a:pt x="152" y="249"/>
                  </a:lnTo>
                  <a:lnTo>
                    <a:pt x="154" y="252"/>
                  </a:lnTo>
                  <a:lnTo>
                    <a:pt x="154" y="254"/>
                  </a:lnTo>
                  <a:lnTo>
                    <a:pt x="153" y="255"/>
                  </a:lnTo>
                  <a:lnTo>
                    <a:pt x="153" y="259"/>
                  </a:lnTo>
                  <a:lnTo>
                    <a:pt x="152" y="261"/>
                  </a:lnTo>
                  <a:lnTo>
                    <a:pt x="152" y="262"/>
                  </a:lnTo>
                  <a:lnTo>
                    <a:pt x="152" y="264"/>
                  </a:lnTo>
                  <a:lnTo>
                    <a:pt x="153" y="265"/>
                  </a:lnTo>
                  <a:lnTo>
                    <a:pt x="158" y="269"/>
                  </a:lnTo>
                  <a:lnTo>
                    <a:pt x="161" y="271"/>
                  </a:lnTo>
                  <a:lnTo>
                    <a:pt x="164" y="271"/>
                  </a:lnTo>
                  <a:lnTo>
                    <a:pt x="167" y="270"/>
                  </a:lnTo>
                  <a:lnTo>
                    <a:pt x="170" y="268"/>
                  </a:lnTo>
                  <a:lnTo>
                    <a:pt x="173" y="266"/>
                  </a:lnTo>
                  <a:lnTo>
                    <a:pt x="174" y="266"/>
                  </a:lnTo>
                  <a:lnTo>
                    <a:pt x="176" y="267"/>
                  </a:lnTo>
                  <a:lnTo>
                    <a:pt x="177" y="268"/>
                  </a:lnTo>
                  <a:lnTo>
                    <a:pt x="180" y="270"/>
                  </a:lnTo>
                  <a:lnTo>
                    <a:pt x="183" y="272"/>
                  </a:lnTo>
                  <a:lnTo>
                    <a:pt x="187" y="273"/>
                  </a:lnTo>
                  <a:lnTo>
                    <a:pt x="188" y="273"/>
                  </a:lnTo>
                  <a:lnTo>
                    <a:pt x="191" y="275"/>
                  </a:lnTo>
                  <a:lnTo>
                    <a:pt x="192" y="277"/>
                  </a:lnTo>
                  <a:lnTo>
                    <a:pt x="194" y="278"/>
                  </a:lnTo>
                  <a:lnTo>
                    <a:pt x="198" y="278"/>
                  </a:lnTo>
                  <a:lnTo>
                    <a:pt x="202" y="278"/>
                  </a:lnTo>
                  <a:lnTo>
                    <a:pt x="205" y="276"/>
                  </a:lnTo>
                  <a:lnTo>
                    <a:pt x="209" y="276"/>
                  </a:lnTo>
                  <a:lnTo>
                    <a:pt x="215" y="276"/>
                  </a:lnTo>
                  <a:lnTo>
                    <a:pt x="217" y="279"/>
                  </a:lnTo>
                  <a:lnTo>
                    <a:pt x="220" y="281"/>
                  </a:lnTo>
                  <a:lnTo>
                    <a:pt x="222" y="282"/>
                  </a:lnTo>
                  <a:lnTo>
                    <a:pt x="223" y="283"/>
                  </a:lnTo>
                  <a:lnTo>
                    <a:pt x="223" y="285"/>
                  </a:lnTo>
                  <a:lnTo>
                    <a:pt x="225" y="286"/>
                  </a:lnTo>
                  <a:lnTo>
                    <a:pt x="232" y="291"/>
                  </a:lnTo>
                  <a:lnTo>
                    <a:pt x="235" y="294"/>
                  </a:lnTo>
                  <a:lnTo>
                    <a:pt x="236" y="298"/>
                  </a:lnTo>
                  <a:lnTo>
                    <a:pt x="239" y="301"/>
                  </a:lnTo>
                  <a:lnTo>
                    <a:pt x="242" y="302"/>
                  </a:lnTo>
                  <a:lnTo>
                    <a:pt x="248" y="302"/>
                  </a:lnTo>
                  <a:lnTo>
                    <a:pt x="249" y="302"/>
                  </a:lnTo>
                  <a:lnTo>
                    <a:pt x="250" y="300"/>
                  </a:lnTo>
                  <a:lnTo>
                    <a:pt x="253" y="293"/>
                  </a:lnTo>
                  <a:lnTo>
                    <a:pt x="253" y="289"/>
                  </a:lnTo>
                  <a:lnTo>
                    <a:pt x="252" y="286"/>
                  </a:lnTo>
                  <a:lnTo>
                    <a:pt x="249" y="284"/>
                  </a:lnTo>
                  <a:lnTo>
                    <a:pt x="245" y="283"/>
                  </a:lnTo>
                  <a:lnTo>
                    <a:pt x="242" y="281"/>
                  </a:lnTo>
                  <a:lnTo>
                    <a:pt x="240" y="278"/>
                  </a:lnTo>
                  <a:lnTo>
                    <a:pt x="238" y="276"/>
                  </a:lnTo>
                  <a:lnTo>
                    <a:pt x="236" y="275"/>
                  </a:lnTo>
                  <a:lnTo>
                    <a:pt x="235" y="275"/>
                  </a:lnTo>
                  <a:lnTo>
                    <a:pt x="235" y="272"/>
                  </a:lnTo>
                  <a:lnTo>
                    <a:pt x="236" y="269"/>
                  </a:lnTo>
                  <a:lnTo>
                    <a:pt x="238" y="265"/>
                  </a:lnTo>
                  <a:lnTo>
                    <a:pt x="239" y="263"/>
                  </a:lnTo>
                  <a:lnTo>
                    <a:pt x="239" y="260"/>
                  </a:lnTo>
                  <a:lnTo>
                    <a:pt x="237" y="254"/>
                  </a:lnTo>
                  <a:lnTo>
                    <a:pt x="236" y="247"/>
                  </a:lnTo>
                  <a:lnTo>
                    <a:pt x="236" y="244"/>
                  </a:lnTo>
                  <a:lnTo>
                    <a:pt x="237" y="242"/>
                  </a:lnTo>
                  <a:lnTo>
                    <a:pt x="241" y="238"/>
                  </a:lnTo>
                  <a:lnTo>
                    <a:pt x="246" y="235"/>
                  </a:lnTo>
                  <a:lnTo>
                    <a:pt x="248" y="232"/>
                  </a:lnTo>
                  <a:lnTo>
                    <a:pt x="251" y="227"/>
                  </a:lnTo>
                  <a:lnTo>
                    <a:pt x="253" y="225"/>
                  </a:lnTo>
                  <a:lnTo>
                    <a:pt x="256" y="225"/>
                  </a:lnTo>
                  <a:lnTo>
                    <a:pt x="262" y="225"/>
                  </a:lnTo>
                  <a:lnTo>
                    <a:pt x="265" y="225"/>
                  </a:lnTo>
                  <a:lnTo>
                    <a:pt x="264" y="221"/>
                  </a:lnTo>
                  <a:lnTo>
                    <a:pt x="264" y="218"/>
                  </a:lnTo>
                  <a:lnTo>
                    <a:pt x="265" y="215"/>
                  </a:lnTo>
                  <a:lnTo>
                    <a:pt x="265" y="213"/>
                  </a:lnTo>
                  <a:lnTo>
                    <a:pt x="264" y="211"/>
                  </a:lnTo>
                  <a:lnTo>
                    <a:pt x="263" y="206"/>
                  </a:lnTo>
                  <a:lnTo>
                    <a:pt x="262" y="203"/>
                  </a:lnTo>
                  <a:lnTo>
                    <a:pt x="260" y="199"/>
                  </a:lnTo>
                  <a:lnTo>
                    <a:pt x="258" y="196"/>
                  </a:lnTo>
                  <a:lnTo>
                    <a:pt x="251" y="184"/>
                  </a:lnTo>
                  <a:lnTo>
                    <a:pt x="250" y="182"/>
                  </a:lnTo>
                  <a:lnTo>
                    <a:pt x="250" y="179"/>
                  </a:lnTo>
                  <a:lnTo>
                    <a:pt x="251" y="177"/>
                  </a:lnTo>
                  <a:lnTo>
                    <a:pt x="252" y="172"/>
                  </a:lnTo>
                  <a:lnTo>
                    <a:pt x="251" y="168"/>
                  </a:lnTo>
                  <a:lnTo>
                    <a:pt x="250" y="162"/>
                  </a:lnTo>
                  <a:lnTo>
                    <a:pt x="248" y="158"/>
                  </a:lnTo>
                  <a:lnTo>
                    <a:pt x="246" y="155"/>
                  </a:lnTo>
                  <a:lnTo>
                    <a:pt x="245" y="152"/>
                  </a:lnTo>
                  <a:lnTo>
                    <a:pt x="244" y="144"/>
                  </a:lnTo>
                  <a:lnTo>
                    <a:pt x="243" y="139"/>
                  </a:lnTo>
                  <a:lnTo>
                    <a:pt x="244" y="135"/>
                  </a:lnTo>
                  <a:lnTo>
                    <a:pt x="245" y="131"/>
                  </a:lnTo>
                  <a:lnTo>
                    <a:pt x="246" y="127"/>
                  </a:lnTo>
                  <a:lnTo>
                    <a:pt x="246" y="123"/>
                  </a:lnTo>
                  <a:lnTo>
                    <a:pt x="246" y="121"/>
                  </a:lnTo>
                  <a:lnTo>
                    <a:pt x="247" y="118"/>
                  </a:lnTo>
                  <a:lnTo>
                    <a:pt x="250" y="114"/>
                  </a:lnTo>
                  <a:lnTo>
                    <a:pt x="252" y="112"/>
                  </a:lnTo>
                  <a:lnTo>
                    <a:pt x="251" y="109"/>
                  </a:lnTo>
                  <a:lnTo>
                    <a:pt x="250" y="106"/>
                  </a:lnTo>
                  <a:lnTo>
                    <a:pt x="250" y="103"/>
                  </a:lnTo>
                  <a:lnTo>
                    <a:pt x="250" y="99"/>
                  </a:lnTo>
                  <a:lnTo>
                    <a:pt x="252" y="93"/>
                  </a:lnTo>
                  <a:lnTo>
                    <a:pt x="256" y="88"/>
                  </a:lnTo>
                  <a:lnTo>
                    <a:pt x="257" y="85"/>
                  </a:lnTo>
                  <a:lnTo>
                    <a:pt x="257" y="84"/>
                  </a:lnTo>
                  <a:lnTo>
                    <a:pt x="256" y="82"/>
                  </a:lnTo>
                  <a:lnTo>
                    <a:pt x="257" y="80"/>
                  </a:lnTo>
                  <a:lnTo>
                    <a:pt x="258" y="78"/>
                  </a:lnTo>
                  <a:lnTo>
                    <a:pt x="260" y="76"/>
                  </a:lnTo>
                  <a:lnTo>
                    <a:pt x="261" y="73"/>
                  </a:lnTo>
                  <a:lnTo>
                    <a:pt x="262" y="70"/>
                  </a:lnTo>
                  <a:lnTo>
                    <a:pt x="263" y="68"/>
                  </a:lnTo>
                  <a:lnTo>
                    <a:pt x="267" y="62"/>
                  </a:lnTo>
                  <a:lnTo>
                    <a:pt x="270" y="57"/>
                  </a:lnTo>
                  <a:lnTo>
                    <a:pt x="272" y="55"/>
                  </a:lnTo>
                  <a:lnTo>
                    <a:pt x="273" y="52"/>
                  </a:lnTo>
                  <a:lnTo>
                    <a:pt x="273" y="49"/>
                  </a:lnTo>
                  <a:lnTo>
                    <a:pt x="273" y="48"/>
                  </a:lnTo>
                  <a:lnTo>
                    <a:pt x="272" y="47"/>
                  </a:lnTo>
                  <a:lnTo>
                    <a:pt x="271" y="47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2" name="Freeform 1786">
              <a:extLst>
                <a:ext uri="{FF2B5EF4-FFF2-40B4-BE49-F238E27FC236}">
                  <a16:creationId xmlns:a16="http://schemas.microsoft.com/office/drawing/2014/main" id="{21439124-80B3-1648-BFA4-DD21207A8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3813176"/>
              <a:ext cx="222250" cy="420688"/>
            </a:xfrm>
            <a:custGeom>
              <a:avLst/>
              <a:gdLst/>
              <a:ahLst/>
              <a:cxnLst>
                <a:cxn ang="0">
                  <a:pos x="140" y="87"/>
                </a:cxn>
                <a:cxn ang="0">
                  <a:pos x="139" y="70"/>
                </a:cxn>
                <a:cxn ang="0">
                  <a:pos x="130" y="59"/>
                </a:cxn>
                <a:cxn ang="0">
                  <a:pos x="97" y="41"/>
                </a:cxn>
                <a:cxn ang="0">
                  <a:pos x="81" y="28"/>
                </a:cxn>
                <a:cxn ang="0">
                  <a:pos x="59" y="11"/>
                </a:cxn>
                <a:cxn ang="0">
                  <a:pos x="43" y="3"/>
                </a:cxn>
                <a:cxn ang="0">
                  <a:pos x="29" y="3"/>
                </a:cxn>
                <a:cxn ang="0">
                  <a:pos x="20" y="10"/>
                </a:cxn>
                <a:cxn ang="0">
                  <a:pos x="22" y="27"/>
                </a:cxn>
                <a:cxn ang="0">
                  <a:pos x="31" y="38"/>
                </a:cxn>
                <a:cxn ang="0">
                  <a:pos x="33" y="49"/>
                </a:cxn>
                <a:cxn ang="0">
                  <a:pos x="27" y="60"/>
                </a:cxn>
                <a:cxn ang="0">
                  <a:pos x="26" y="89"/>
                </a:cxn>
                <a:cxn ang="0">
                  <a:pos x="26" y="107"/>
                </a:cxn>
                <a:cxn ang="0">
                  <a:pos x="17" y="124"/>
                </a:cxn>
                <a:cxn ang="0">
                  <a:pos x="5" y="142"/>
                </a:cxn>
                <a:cxn ang="0">
                  <a:pos x="3" y="156"/>
                </a:cxn>
                <a:cxn ang="0">
                  <a:pos x="3" y="163"/>
                </a:cxn>
                <a:cxn ang="0">
                  <a:pos x="10" y="170"/>
                </a:cxn>
                <a:cxn ang="0">
                  <a:pos x="15" y="185"/>
                </a:cxn>
                <a:cxn ang="0">
                  <a:pos x="16" y="192"/>
                </a:cxn>
                <a:cxn ang="0">
                  <a:pos x="21" y="204"/>
                </a:cxn>
                <a:cxn ang="0">
                  <a:pos x="24" y="215"/>
                </a:cxn>
                <a:cxn ang="0">
                  <a:pos x="13" y="223"/>
                </a:cxn>
                <a:cxn ang="0">
                  <a:pos x="7" y="227"/>
                </a:cxn>
                <a:cxn ang="0">
                  <a:pos x="15" y="234"/>
                </a:cxn>
                <a:cxn ang="0">
                  <a:pos x="24" y="248"/>
                </a:cxn>
                <a:cxn ang="0">
                  <a:pos x="26" y="262"/>
                </a:cxn>
                <a:cxn ang="0">
                  <a:pos x="39" y="261"/>
                </a:cxn>
                <a:cxn ang="0">
                  <a:pos x="52" y="257"/>
                </a:cxn>
                <a:cxn ang="0">
                  <a:pos x="69" y="253"/>
                </a:cxn>
                <a:cxn ang="0">
                  <a:pos x="72" y="245"/>
                </a:cxn>
                <a:cxn ang="0">
                  <a:pos x="78" y="231"/>
                </a:cxn>
                <a:cxn ang="0">
                  <a:pos x="85" y="228"/>
                </a:cxn>
                <a:cxn ang="0">
                  <a:pos x="106" y="221"/>
                </a:cxn>
                <a:cxn ang="0">
                  <a:pos x="121" y="213"/>
                </a:cxn>
                <a:cxn ang="0">
                  <a:pos x="123" y="203"/>
                </a:cxn>
                <a:cxn ang="0">
                  <a:pos x="121" y="188"/>
                </a:cxn>
                <a:cxn ang="0">
                  <a:pos x="113" y="175"/>
                </a:cxn>
                <a:cxn ang="0">
                  <a:pos x="112" y="162"/>
                </a:cxn>
                <a:cxn ang="0">
                  <a:pos x="116" y="153"/>
                </a:cxn>
                <a:cxn ang="0">
                  <a:pos x="119" y="143"/>
                </a:cxn>
                <a:cxn ang="0">
                  <a:pos x="125" y="137"/>
                </a:cxn>
                <a:cxn ang="0">
                  <a:pos x="126" y="129"/>
                </a:cxn>
                <a:cxn ang="0">
                  <a:pos x="136" y="123"/>
                </a:cxn>
                <a:cxn ang="0">
                  <a:pos x="138" y="113"/>
                </a:cxn>
                <a:cxn ang="0">
                  <a:pos x="139" y="100"/>
                </a:cxn>
              </a:cxnLst>
              <a:rect l="0" t="0" r="r" b="b"/>
              <a:pathLst>
                <a:path w="140" h="265">
                  <a:moveTo>
                    <a:pt x="140" y="94"/>
                  </a:moveTo>
                  <a:lnTo>
                    <a:pt x="139" y="91"/>
                  </a:lnTo>
                  <a:lnTo>
                    <a:pt x="139" y="89"/>
                  </a:lnTo>
                  <a:lnTo>
                    <a:pt x="140" y="87"/>
                  </a:lnTo>
                  <a:lnTo>
                    <a:pt x="140" y="85"/>
                  </a:lnTo>
                  <a:lnTo>
                    <a:pt x="139" y="82"/>
                  </a:lnTo>
                  <a:lnTo>
                    <a:pt x="139" y="76"/>
                  </a:lnTo>
                  <a:lnTo>
                    <a:pt x="139" y="70"/>
                  </a:lnTo>
                  <a:lnTo>
                    <a:pt x="140" y="66"/>
                  </a:lnTo>
                  <a:lnTo>
                    <a:pt x="137" y="64"/>
                  </a:lnTo>
                  <a:lnTo>
                    <a:pt x="135" y="61"/>
                  </a:lnTo>
                  <a:lnTo>
                    <a:pt x="130" y="59"/>
                  </a:lnTo>
                  <a:lnTo>
                    <a:pt x="127" y="58"/>
                  </a:lnTo>
                  <a:lnTo>
                    <a:pt x="121" y="54"/>
                  </a:lnTo>
                  <a:lnTo>
                    <a:pt x="113" y="50"/>
                  </a:lnTo>
                  <a:lnTo>
                    <a:pt x="97" y="41"/>
                  </a:lnTo>
                  <a:lnTo>
                    <a:pt x="94" y="38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81" y="28"/>
                  </a:lnTo>
                  <a:lnTo>
                    <a:pt x="76" y="24"/>
                  </a:lnTo>
                  <a:lnTo>
                    <a:pt x="70" y="17"/>
                  </a:lnTo>
                  <a:lnTo>
                    <a:pt x="63" y="13"/>
                  </a:lnTo>
                  <a:lnTo>
                    <a:pt x="59" y="11"/>
                  </a:lnTo>
                  <a:lnTo>
                    <a:pt x="55" y="9"/>
                  </a:lnTo>
                  <a:lnTo>
                    <a:pt x="51" y="8"/>
                  </a:lnTo>
                  <a:lnTo>
                    <a:pt x="48" y="6"/>
                  </a:lnTo>
                  <a:lnTo>
                    <a:pt x="43" y="3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20" y="7"/>
                  </a:lnTo>
                  <a:lnTo>
                    <a:pt x="20" y="10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23"/>
                  </a:lnTo>
                  <a:lnTo>
                    <a:pt x="22" y="27"/>
                  </a:lnTo>
                  <a:lnTo>
                    <a:pt x="25" y="32"/>
                  </a:lnTo>
                  <a:lnTo>
                    <a:pt x="28" y="35"/>
                  </a:lnTo>
                  <a:lnTo>
                    <a:pt x="30" y="37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2" y="44"/>
                  </a:lnTo>
                  <a:lnTo>
                    <a:pt x="32" y="47"/>
                  </a:lnTo>
                  <a:lnTo>
                    <a:pt x="33" y="49"/>
                  </a:lnTo>
                  <a:lnTo>
                    <a:pt x="33" y="52"/>
                  </a:lnTo>
                  <a:lnTo>
                    <a:pt x="32" y="54"/>
                  </a:lnTo>
                  <a:lnTo>
                    <a:pt x="29" y="58"/>
                  </a:lnTo>
                  <a:lnTo>
                    <a:pt x="27" y="60"/>
                  </a:lnTo>
                  <a:lnTo>
                    <a:pt x="26" y="64"/>
                  </a:lnTo>
                  <a:lnTo>
                    <a:pt x="26" y="69"/>
                  </a:lnTo>
                  <a:lnTo>
                    <a:pt x="26" y="82"/>
                  </a:lnTo>
                  <a:lnTo>
                    <a:pt x="26" y="89"/>
                  </a:lnTo>
                  <a:lnTo>
                    <a:pt x="26" y="95"/>
                  </a:lnTo>
                  <a:lnTo>
                    <a:pt x="27" y="97"/>
                  </a:lnTo>
                  <a:lnTo>
                    <a:pt x="27" y="100"/>
                  </a:lnTo>
                  <a:lnTo>
                    <a:pt x="26" y="107"/>
                  </a:lnTo>
                  <a:lnTo>
                    <a:pt x="24" y="111"/>
                  </a:lnTo>
                  <a:lnTo>
                    <a:pt x="21" y="116"/>
                  </a:lnTo>
                  <a:lnTo>
                    <a:pt x="20" y="120"/>
                  </a:lnTo>
                  <a:lnTo>
                    <a:pt x="17" y="124"/>
                  </a:lnTo>
                  <a:lnTo>
                    <a:pt x="14" y="129"/>
                  </a:lnTo>
                  <a:lnTo>
                    <a:pt x="11" y="133"/>
                  </a:lnTo>
                  <a:lnTo>
                    <a:pt x="8" y="137"/>
                  </a:lnTo>
                  <a:lnTo>
                    <a:pt x="5" y="142"/>
                  </a:lnTo>
                  <a:lnTo>
                    <a:pt x="4" y="147"/>
                  </a:lnTo>
                  <a:lnTo>
                    <a:pt x="4" y="151"/>
                  </a:lnTo>
                  <a:lnTo>
                    <a:pt x="4" y="154"/>
                  </a:lnTo>
                  <a:lnTo>
                    <a:pt x="3" y="156"/>
                  </a:lnTo>
                  <a:lnTo>
                    <a:pt x="0" y="158"/>
                  </a:lnTo>
                  <a:lnTo>
                    <a:pt x="0" y="159"/>
                  </a:lnTo>
                  <a:lnTo>
                    <a:pt x="0" y="160"/>
                  </a:lnTo>
                  <a:lnTo>
                    <a:pt x="3" y="163"/>
                  </a:lnTo>
                  <a:lnTo>
                    <a:pt x="5" y="165"/>
                  </a:lnTo>
                  <a:lnTo>
                    <a:pt x="7" y="166"/>
                  </a:lnTo>
                  <a:lnTo>
                    <a:pt x="8" y="167"/>
                  </a:lnTo>
                  <a:lnTo>
                    <a:pt x="10" y="170"/>
                  </a:lnTo>
                  <a:lnTo>
                    <a:pt x="12" y="174"/>
                  </a:lnTo>
                  <a:lnTo>
                    <a:pt x="12" y="178"/>
                  </a:lnTo>
                  <a:lnTo>
                    <a:pt x="13" y="182"/>
                  </a:lnTo>
                  <a:lnTo>
                    <a:pt x="15" y="185"/>
                  </a:lnTo>
                  <a:lnTo>
                    <a:pt x="15" y="187"/>
                  </a:lnTo>
                  <a:lnTo>
                    <a:pt x="14" y="189"/>
                  </a:lnTo>
                  <a:lnTo>
                    <a:pt x="15" y="191"/>
                  </a:lnTo>
                  <a:lnTo>
                    <a:pt x="16" y="192"/>
                  </a:lnTo>
                  <a:lnTo>
                    <a:pt x="19" y="195"/>
                  </a:lnTo>
                  <a:lnTo>
                    <a:pt x="20" y="197"/>
                  </a:lnTo>
                  <a:lnTo>
                    <a:pt x="20" y="199"/>
                  </a:lnTo>
                  <a:lnTo>
                    <a:pt x="21" y="204"/>
                  </a:lnTo>
                  <a:lnTo>
                    <a:pt x="22" y="205"/>
                  </a:lnTo>
                  <a:lnTo>
                    <a:pt x="22" y="207"/>
                  </a:lnTo>
                  <a:lnTo>
                    <a:pt x="24" y="211"/>
                  </a:lnTo>
                  <a:lnTo>
                    <a:pt x="24" y="215"/>
                  </a:lnTo>
                  <a:lnTo>
                    <a:pt x="25" y="221"/>
                  </a:lnTo>
                  <a:lnTo>
                    <a:pt x="18" y="222"/>
                  </a:lnTo>
                  <a:lnTo>
                    <a:pt x="15" y="222"/>
                  </a:lnTo>
                  <a:lnTo>
                    <a:pt x="13" y="223"/>
                  </a:lnTo>
                  <a:lnTo>
                    <a:pt x="11" y="223"/>
                  </a:lnTo>
                  <a:lnTo>
                    <a:pt x="9" y="225"/>
                  </a:lnTo>
                  <a:lnTo>
                    <a:pt x="7" y="226"/>
                  </a:lnTo>
                  <a:lnTo>
                    <a:pt x="7" y="227"/>
                  </a:lnTo>
                  <a:lnTo>
                    <a:pt x="7" y="229"/>
                  </a:lnTo>
                  <a:lnTo>
                    <a:pt x="9" y="230"/>
                  </a:lnTo>
                  <a:lnTo>
                    <a:pt x="11" y="231"/>
                  </a:lnTo>
                  <a:lnTo>
                    <a:pt x="15" y="234"/>
                  </a:lnTo>
                  <a:lnTo>
                    <a:pt x="17" y="236"/>
                  </a:lnTo>
                  <a:lnTo>
                    <a:pt x="19" y="239"/>
                  </a:lnTo>
                  <a:lnTo>
                    <a:pt x="22" y="245"/>
                  </a:lnTo>
                  <a:lnTo>
                    <a:pt x="24" y="248"/>
                  </a:lnTo>
                  <a:lnTo>
                    <a:pt x="24" y="251"/>
                  </a:lnTo>
                  <a:lnTo>
                    <a:pt x="25" y="256"/>
                  </a:lnTo>
                  <a:lnTo>
                    <a:pt x="26" y="258"/>
                  </a:lnTo>
                  <a:lnTo>
                    <a:pt x="26" y="262"/>
                  </a:lnTo>
                  <a:lnTo>
                    <a:pt x="26" y="265"/>
                  </a:lnTo>
                  <a:lnTo>
                    <a:pt x="31" y="263"/>
                  </a:lnTo>
                  <a:lnTo>
                    <a:pt x="35" y="262"/>
                  </a:lnTo>
                  <a:lnTo>
                    <a:pt x="39" y="261"/>
                  </a:lnTo>
                  <a:lnTo>
                    <a:pt x="40" y="259"/>
                  </a:lnTo>
                  <a:lnTo>
                    <a:pt x="42" y="258"/>
                  </a:lnTo>
                  <a:lnTo>
                    <a:pt x="48" y="258"/>
                  </a:lnTo>
                  <a:lnTo>
                    <a:pt x="52" y="257"/>
                  </a:lnTo>
                  <a:lnTo>
                    <a:pt x="56" y="255"/>
                  </a:lnTo>
                  <a:lnTo>
                    <a:pt x="60" y="254"/>
                  </a:lnTo>
                  <a:lnTo>
                    <a:pt x="64" y="254"/>
                  </a:lnTo>
                  <a:lnTo>
                    <a:pt x="69" y="253"/>
                  </a:lnTo>
                  <a:lnTo>
                    <a:pt x="70" y="252"/>
                  </a:lnTo>
                  <a:lnTo>
                    <a:pt x="72" y="250"/>
                  </a:lnTo>
                  <a:lnTo>
                    <a:pt x="72" y="248"/>
                  </a:lnTo>
                  <a:lnTo>
                    <a:pt x="72" y="245"/>
                  </a:lnTo>
                  <a:lnTo>
                    <a:pt x="73" y="241"/>
                  </a:lnTo>
                  <a:lnTo>
                    <a:pt x="74" y="237"/>
                  </a:lnTo>
                  <a:lnTo>
                    <a:pt x="76" y="234"/>
                  </a:lnTo>
                  <a:lnTo>
                    <a:pt x="78" y="231"/>
                  </a:lnTo>
                  <a:lnTo>
                    <a:pt x="79" y="229"/>
                  </a:lnTo>
                  <a:lnTo>
                    <a:pt x="81" y="228"/>
                  </a:lnTo>
                  <a:lnTo>
                    <a:pt x="83" y="228"/>
                  </a:lnTo>
                  <a:lnTo>
                    <a:pt x="85" y="228"/>
                  </a:lnTo>
                  <a:lnTo>
                    <a:pt x="90" y="227"/>
                  </a:lnTo>
                  <a:lnTo>
                    <a:pt x="98" y="224"/>
                  </a:lnTo>
                  <a:lnTo>
                    <a:pt x="102" y="223"/>
                  </a:lnTo>
                  <a:lnTo>
                    <a:pt x="106" y="221"/>
                  </a:lnTo>
                  <a:lnTo>
                    <a:pt x="110" y="219"/>
                  </a:lnTo>
                  <a:lnTo>
                    <a:pt x="114" y="218"/>
                  </a:lnTo>
                  <a:lnTo>
                    <a:pt x="119" y="215"/>
                  </a:lnTo>
                  <a:lnTo>
                    <a:pt x="121" y="213"/>
                  </a:lnTo>
                  <a:lnTo>
                    <a:pt x="126" y="211"/>
                  </a:lnTo>
                  <a:lnTo>
                    <a:pt x="126" y="208"/>
                  </a:lnTo>
                  <a:lnTo>
                    <a:pt x="124" y="205"/>
                  </a:lnTo>
                  <a:lnTo>
                    <a:pt x="123" y="203"/>
                  </a:lnTo>
                  <a:lnTo>
                    <a:pt x="122" y="197"/>
                  </a:lnTo>
                  <a:lnTo>
                    <a:pt x="122" y="195"/>
                  </a:lnTo>
                  <a:lnTo>
                    <a:pt x="122" y="191"/>
                  </a:lnTo>
                  <a:lnTo>
                    <a:pt x="121" y="188"/>
                  </a:lnTo>
                  <a:lnTo>
                    <a:pt x="120" y="185"/>
                  </a:lnTo>
                  <a:lnTo>
                    <a:pt x="115" y="181"/>
                  </a:lnTo>
                  <a:lnTo>
                    <a:pt x="114" y="178"/>
                  </a:lnTo>
                  <a:lnTo>
                    <a:pt x="113" y="175"/>
                  </a:lnTo>
                  <a:lnTo>
                    <a:pt x="113" y="171"/>
                  </a:lnTo>
                  <a:lnTo>
                    <a:pt x="113" y="168"/>
                  </a:lnTo>
                  <a:lnTo>
                    <a:pt x="112" y="165"/>
                  </a:lnTo>
                  <a:lnTo>
                    <a:pt x="112" y="162"/>
                  </a:lnTo>
                  <a:lnTo>
                    <a:pt x="113" y="160"/>
                  </a:lnTo>
                  <a:lnTo>
                    <a:pt x="113" y="157"/>
                  </a:lnTo>
                  <a:lnTo>
                    <a:pt x="114" y="155"/>
                  </a:lnTo>
                  <a:lnTo>
                    <a:pt x="116" y="153"/>
                  </a:lnTo>
                  <a:lnTo>
                    <a:pt x="118" y="147"/>
                  </a:lnTo>
                  <a:lnTo>
                    <a:pt x="118" y="146"/>
                  </a:lnTo>
                  <a:lnTo>
                    <a:pt x="118" y="144"/>
                  </a:lnTo>
                  <a:lnTo>
                    <a:pt x="119" y="143"/>
                  </a:lnTo>
                  <a:lnTo>
                    <a:pt x="120" y="142"/>
                  </a:lnTo>
                  <a:lnTo>
                    <a:pt x="122" y="141"/>
                  </a:lnTo>
                  <a:lnTo>
                    <a:pt x="124" y="139"/>
                  </a:lnTo>
                  <a:lnTo>
                    <a:pt x="125" y="137"/>
                  </a:lnTo>
                  <a:lnTo>
                    <a:pt x="125" y="134"/>
                  </a:lnTo>
                  <a:lnTo>
                    <a:pt x="125" y="132"/>
                  </a:lnTo>
                  <a:lnTo>
                    <a:pt x="125" y="130"/>
                  </a:lnTo>
                  <a:lnTo>
                    <a:pt x="126" y="129"/>
                  </a:lnTo>
                  <a:lnTo>
                    <a:pt x="129" y="127"/>
                  </a:lnTo>
                  <a:lnTo>
                    <a:pt x="133" y="126"/>
                  </a:lnTo>
                  <a:lnTo>
                    <a:pt x="136" y="126"/>
                  </a:lnTo>
                  <a:lnTo>
                    <a:pt x="136" y="123"/>
                  </a:lnTo>
                  <a:lnTo>
                    <a:pt x="137" y="121"/>
                  </a:lnTo>
                  <a:lnTo>
                    <a:pt x="137" y="119"/>
                  </a:lnTo>
                  <a:lnTo>
                    <a:pt x="137" y="116"/>
                  </a:lnTo>
                  <a:lnTo>
                    <a:pt x="138" y="113"/>
                  </a:lnTo>
                  <a:lnTo>
                    <a:pt x="138" y="109"/>
                  </a:lnTo>
                  <a:lnTo>
                    <a:pt x="139" y="107"/>
                  </a:lnTo>
                  <a:lnTo>
                    <a:pt x="139" y="103"/>
                  </a:lnTo>
                  <a:lnTo>
                    <a:pt x="139" y="100"/>
                  </a:lnTo>
                  <a:lnTo>
                    <a:pt x="140" y="97"/>
                  </a:lnTo>
                  <a:lnTo>
                    <a:pt x="140" y="95"/>
                  </a:lnTo>
                  <a:lnTo>
                    <a:pt x="140" y="9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3" name="Freeform 1787">
              <a:extLst>
                <a:ext uri="{FF2B5EF4-FFF2-40B4-BE49-F238E27FC236}">
                  <a16:creationId xmlns:a16="http://schemas.microsoft.com/office/drawing/2014/main" id="{057E1CAC-AC41-EC41-9708-A9C143BDF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" y="3803651"/>
              <a:ext cx="342900" cy="300038"/>
            </a:xfrm>
            <a:custGeom>
              <a:avLst/>
              <a:gdLst/>
              <a:ahLst/>
              <a:cxnLst>
                <a:cxn ang="0">
                  <a:pos x="37" y="182"/>
                </a:cxn>
                <a:cxn ang="0">
                  <a:pos x="42" y="187"/>
                </a:cxn>
                <a:cxn ang="0">
                  <a:pos x="49" y="188"/>
                </a:cxn>
                <a:cxn ang="0">
                  <a:pos x="60" y="173"/>
                </a:cxn>
                <a:cxn ang="0">
                  <a:pos x="65" y="167"/>
                </a:cxn>
                <a:cxn ang="0">
                  <a:pos x="78" y="165"/>
                </a:cxn>
                <a:cxn ang="0">
                  <a:pos x="85" y="167"/>
                </a:cxn>
                <a:cxn ang="0">
                  <a:pos x="91" y="167"/>
                </a:cxn>
                <a:cxn ang="0">
                  <a:pos x="95" y="173"/>
                </a:cxn>
                <a:cxn ang="0">
                  <a:pos x="104" y="175"/>
                </a:cxn>
                <a:cxn ang="0">
                  <a:pos x="124" y="172"/>
                </a:cxn>
                <a:cxn ang="0">
                  <a:pos x="136" y="177"/>
                </a:cxn>
                <a:cxn ang="0">
                  <a:pos x="144" y="173"/>
                </a:cxn>
                <a:cxn ang="0">
                  <a:pos x="153" y="169"/>
                </a:cxn>
                <a:cxn ang="0">
                  <a:pos x="165" y="175"/>
                </a:cxn>
                <a:cxn ang="0">
                  <a:pos x="175" y="170"/>
                </a:cxn>
                <a:cxn ang="0">
                  <a:pos x="183" y="166"/>
                </a:cxn>
                <a:cxn ang="0">
                  <a:pos x="186" y="162"/>
                </a:cxn>
                <a:cxn ang="0">
                  <a:pos x="187" y="153"/>
                </a:cxn>
                <a:cxn ang="0">
                  <a:pos x="194" y="139"/>
                </a:cxn>
                <a:cxn ang="0">
                  <a:pos x="203" y="126"/>
                </a:cxn>
                <a:cxn ang="0">
                  <a:pos x="209" y="113"/>
                </a:cxn>
                <a:cxn ang="0">
                  <a:pos x="209" y="101"/>
                </a:cxn>
                <a:cxn ang="0">
                  <a:pos x="209" y="75"/>
                </a:cxn>
                <a:cxn ang="0">
                  <a:pos x="212" y="64"/>
                </a:cxn>
                <a:cxn ang="0">
                  <a:pos x="216" y="55"/>
                </a:cxn>
                <a:cxn ang="0">
                  <a:pos x="214" y="48"/>
                </a:cxn>
                <a:cxn ang="0">
                  <a:pos x="211" y="41"/>
                </a:cxn>
                <a:cxn ang="0">
                  <a:pos x="204" y="29"/>
                </a:cxn>
                <a:cxn ang="0">
                  <a:pos x="203" y="16"/>
                </a:cxn>
                <a:cxn ang="0">
                  <a:pos x="200" y="14"/>
                </a:cxn>
                <a:cxn ang="0">
                  <a:pos x="191" y="16"/>
                </a:cxn>
                <a:cxn ang="0">
                  <a:pos x="187" y="15"/>
                </a:cxn>
                <a:cxn ang="0">
                  <a:pos x="178" y="7"/>
                </a:cxn>
                <a:cxn ang="0">
                  <a:pos x="168" y="5"/>
                </a:cxn>
                <a:cxn ang="0">
                  <a:pos x="159" y="7"/>
                </a:cxn>
                <a:cxn ang="0">
                  <a:pos x="135" y="21"/>
                </a:cxn>
                <a:cxn ang="0">
                  <a:pos x="111" y="38"/>
                </a:cxn>
                <a:cxn ang="0">
                  <a:pos x="95" y="54"/>
                </a:cxn>
                <a:cxn ang="0">
                  <a:pos x="85" y="67"/>
                </a:cxn>
                <a:cxn ang="0">
                  <a:pos x="81" y="70"/>
                </a:cxn>
                <a:cxn ang="0">
                  <a:pos x="65" y="70"/>
                </a:cxn>
                <a:cxn ang="0">
                  <a:pos x="58" y="76"/>
                </a:cxn>
                <a:cxn ang="0">
                  <a:pos x="58" y="83"/>
                </a:cxn>
                <a:cxn ang="0">
                  <a:pos x="57" y="96"/>
                </a:cxn>
                <a:cxn ang="0">
                  <a:pos x="55" y="109"/>
                </a:cxn>
                <a:cxn ang="0">
                  <a:pos x="53" y="122"/>
                </a:cxn>
                <a:cxn ang="0">
                  <a:pos x="47" y="130"/>
                </a:cxn>
                <a:cxn ang="0">
                  <a:pos x="35" y="136"/>
                </a:cxn>
                <a:cxn ang="0">
                  <a:pos x="29" y="138"/>
                </a:cxn>
                <a:cxn ang="0">
                  <a:pos x="15" y="137"/>
                </a:cxn>
                <a:cxn ang="0">
                  <a:pos x="6" y="145"/>
                </a:cxn>
                <a:cxn ang="0">
                  <a:pos x="5" y="148"/>
                </a:cxn>
                <a:cxn ang="0">
                  <a:pos x="0" y="155"/>
                </a:cxn>
                <a:cxn ang="0">
                  <a:pos x="4" y="160"/>
                </a:cxn>
                <a:cxn ang="0">
                  <a:pos x="12" y="159"/>
                </a:cxn>
                <a:cxn ang="0">
                  <a:pos x="15" y="163"/>
                </a:cxn>
                <a:cxn ang="0">
                  <a:pos x="21" y="166"/>
                </a:cxn>
                <a:cxn ang="0">
                  <a:pos x="25" y="173"/>
                </a:cxn>
                <a:cxn ang="0">
                  <a:pos x="28" y="180"/>
                </a:cxn>
                <a:cxn ang="0">
                  <a:pos x="32" y="183"/>
                </a:cxn>
                <a:cxn ang="0">
                  <a:pos x="34" y="183"/>
                </a:cxn>
              </a:cxnLst>
              <a:rect l="0" t="0" r="r" b="b"/>
              <a:pathLst>
                <a:path w="216" h="189">
                  <a:moveTo>
                    <a:pt x="34" y="183"/>
                  </a:moveTo>
                  <a:lnTo>
                    <a:pt x="36" y="182"/>
                  </a:lnTo>
                  <a:lnTo>
                    <a:pt x="37" y="182"/>
                  </a:lnTo>
                  <a:lnTo>
                    <a:pt x="40" y="184"/>
                  </a:lnTo>
                  <a:lnTo>
                    <a:pt x="41" y="186"/>
                  </a:lnTo>
                  <a:lnTo>
                    <a:pt x="42" y="187"/>
                  </a:lnTo>
                  <a:lnTo>
                    <a:pt x="44" y="189"/>
                  </a:lnTo>
                  <a:lnTo>
                    <a:pt x="46" y="189"/>
                  </a:lnTo>
                  <a:lnTo>
                    <a:pt x="49" y="188"/>
                  </a:lnTo>
                  <a:lnTo>
                    <a:pt x="51" y="187"/>
                  </a:lnTo>
                  <a:lnTo>
                    <a:pt x="56" y="182"/>
                  </a:lnTo>
                  <a:lnTo>
                    <a:pt x="60" y="173"/>
                  </a:lnTo>
                  <a:lnTo>
                    <a:pt x="62" y="170"/>
                  </a:lnTo>
                  <a:lnTo>
                    <a:pt x="63" y="168"/>
                  </a:lnTo>
                  <a:lnTo>
                    <a:pt x="65" y="167"/>
                  </a:lnTo>
                  <a:lnTo>
                    <a:pt x="66" y="166"/>
                  </a:lnTo>
                  <a:lnTo>
                    <a:pt x="71" y="165"/>
                  </a:lnTo>
                  <a:lnTo>
                    <a:pt x="78" y="165"/>
                  </a:lnTo>
                  <a:lnTo>
                    <a:pt x="80" y="166"/>
                  </a:lnTo>
                  <a:lnTo>
                    <a:pt x="82" y="167"/>
                  </a:lnTo>
                  <a:lnTo>
                    <a:pt x="85" y="167"/>
                  </a:lnTo>
                  <a:lnTo>
                    <a:pt x="87" y="167"/>
                  </a:lnTo>
                  <a:lnTo>
                    <a:pt x="88" y="167"/>
                  </a:lnTo>
                  <a:lnTo>
                    <a:pt x="91" y="167"/>
                  </a:lnTo>
                  <a:lnTo>
                    <a:pt x="92" y="169"/>
                  </a:lnTo>
                  <a:lnTo>
                    <a:pt x="93" y="171"/>
                  </a:lnTo>
                  <a:lnTo>
                    <a:pt x="95" y="173"/>
                  </a:lnTo>
                  <a:lnTo>
                    <a:pt x="99" y="173"/>
                  </a:lnTo>
                  <a:lnTo>
                    <a:pt x="101" y="174"/>
                  </a:lnTo>
                  <a:lnTo>
                    <a:pt x="104" y="175"/>
                  </a:lnTo>
                  <a:lnTo>
                    <a:pt x="108" y="175"/>
                  </a:lnTo>
                  <a:lnTo>
                    <a:pt x="118" y="172"/>
                  </a:lnTo>
                  <a:lnTo>
                    <a:pt x="124" y="172"/>
                  </a:lnTo>
                  <a:lnTo>
                    <a:pt x="130" y="174"/>
                  </a:lnTo>
                  <a:lnTo>
                    <a:pt x="133" y="177"/>
                  </a:lnTo>
                  <a:lnTo>
                    <a:pt x="136" y="177"/>
                  </a:lnTo>
                  <a:lnTo>
                    <a:pt x="139" y="177"/>
                  </a:lnTo>
                  <a:lnTo>
                    <a:pt x="142" y="176"/>
                  </a:lnTo>
                  <a:lnTo>
                    <a:pt x="144" y="173"/>
                  </a:lnTo>
                  <a:lnTo>
                    <a:pt x="146" y="171"/>
                  </a:lnTo>
                  <a:lnTo>
                    <a:pt x="149" y="171"/>
                  </a:lnTo>
                  <a:lnTo>
                    <a:pt x="153" y="169"/>
                  </a:lnTo>
                  <a:lnTo>
                    <a:pt x="158" y="171"/>
                  </a:lnTo>
                  <a:lnTo>
                    <a:pt x="162" y="174"/>
                  </a:lnTo>
                  <a:lnTo>
                    <a:pt x="165" y="175"/>
                  </a:lnTo>
                  <a:lnTo>
                    <a:pt x="168" y="174"/>
                  </a:lnTo>
                  <a:lnTo>
                    <a:pt x="172" y="172"/>
                  </a:lnTo>
                  <a:lnTo>
                    <a:pt x="175" y="170"/>
                  </a:lnTo>
                  <a:lnTo>
                    <a:pt x="179" y="169"/>
                  </a:lnTo>
                  <a:lnTo>
                    <a:pt x="183" y="167"/>
                  </a:lnTo>
                  <a:lnTo>
                    <a:pt x="183" y="166"/>
                  </a:lnTo>
                  <a:lnTo>
                    <a:pt x="183" y="165"/>
                  </a:lnTo>
                  <a:lnTo>
                    <a:pt x="183" y="164"/>
                  </a:lnTo>
                  <a:lnTo>
                    <a:pt x="186" y="162"/>
                  </a:lnTo>
                  <a:lnTo>
                    <a:pt x="187" y="160"/>
                  </a:lnTo>
                  <a:lnTo>
                    <a:pt x="187" y="157"/>
                  </a:lnTo>
                  <a:lnTo>
                    <a:pt x="187" y="153"/>
                  </a:lnTo>
                  <a:lnTo>
                    <a:pt x="188" y="148"/>
                  </a:lnTo>
                  <a:lnTo>
                    <a:pt x="191" y="143"/>
                  </a:lnTo>
                  <a:lnTo>
                    <a:pt x="194" y="139"/>
                  </a:lnTo>
                  <a:lnTo>
                    <a:pt x="197" y="135"/>
                  </a:lnTo>
                  <a:lnTo>
                    <a:pt x="200" y="130"/>
                  </a:lnTo>
                  <a:lnTo>
                    <a:pt x="203" y="126"/>
                  </a:lnTo>
                  <a:lnTo>
                    <a:pt x="204" y="122"/>
                  </a:lnTo>
                  <a:lnTo>
                    <a:pt x="207" y="117"/>
                  </a:lnTo>
                  <a:lnTo>
                    <a:pt x="209" y="113"/>
                  </a:lnTo>
                  <a:lnTo>
                    <a:pt x="210" y="106"/>
                  </a:lnTo>
                  <a:lnTo>
                    <a:pt x="210" y="103"/>
                  </a:lnTo>
                  <a:lnTo>
                    <a:pt x="209" y="101"/>
                  </a:lnTo>
                  <a:lnTo>
                    <a:pt x="209" y="95"/>
                  </a:lnTo>
                  <a:lnTo>
                    <a:pt x="209" y="88"/>
                  </a:lnTo>
                  <a:lnTo>
                    <a:pt x="209" y="75"/>
                  </a:lnTo>
                  <a:lnTo>
                    <a:pt x="209" y="70"/>
                  </a:lnTo>
                  <a:lnTo>
                    <a:pt x="210" y="66"/>
                  </a:lnTo>
                  <a:lnTo>
                    <a:pt x="212" y="64"/>
                  </a:lnTo>
                  <a:lnTo>
                    <a:pt x="215" y="60"/>
                  </a:lnTo>
                  <a:lnTo>
                    <a:pt x="216" y="58"/>
                  </a:lnTo>
                  <a:lnTo>
                    <a:pt x="216" y="55"/>
                  </a:lnTo>
                  <a:lnTo>
                    <a:pt x="215" y="53"/>
                  </a:lnTo>
                  <a:lnTo>
                    <a:pt x="215" y="50"/>
                  </a:lnTo>
                  <a:lnTo>
                    <a:pt x="214" y="48"/>
                  </a:lnTo>
                  <a:lnTo>
                    <a:pt x="214" y="44"/>
                  </a:lnTo>
                  <a:lnTo>
                    <a:pt x="213" y="43"/>
                  </a:lnTo>
                  <a:lnTo>
                    <a:pt x="211" y="41"/>
                  </a:lnTo>
                  <a:lnTo>
                    <a:pt x="208" y="38"/>
                  </a:lnTo>
                  <a:lnTo>
                    <a:pt x="205" y="33"/>
                  </a:lnTo>
                  <a:lnTo>
                    <a:pt x="204" y="29"/>
                  </a:lnTo>
                  <a:lnTo>
                    <a:pt x="204" y="21"/>
                  </a:lnTo>
                  <a:lnTo>
                    <a:pt x="204" y="18"/>
                  </a:lnTo>
                  <a:lnTo>
                    <a:pt x="203" y="16"/>
                  </a:lnTo>
                  <a:lnTo>
                    <a:pt x="203" y="13"/>
                  </a:lnTo>
                  <a:lnTo>
                    <a:pt x="203" y="14"/>
                  </a:lnTo>
                  <a:lnTo>
                    <a:pt x="200" y="14"/>
                  </a:lnTo>
                  <a:lnTo>
                    <a:pt x="197" y="14"/>
                  </a:lnTo>
                  <a:lnTo>
                    <a:pt x="194" y="15"/>
                  </a:lnTo>
                  <a:lnTo>
                    <a:pt x="191" y="16"/>
                  </a:lnTo>
                  <a:lnTo>
                    <a:pt x="189" y="16"/>
                  </a:lnTo>
                  <a:lnTo>
                    <a:pt x="188" y="16"/>
                  </a:lnTo>
                  <a:lnTo>
                    <a:pt x="187" y="15"/>
                  </a:lnTo>
                  <a:lnTo>
                    <a:pt x="183" y="12"/>
                  </a:lnTo>
                  <a:lnTo>
                    <a:pt x="181" y="8"/>
                  </a:lnTo>
                  <a:lnTo>
                    <a:pt x="178" y="7"/>
                  </a:lnTo>
                  <a:lnTo>
                    <a:pt x="175" y="6"/>
                  </a:lnTo>
                  <a:lnTo>
                    <a:pt x="170" y="6"/>
                  </a:lnTo>
                  <a:lnTo>
                    <a:pt x="168" y="5"/>
                  </a:lnTo>
                  <a:lnTo>
                    <a:pt x="167" y="3"/>
                  </a:lnTo>
                  <a:lnTo>
                    <a:pt x="166" y="0"/>
                  </a:lnTo>
                  <a:lnTo>
                    <a:pt x="159" y="7"/>
                  </a:lnTo>
                  <a:lnTo>
                    <a:pt x="153" y="11"/>
                  </a:lnTo>
                  <a:lnTo>
                    <a:pt x="147" y="15"/>
                  </a:lnTo>
                  <a:lnTo>
                    <a:pt x="135" y="21"/>
                  </a:lnTo>
                  <a:lnTo>
                    <a:pt x="124" y="29"/>
                  </a:lnTo>
                  <a:lnTo>
                    <a:pt x="114" y="35"/>
                  </a:lnTo>
                  <a:lnTo>
                    <a:pt x="111" y="38"/>
                  </a:lnTo>
                  <a:lnTo>
                    <a:pt x="105" y="43"/>
                  </a:lnTo>
                  <a:lnTo>
                    <a:pt x="100" y="49"/>
                  </a:lnTo>
                  <a:lnTo>
                    <a:pt x="95" y="54"/>
                  </a:lnTo>
                  <a:lnTo>
                    <a:pt x="91" y="59"/>
                  </a:lnTo>
                  <a:lnTo>
                    <a:pt x="87" y="64"/>
                  </a:lnTo>
                  <a:lnTo>
                    <a:pt x="85" y="67"/>
                  </a:lnTo>
                  <a:lnTo>
                    <a:pt x="85" y="69"/>
                  </a:lnTo>
                  <a:lnTo>
                    <a:pt x="84" y="70"/>
                  </a:lnTo>
                  <a:lnTo>
                    <a:pt x="81" y="70"/>
                  </a:lnTo>
                  <a:lnTo>
                    <a:pt x="78" y="70"/>
                  </a:lnTo>
                  <a:lnTo>
                    <a:pt x="71" y="70"/>
                  </a:lnTo>
                  <a:lnTo>
                    <a:pt x="65" y="70"/>
                  </a:lnTo>
                  <a:lnTo>
                    <a:pt x="58" y="71"/>
                  </a:lnTo>
                  <a:lnTo>
                    <a:pt x="58" y="73"/>
                  </a:lnTo>
                  <a:lnTo>
                    <a:pt x="58" y="76"/>
                  </a:lnTo>
                  <a:lnTo>
                    <a:pt x="59" y="79"/>
                  </a:lnTo>
                  <a:lnTo>
                    <a:pt x="59" y="81"/>
                  </a:lnTo>
                  <a:lnTo>
                    <a:pt x="58" y="83"/>
                  </a:lnTo>
                  <a:lnTo>
                    <a:pt x="58" y="86"/>
                  </a:lnTo>
                  <a:lnTo>
                    <a:pt x="58" y="89"/>
                  </a:lnTo>
                  <a:lnTo>
                    <a:pt x="57" y="96"/>
                  </a:lnTo>
                  <a:lnTo>
                    <a:pt x="57" y="100"/>
                  </a:lnTo>
                  <a:lnTo>
                    <a:pt x="57" y="103"/>
                  </a:lnTo>
                  <a:lnTo>
                    <a:pt x="55" y="109"/>
                  </a:lnTo>
                  <a:lnTo>
                    <a:pt x="53" y="113"/>
                  </a:lnTo>
                  <a:lnTo>
                    <a:pt x="53" y="116"/>
                  </a:lnTo>
                  <a:lnTo>
                    <a:pt x="53" y="122"/>
                  </a:lnTo>
                  <a:lnTo>
                    <a:pt x="52" y="124"/>
                  </a:lnTo>
                  <a:lnTo>
                    <a:pt x="51" y="127"/>
                  </a:lnTo>
                  <a:lnTo>
                    <a:pt x="47" y="130"/>
                  </a:lnTo>
                  <a:lnTo>
                    <a:pt x="42" y="132"/>
                  </a:lnTo>
                  <a:lnTo>
                    <a:pt x="37" y="135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1" y="138"/>
                  </a:lnTo>
                  <a:lnTo>
                    <a:pt x="29" y="138"/>
                  </a:lnTo>
                  <a:lnTo>
                    <a:pt x="26" y="137"/>
                  </a:lnTo>
                  <a:lnTo>
                    <a:pt x="20" y="137"/>
                  </a:lnTo>
                  <a:lnTo>
                    <a:pt x="15" y="137"/>
                  </a:lnTo>
                  <a:lnTo>
                    <a:pt x="9" y="137"/>
                  </a:lnTo>
                  <a:lnTo>
                    <a:pt x="8" y="141"/>
                  </a:lnTo>
                  <a:lnTo>
                    <a:pt x="6" y="145"/>
                  </a:lnTo>
                  <a:lnTo>
                    <a:pt x="5" y="146"/>
                  </a:lnTo>
                  <a:lnTo>
                    <a:pt x="5" y="147"/>
                  </a:lnTo>
                  <a:lnTo>
                    <a:pt x="5" y="148"/>
                  </a:lnTo>
                  <a:lnTo>
                    <a:pt x="5" y="150"/>
                  </a:lnTo>
                  <a:lnTo>
                    <a:pt x="4" y="152"/>
                  </a:lnTo>
                  <a:lnTo>
                    <a:pt x="0" y="155"/>
                  </a:lnTo>
                  <a:lnTo>
                    <a:pt x="0" y="157"/>
                  </a:lnTo>
                  <a:lnTo>
                    <a:pt x="2" y="159"/>
                  </a:lnTo>
                  <a:lnTo>
                    <a:pt x="4" y="160"/>
                  </a:lnTo>
                  <a:lnTo>
                    <a:pt x="6" y="160"/>
                  </a:lnTo>
                  <a:lnTo>
                    <a:pt x="7" y="159"/>
                  </a:lnTo>
                  <a:lnTo>
                    <a:pt x="12" y="159"/>
                  </a:lnTo>
                  <a:lnTo>
                    <a:pt x="13" y="159"/>
                  </a:lnTo>
                  <a:lnTo>
                    <a:pt x="15" y="161"/>
                  </a:lnTo>
                  <a:lnTo>
                    <a:pt x="15" y="163"/>
                  </a:lnTo>
                  <a:lnTo>
                    <a:pt x="17" y="165"/>
                  </a:lnTo>
                  <a:lnTo>
                    <a:pt x="19" y="165"/>
                  </a:lnTo>
                  <a:lnTo>
                    <a:pt x="21" y="166"/>
                  </a:lnTo>
                  <a:lnTo>
                    <a:pt x="24" y="168"/>
                  </a:lnTo>
                  <a:lnTo>
                    <a:pt x="25" y="170"/>
                  </a:lnTo>
                  <a:lnTo>
                    <a:pt x="25" y="173"/>
                  </a:lnTo>
                  <a:lnTo>
                    <a:pt x="24" y="175"/>
                  </a:lnTo>
                  <a:lnTo>
                    <a:pt x="25" y="179"/>
                  </a:lnTo>
                  <a:lnTo>
                    <a:pt x="28" y="180"/>
                  </a:lnTo>
                  <a:lnTo>
                    <a:pt x="31" y="180"/>
                  </a:lnTo>
                  <a:lnTo>
                    <a:pt x="32" y="181"/>
                  </a:lnTo>
                  <a:lnTo>
                    <a:pt x="32" y="183"/>
                  </a:lnTo>
                  <a:lnTo>
                    <a:pt x="32" y="184"/>
                  </a:lnTo>
                  <a:lnTo>
                    <a:pt x="32" y="183"/>
                  </a:lnTo>
                  <a:lnTo>
                    <a:pt x="34" y="183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4" name="Freeform 1788">
              <a:extLst>
                <a:ext uri="{FF2B5EF4-FFF2-40B4-BE49-F238E27FC236}">
                  <a16:creationId xmlns:a16="http://schemas.microsoft.com/office/drawing/2014/main" id="{9789F14C-3ABF-824D-8351-0CAE462D7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513" y="4117976"/>
              <a:ext cx="158750" cy="279400"/>
            </a:xfrm>
            <a:custGeom>
              <a:avLst/>
              <a:gdLst/>
              <a:ahLst/>
              <a:cxnLst>
                <a:cxn ang="0">
                  <a:pos x="95" y="138"/>
                </a:cxn>
                <a:cxn ang="0">
                  <a:pos x="91" y="131"/>
                </a:cxn>
                <a:cxn ang="0">
                  <a:pos x="81" y="115"/>
                </a:cxn>
                <a:cxn ang="0">
                  <a:pos x="78" y="102"/>
                </a:cxn>
                <a:cxn ang="0">
                  <a:pos x="80" y="95"/>
                </a:cxn>
                <a:cxn ang="0">
                  <a:pos x="85" y="80"/>
                </a:cxn>
                <a:cxn ang="0">
                  <a:pos x="87" y="72"/>
                </a:cxn>
                <a:cxn ang="0">
                  <a:pos x="92" y="66"/>
                </a:cxn>
                <a:cxn ang="0">
                  <a:pos x="90" y="56"/>
                </a:cxn>
                <a:cxn ang="0">
                  <a:pos x="83" y="44"/>
                </a:cxn>
                <a:cxn ang="0">
                  <a:pos x="75" y="38"/>
                </a:cxn>
                <a:cxn ang="0">
                  <a:pos x="73" y="34"/>
                </a:cxn>
                <a:cxn ang="0">
                  <a:pos x="79" y="31"/>
                </a:cxn>
                <a:cxn ang="0">
                  <a:pos x="91" y="29"/>
                </a:cxn>
                <a:cxn ang="0">
                  <a:pos x="88" y="15"/>
                </a:cxn>
                <a:cxn ang="0">
                  <a:pos x="86" y="7"/>
                </a:cxn>
                <a:cxn ang="0">
                  <a:pos x="82" y="0"/>
                </a:cxn>
                <a:cxn ang="0">
                  <a:pos x="69" y="16"/>
                </a:cxn>
                <a:cxn ang="0">
                  <a:pos x="59" y="31"/>
                </a:cxn>
                <a:cxn ang="0">
                  <a:pos x="54" y="49"/>
                </a:cxn>
                <a:cxn ang="0">
                  <a:pos x="45" y="69"/>
                </a:cxn>
                <a:cxn ang="0">
                  <a:pos x="38" y="81"/>
                </a:cxn>
                <a:cxn ang="0">
                  <a:pos x="33" y="83"/>
                </a:cxn>
                <a:cxn ang="0">
                  <a:pos x="29" y="79"/>
                </a:cxn>
                <a:cxn ang="0">
                  <a:pos x="20" y="78"/>
                </a:cxn>
                <a:cxn ang="0">
                  <a:pos x="14" y="81"/>
                </a:cxn>
                <a:cxn ang="0">
                  <a:pos x="8" y="90"/>
                </a:cxn>
                <a:cxn ang="0">
                  <a:pos x="6" y="99"/>
                </a:cxn>
                <a:cxn ang="0">
                  <a:pos x="3" y="105"/>
                </a:cxn>
                <a:cxn ang="0">
                  <a:pos x="4" y="115"/>
                </a:cxn>
                <a:cxn ang="0">
                  <a:pos x="11" y="125"/>
                </a:cxn>
                <a:cxn ang="0">
                  <a:pos x="20" y="130"/>
                </a:cxn>
                <a:cxn ang="0">
                  <a:pos x="21" y="133"/>
                </a:cxn>
                <a:cxn ang="0">
                  <a:pos x="18" y="140"/>
                </a:cxn>
                <a:cxn ang="0">
                  <a:pos x="19" y="148"/>
                </a:cxn>
                <a:cxn ang="0">
                  <a:pos x="15" y="158"/>
                </a:cxn>
                <a:cxn ang="0">
                  <a:pos x="13" y="171"/>
                </a:cxn>
                <a:cxn ang="0">
                  <a:pos x="16" y="175"/>
                </a:cxn>
                <a:cxn ang="0">
                  <a:pos x="19" y="175"/>
                </a:cxn>
                <a:cxn ang="0">
                  <a:pos x="29" y="172"/>
                </a:cxn>
                <a:cxn ang="0">
                  <a:pos x="36" y="164"/>
                </a:cxn>
                <a:cxn ang="0">
                  <a:pos x="36" y="155"/>
                </a:cxn>
                <a:cxn ang="0">
                  <a:pos x="42" y="152"/>
                </a:cxn>
                <a:cxn ang="0">
                  <a:pos x="52" y="152"/>
                </a:cxn>
                <a:cxn ang="0">
                  <a:pos x="58" y="154"/>
                </a:cxn>
                <a:cxn ang="0">
                  <a:pos x="66" y="152"/>
                </a:cxn>
                <a:cxn ang="0">
                  <a:pos x="74" y="155"/>
                </a:cxn>
                <a:cxn ang="0">
                  <a:pos x="90" y="159"/>
                </a:cxn>
                <a:cxn ang="0">
                  <a:pos x="98" y="156"/>
                </a:cxn>
                <a:cxn ang="0">
                  <a:pos x="100" y="148"/>
                </a:cxn>
                <a:cxn ang="0">
                  <a:pos x="97" y="141"/>
                </a:cxn>
              </a:cxnLst>
              <a:rect l="0" t="0" r="r" b="b"/>
              <a:pathLst>
                <a:path w="100" h="176">
                  <a:moveTo>
                    <a:pt x="97" y="140"/>
                  </a:moveTo>
                  <a:lnTo>
                    <a:pt x="97" y="139"/>
                  </a:lnTo>
                  <a:lnTo>
                    <a:pt x="95" y="138"/>
                  </a:lnTo>
                  <a:lnTo>
                    <a:pt x="94" y="136"/>
                  </a:lnTo>
                  <a:lnTo>
                    <a:pt x="93" y="133"/>
                  </a:lnTo>
                  <a:lnTo>
                    <a:pt x="91" y="131"/>
                  </a:lnTo>
                  <a:lnTo>
                    <a:pt x="86" y="125"/>
                  </a:lnTo>
                  <a:lnTo>
                    <a:pt x="82" y="119"/>
                  </a:lnTo>
                  <a:lnTo>
                    <a:pt x="81" y="115"/>
                  </a:lnTo>
                  <a:lnTo>
                    <a:pt x="80" y="110"/>
                  </a:lnTo>
                  <a:lnTo>
                    <a:pt x="79" y="105"/>
                  </a:lnTo>
                  <a:lnTo>
                    <a:pt x="78" y="102"/>
                  </a:lnTo>
                  <a:lnTo>
                    <a:pt x="78" y="100"/>
                  </a:lnTo>
                  <a:lnTo>
                    <a:pt x="79" y="98"/>
                  </a:lnTo>
                  <a:lnTo>
                    <a:pt x="80" y="95"/>
                  </a:lnTo>
                  <a:lnTo>
                    <a:pt x="82" y="86"/>
                  </a:lnTo>
                  <a:lnTo>
                    <a:pt x="84" y="83"/>
                  </a:lnTo>
                  <a:lnTo>
                    <a:pt x="85" y="80"/>
                  </a:lnTo>
                  <a:lnTo>
                    <a:pt x="86" y="78"/>
                  </a:lnTo>
                  <a:lnTo>
                    <a:pt x="86" y="75"/>
                  </a:lnTo>
                  <a:lnTo>
                    <a:pt x="87" y="72"/>
                  </a:lnTo>
                  <a:lnTo>
                    <a:pt x="92" y="73"/>
                  </a:lnTo>
                  <a:lnTo>
                    <a:pt x="92" y="70"/>
                  </a:lnTo>
                  <a:lnTo>
                    <a:pt x="92" y="66"/>
                  </a:lnTo>
                  <a:lnTo>
                    <a:pt x="91" y="64"/>
                  </a:lnTo>
                  <a:lnTo>
                    <a:pt x="90" y="59"/>
                  </a:lnTo>
                  <a:lnTo>
                    <a:pt x="90" y="56"/>
                  </a:lnTo>
                  <a:lnTo>
                    <a:pt x="88" y="53"/>
                  </a:lnTo>
                  <a:lnTo>
                    <a:pt x="85" y="47"/>
                  </a:lnTo>
                  <a:lnTo>
                    <a:pt x="83" y="44"/>
                  </a:lnTo>
                  <a:lnTo>
                    <a:pt x="81" y="42"/>
                  </a:lnTo>
                  <a:lnTo>
                    <a:pt x="77" y="39"/>
                  </a:lnTo>
                  <a:lnTo>
                    <a:pt x="75" y="38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3" y="34"/>
                  </a:lnTo>
                  <a:lnTo>
                    <a:pt x="75" y="33"/>
                  </a:lnTo>
                  <a:lnTo>
                    <a:pt x="77" y="31"/>
                  </a:lnTo>
                  <a:lnTo>
                    <a:pt x="79" y="31"/>
                  </a:lnTo>
                  <a:lnTo>
                    <a:pt x="81" y="30"/>
                  </a:lnTo>
                  <a:lnTo>
                    <a:pt x="84" y="30"/>
                  </a:lnTo>
                  <a:lnTo>
                    <a:pt x="91" y="29"/>
                  </a:lnTo>
                  <a:lnTo>
                    <a:pt x="90" y="23"/>
                  </a:lnTo>
                  <a:lnTo>
                    <a:pt x="90" y="19"/>
                  </a:lnTo>
                  <a:lnTo>
                    <a:pt x="88" y="15"/>
                  </a:lnTo>
                  <a:lnTo>
                    <a:pt x="88" y="13"/>
                  </a:lnTo>
                  <a:lnTo>
                    <a:pt x="87" y="12"/>
                  </a:lnTo>
                  <a:lnTo>
                    <a:pt x="86" y="7"/>
                  </a:lnTo>
                  <a:lnTo>
                    <a:pt x="86" y="5"/>
                  </a:lnTo>
                  <a:lnTo>
                    <a:pt x="85" y="3"/>
                  </a:lnTo>
                  <a:lnTo>
                    <a:pt x="82" y="0"/>
                  </a:lnTo>
                  <a:lnTo>
                    <a:pt x="75" y="7"/>
                  </a:lnTo>
                  <a:lnTo>
                    <a:pt x="72" y="11"/>
                  </a:lnTo>
                  <a:lnTo>
                    <a:pt x="69" y="16"/>
                  </a:lnTo>
                  <a:lnTo>
                    <a:pt x="65" y="20"/>
                  </a:lnTo>
                  <a:lnTo>
                    <a:pt x="62" y="26"/>
                  </a:lnTo>
                  <a:lnTo>
                    <a:pt x="59" y="31"/>
                  </a:lnTo>
                  <a:lnTo>
                    <a:pt x="57" y="36"/>
                  </a:lnTo>
                  <a:lnTo>
                    <a:pt x="55" y="43"/>
                  </a:lnTo>
                  <a:lnTo>
                    <a:pt x="54" y="49"/>
                  </a:lnTo>
                  <a:lnTo>
                    <a:pt x="50" y="58"/>
                  </a:lnTo>
                  <a:lnTo>
                    <a:pt x="48" y="63"/>
                  </a:lnTo>
                  <a:lnTo>
                    <a:pt x="45" y="69"/>
                  </a:lnTo>
                  <a:lnTo>
                    <a:pt x="44" y="74"/>
                  </a:lnTo>
                  <a:lnTo>
                    <a:pt x="41" y="79"/>
                  </a:lnTo>
                  <a:lnTo>
                    <a:pt x="38" y="81"/>
                  </a:lnTo>
                  <a:lnTo>
                    <a:pt x="37" y="82"/>
                  </a:lnTo>
                  <a:lnTo>
                    <a:pt x="35" y="82"/>
                  </a:lnTo>
                  <a:lnTo>
                    <a:pt x="33" y="83"/>
                  </a:lnTo>
                  <a:lnTo>
                    <a:pt x="32" y="82"/>
                  </a:lnTo>
                  <a:lnTo>
                    <a:pt x="31" y="80"/>
                  </a:lnTo>
                  <a:lnTo>
                    <a:pt x="29" y="79"/>
                  </a:lnTo>
                  <a:lnTo>
                    <a:pt x="26" y="78"/>
                  </a:lnTo>
                  <a:lnTo>
                    <a:pt x="22" y="78"/>
                  </a:lnTo>
                  <a:lnTo>
                    <a:pt x="20" y="78"/>
                  </a:lnTo>
                  <a:lnTo>
                    <a:pt x="19" y="78"/>
                  </a:lnTo>
                  <a:lnTo>
                    <a:pt x="17" y="78"/>
                  </a:lnTo>
                  <a:lnTo>
                    <a:pt x="14" y="81"/>
                  </a:lnTo>
                  <a:lnTo>
                    <a:pt x="11" y="83"/>
                  </a:lnTo>
                  <a:lnTo>
                    <a:pt x="10" y="85"/>
                  </a:lnTo>
                  <a:lnTo>
                    <a:pt x="8" y="90"/>
                  </a:lnTo>
                  <a:lnTo>
                    <a:pt x="7" y="93"/>
                  </a:lnTo>
                  <a:lnTo>
                    <a:pt x="7" y="96"/>
                  </a:lnTo>
                  <a:lnTo>
                    <a:pt x="6" y="99"/>
                  </a:lnTo>
                  <a:lnTo>
                    <a:pt x="5" y="100"/>
                  </a:lnTo>
                  <a:lnTo>
                    <a:pt x="3" y="103"/>
                  </a:lnTo>
                  <a:lnTo>
                    <a:pt x="3" y="105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4" y="115"/>
                  </a:lnTo>
                  <a:lnTo>
                    <a:pt x="6" y="117"/>
                  </a:lnTo>
                  <a:lnTo>
                    <a:pt x="8" y="122"/>
                  </a:lnTo>
                  <a:lnTo>
                    <a:pt x="11" y="125"/>
                  </a:lnTo>
                  <a:lnTo>
                    <a:pt x="13" y="127"/>
                  </a:lnTo>
                  <a:lnTo>
                    <a:pt x="15" y="128"/>
                  </a:lnTo>
                  <a:lnTo>
                    <a:pt x="20" y="130"/>
                  </a:lnTo>
                  <a:lnTo>
                    <a:pt x="22" y="130"/>
                  </a:lnTo>
                  <a:lnTo>
                    <a:pt x="22" y="132"/>
                  </a:lnTo>
                  <a:lnTo>
                    <a:pt x="21" y="133"/>
                  </a:lnTo>
                  <a:lnTo>
                    <a:pt x="20" y="134"/>
                  </a:lnTo>
                  <a:lnTo>
                    <a:pt x="18" y="139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9" y="146"/>
                  </a:lnTo>
                  <a:lnTo>
                    <a:pt x="19" y="148"/>
                  </a:lnTo>
                  <a:lnTo>
                    <a:pt x="18" y="150"/>
                  </a:lnTo>
                  <a:lnTo>
                    <a:pt x="16" y="154"/>
                  </a:lnTo>
                  <a:lnTo>
                    <a:pt x="15" y="158"/>
                  </a:lnTo>
                  <a:lnTo>
                    <a:pt x="14" y="166"/>
                  </a:lnTo>
                  <a:lnTo>
                    <a:pt x="13" y="169"/>
                  </a:lnTo>
                  <a:lnTo>
                    <a:pt x="13" y="171"/>
                  </a:lnTo>
                  <a:lnTo>
                    <a:pt x="13" y="173"/>
                  </a:lnTo>
                  <a:lnTo>
                    <a:pt x="16" y="176"/>
                  </a:lnTo>
                  <a:lnTo>
                    <a:pt x="16" y="175"/>
                  </a:lnTo>
                  <a:lnTo>
                    <a:pt x="17" y="175"/>
                  </a:lnTo>
                  <a:lnTo>
                    <a:pt x="17" y="176"/>
                  </a:lnTo>
                  <a:lnTo>
                    <a:pt x="19" y="175"/>
                  </a:lnTo>
                  <a:lnTo>
                    <a:pt x="23" y="173"/>
                  </a:lnTo>
                  <a:lnTo>
                    <a:pt x="27" y="173"/>
                  </a:lnTo>
                  <a:lnTo>
                    <a:pt x="29" y="172"/>
                  </a:lnTo>
                  <a:lnTo>
                    <a:pt x="33" y="169"/>
                  </a:lnTo>
                  <a:lnTo>
                    <a:pt x="35" y="166"/>
                  </a:lnTo>
                  <a:lnTo>
                    <a:pt x="36" y="164"/>
                  </a:lnTo>
                  <a:lnTo>
                    <a:pt x="35" y="161"/>
                  </a:lnTo>
                  <a:lnTo>
                    <a:pt x="36" y="159"/>
                  </a:lnTo>
                  <a:lnTo>
                    <a:pt x="36" y="155"/>
                  </a:lnTo>
                  <a:lnTo>
                    <a:pt x="38" y="153"/>
                  </a:lnTo>
                  <a:lnTo>
                    <a:pt x="40" y="152"/>
                  </a:lnTo>
                  <a:lnTo>
                    <a:pt x="42" y="152"/>
                  </a:lnTo>
                  <a:lnTo>
                    <a:pt x="45" y="152"/>
                  </a:lnTo>
                  <a:lnTo>
                    <a:pt x="49" y="152"/>
                  </a:lnTo>
                  <a:lnTo>
                    <a:pt x="52" y="152"/>
                  </a:lnTo>
                  <a:lnTo>
                    <a:pt x="54" y="154"/>
                  </a:lnTo>
                  <a:lnTo>
                    <a:pt x="55" y="156"/>
                  </a:lnTo>
                  <a:lnTo>
                    <a:pt x="58" y="154"/>
                  </a:lnTo>
                  <a:lnTo>
                    <a:pt x="61" y="152"/>
                  </a:lnTo>
                  <a:lnTo>
                    <a:pt x="63" y="152"/>
                  </a:lnTo>
                  <a:lnTo>
                    <a:pt x="66" y="152"/>
                  </a:lnTo>
                  <a:lnTo>
                    <a:pt x="69" y="153"/>
                  </a:lnTo>
                  <a:lnTo>
                    <a:pt x="71" y="154"/>
                  </a:lnTo>
                  <a:lnTo>
                    <a:pt x="74" y="155"/>
                  </a:lnTo>
                  <a:lnTo>
                    <a:pt x="80" y="156"/>
                  </a:lnTo>
                  <a:lnTo>
                    <a:pt x="86" y="158"/>
                  </a:lnTo>
                  <a:lnTo>
                    <a:pt x="90" y="159"/>
                  </a:lnTo>
                  <a:lnTo>
                    <a:pt x="93" y="159"/>
                  </a:lnTo>
                  <a:lnTo>
                    <a:pt x="96" y="158"/>
                  </a:lnTo>
                  <a:lnTo>
                    <a:pt x="98" y="156"/>
                  </a:lnTo>
                  <a:lnTo>
                    <a:pt x="99" y="154"/>
                  </a:lnTo>
                  <a:lnTo>
                    <a:pt x="100" y="151"/>
                  </a:lnTo>
                  <a:lnTo>
                    <a:pt x="100" y="148"/>
                  </a:lnTo>
                  <a:lnTo>
                    <a:pt x="98" y="145"/>
                  </a:lnTo>
                  <a:lnTo>
                    <a:pt x="97" y="142"/>
                  </a:lnTo>
                  <a:lnTo>
                    <a:pt x="97" y="141"/>
                  </a:lnTo>
                  <a:lnTo>
                    <a:pt x="97" y="14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5" name="Freeform 1789">
              <a:extLst>
                <a:ext uri="{FF2B5EF4-FFF2-40B4-BE49-F238E27FC236}">
                  <a16:creationId xmlns:a16="http://schemas.microsoft.com/office/drawing/2014/main" id="{AFD96C63-8E6C-4349-B75C-2C25C8040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3" y="4092576"/>
              <a:ext cx="58738" cy="168275"/>
            </a:xfrm>
            <a:custGeom>
              <a:avLst/>
              <a:gdLst/>
              <a:ahLst/>
              <a:cxnLst>
                <a:cxn ang="0">
                  <a:pos x="29" y="85"/>
                </a:cxn>
                <a:cxn ang="0">
                  <a:pos x="27" y="78"/>
                </a:cxn>
                <a:cxn ang="0">
                  <a:pos x="28" y="73"/>
                </a:cxn>
                <a:cxn ang="0">
                  <a:pos x="29" y="67"/>
                </a:cxn>
                <a:cxn ang="0">
                  <a:pos x="30" y="59"/>
                </a:cxn>
                <a:cxn ang="0">
                  <a:pos x="33" y="54"/>
                </a:cxn>
                <a:cxn ang="0">
                  <a:pos x="36" y="48"/>
                </a:cxn>
                <a:cxn ang="0">
                  <a:pos x="36" y="37"/>
                </a:cxn>
                <a:cxn ang="0">
                  <a:pos x="35" y="28"/>
                </a:cxn>
                <a:cxn ang="0">
                  <a:pos x="34" y="24"/>
                </a:cxn>
                <a:cxn ang="0">
                  <a:pos x="34" y="20"/>
                </a:cxn>
                <a:cxn ang="0">
                  <a:pos x="33" y="10"/>
                </a:cxn>
                <a:cxn ang="0">
                  <a:pos x="31" y="7"/>
                </a:cxn>
                <a:cxn ang="0">
                  <a:pos x="28" y="4"/>
                </a:cxn>
                <a:cxn ang="0">
                  <a:pos x="24" y="0"/>
                </a:cxn>
                <a:cxn ang="0">
                  <a:pos x="21" y="1"/>
                </a:cxn>
                <a:cxn ang="0">
                  <a:pos x="18" y="5"/>
                </a:cxn>
                <a:cxn ang="0">
                  <a:pos x="14" y="13"/>
                </a:cxn>
                <a:cxn ang="0">
                  <a:pos x="7" y="17"/>
                </a:cxn>
                <a:cxn ang="0">
                  <a:pos x="2" y="19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8"/>
                </a:cxn>
                <a:cxn ang="0">
                  <a:pos x="2" y="34"/>
                </a:cxn>
                <a:cxn ang="0">
                  <a:pos x="5" y="42"/>
                </a:cxn>
                <a:cxn ang="0">
                  <a:pos x="8" y="43"/>
                </a:cxn>
                <a:cxn ang="0">
                  <a:pos x="11" y="51"/>
                </a:cxn>
                <a:cxn ang="0">
                  <a:pos x="13" y="59"/>
                </a:cxn>
                <a:cxn ang="0">
                  <a:pos x="12" y="73"/>
                </a:cxn>
                <a:cxn ang="0">
                  <a:pos x="14" y="81"/>
                </a:cxn>
                <a:cxn ang="0">
                  <a:pos x="14" y="91"/>
                </a:cxn>
                <a:cxn ang="0">
                  <a:pos x="12" y="99"/>
                </a:cxn>
                <a:cxn ang="0">
                  <a:pos x="12" y="104"/>
                </a:cxn>
                <a:cxn ang="0">
                  <a:pos x="17" y="104"/>
                </a:cxn>
                <a:cxn ang="0">
                  <a:pos x="22" y="105"/>
                </a:cxn>
                <a:cxn ang="0">
                  <a:pos x="26" y="106"/>
                </a:cxn>
                <a:cxn ang="0">
                  <a:pos x="28" y="104"/>
                </a:cxn>
                <a:cxn ang="0">
                  <a:pos x="31" y="103"/>
                </a:cxn>
                <a:cxn ang="0">
                  <a:pos x="31" y="97"/>
                </a:cxn>
                <a:cxn ang="0">
                  <a:pos x="30" y="88"/>
                </a:cxn>
              </a:cxnLst>
              <a:rect l="0" t="0" r="r" b="b"/>
              <a:pathLst>
                <a:path w="37" h="106">
                  <a:moveTo>
                    <a:pt x="30" y="88"/>
                  </a:moveTo>
                  <a:lnTo>
                    <a:pt x="29" y="85"/>
                  </a:lnTo>
                  <a:lnTo>
                    <a:pt x="28" y="80"/>
                  </a:lnTo>
                  <a:lnTo>
                    <a:pt x="27" y="78"/>
                  </a:lnTo>
                  <a:lnTo>
                    <a:pt x="27" y="76"/>
                  </a:lnTo>
                  <a:lnTo>
                    <a:pt x="28" y="73"/>
                  </a:lnTo>
                  <a:lnTo>
                    <a:pt x="28" y="71"/>
                  </a:lnTo>
                  <a:lnTo>
                    <a:pt x="29" y="67"/>
                  </a:lnTo>
                  <a:lnTo>
                    <a:pt x="29" y="63"/>
                  </a:lnTo>
                  <a:lnTo>
                    <a:pt x="30" y="59"/>
                  </a:lnTo>
                  <a:lnTo>
                    <a:pt x="30" y="58"/>
                  </a:lnTo>
                  <a:lnTo>
                    <a:pt x="33" y="54"/>
                  </a:lnTo>
                  <a:lnTo>
                    <a:pt x="34" y="51"/>
                  </a:lnTo>
                  <a:lnTo>
                    <a:pt x="36" y="48"/>
                  </a:lnTo>
                  <a:lnTo>
                    <a:pt x="37" y="43"/>
                  </a:lnTo>
                  <a:lnTo>
                    <a:pt x="36" y="37"/>
                  </a:lnTo>
                  <a:lnTo>
                    <a:pt x="36" y="32"/>
                  </a:lnTo>
                  <a:lnTo>
                    <a:pt x="35" y="28"/>
                  </a:lnTo>
                  <a:lnTo>
                    <a:pt x="35" y="26"/>
                  </a:lnTo>
                  <a:lnTo>
                    <a:pt x="34" y="24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3" y="14"/>
                  </a:lnTo>
                  <a:lnTo>
                    <a:pt x="33" y="10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8" y="5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7" y="17"/>
                  </a:lnTo>
                  <a:lnTo>
                    <a:pt x="4" y="17"/>
                  </a:lnTo>
                  <a:lnTo>
                    <a:pt x="2" y="19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3" y="24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8"/>
                  </a:lnTo>
                  <a:lnTo>
                    <a:pt x="1" y="30"/>
                  </a:lnTo>
                  <a:lnTo>
                    <a:pt x="2" y="34"/>
                  </a:lnTo>
                  <a:lnTo>
                    <a:pt x="3" y="38"/>
                  </a:lnTo>
                  <a:lnTo>
                    <a:pt x="5" y="42"/>
                  </a:lnTo>
                  <a:lnTo>
                    <a:pt x="6" y="43"/>
                  </a:lnTo>
                  <a:lnTo>
                    <a:pt x="8" y="43"/>
                  </a:lnTo>
                  <a:lnTo>
                    <a:pt x="9" y="46"/>
                  </a:lnTo>
                  <a:lnTo>
                    <a:pt x="11" y="51"/>
                  </a:lnTo>
                  <a:lnTo>
                    <a:pt x="12" y="55"/>
                  </a:lnTo>
                  <a:lnTo>
                    <a:pt x="13" y="59"/>
                  </a:lnTo>
                  <a:lnTo>
                    <a:pt x="12" y="69"/>
                  </a:lnTo>
                  <a:lnTo>
                    <a:pt x="12" y="73"/>
                  </a:lnTo>
                  <a:lnTo>
                    <a:pt x="13" y="77"/>
                  </a:lnTo>
                  <a:lnTo>
                    <a:pt x="14" y="81"/>
                  </a:lnTo>
                  <a:lnTo>
                    <a:pt x="14" y="87"/>
                  </a:lnTo>
                  <a:lnTo>
                    <a:pt x="14" y="91"/>
                  </a:lnTo>
                  <a:lnTo>
                    <a:pt x="13" y="95"/>
                  </a:lnTo>
                  <a:lnTo>
                    <a:pt x="12" y="99"/>
                  </a:lnTo>
                  <a:lnTo>
                    <a:pt x="11" y="103"/>
                  </a:lnTo>
                  <a:lnTo>
                    <a:pt x="12" y="104"/>
                  </a:lnTo>
                  <a:lnTo>
                    <a:pt x="15" y="104"/>
                  </a:lnTo>
                  <a:lnTo>
                    <a:pt x="17" y="104"/>
                  </a:lnTo>
                  <a:lnTo>
                    <a:pt x="18" y="104"/>
                  </a:lnTo>
                  <a:lnTo>
                    <a:pt x="22" y="105"/>
                  </a:lnTo>
                  <a:lnTo>
                    <a:pt x="24" y="105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8" y="104"/>
                  </a:lnTo>
                  <a:lnTo>
                    <a:pt x="29" y="103"/>
                  </a:lnTo>
                  <a:lnTo>
                    <a:pt x="31" y="103"/>
                  </a:lnTo>
                  <a:lnTo>
                    <a:pt x="31" y="104"/>
                  </a:lnTo>
                  <a:lnTo>
                    <a:pt x="31" y="97"/>
                  </a:lnTo>
                  <a:lnTo>
                    <a:pt x="31" y="88"/>
                  </a:lnTo>
                  <a:lnTo>
                    <a:pt x="30" y="88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6" name="Freeform 1790">
              <a:extLst>
                <a:ext uri="{FF2B5EF4-FFF2-40B4-BE49-F238E27FC236}">
                  <a16:creationId xmlns:a16="http://schemas.microsoft.com/office/drawing/2014/main" id="{FD1C82F9-F798-2A42-83EF-1ED01A35B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75" y="4065588"/>
              <a:ext cx="252413" cy="242888"/>
            </a:xfrm>
            <a:custGeom>
              <a:avLst/>
              <a:gdLst/>
              <a:ahLst/>
              <a:cxnLst>
                <a:cxn ang="0">
                  <a:pos x="158" y="26"/>
                </a:cxn>
                <a:cxn ang="0">
                  <a:pos x="155" y="15"/>
                </a:cxn>
                <a:cxn ang="0">
                  <a:pos x="150" y="7"/>
                </a:cxn>
                <a:cxn ang="0">
                  <a:pos x="143" y="1"/>
                </a:cxn>
                <a:cxn ang="0">
                  <a:pos x="135" y="5"/>
                </a:cxn>
                <a:cxn ang="0">
                  <a:pos x="125" y="10"/>
                </a:cxn>
                <a:cxn ang="0">
                  <a:pos x="113" y="4"/>
                </a:cxn>
                <a:cxn ang="0">
                  <a:pos x="104" y="8"/>
                </a:cxn>
                <a:cxn ang="0">
                  <a:pos x="96" y="12"/>
                </a:cxn>
                <a:cxn ang="0">
                  <a:pos x="84" y="7"/>
                </a:cxn>
                <a:cxn ang="0">
                  <a:pos x="64" y="10"/>
                </a:cxn>
                <a:cxn ang="0">
                  <a:pos x="55" y="8"/>
                </a:cxn>
                <a:cxn ang="0">
                  <a:pos x="51" y="2"/>
                </a:cxn>
                <a:cxn ang="0">
                  <a:pos x="45" y="2"/>
                </a:cxn>
                <a:cxn ang="0">
                  <a:pos x="38" y="0"/>
                </a:cxn>
                <a:cxn ang="0">
                  <a:pos x="25" y="2"/>
                </a:cxn>
                <a:cxn ang="0">
                  <a:pos x="20" y="8"/>
                </a:cxn>
                <a:cxn ang="0">
                  <a:pos x="9" y="23"/>
                </a:cxn>
                <a:cxn ang="0">
                  <a:pos x="6" y="31"/>
                </a:cxn>
                <a:cxn ang="0">
                  <a:pos x="7" y="41"/>
                </a:cxn>
                <a:cxn ang="0">
                  <a:pos x="9" y="49"/>
                </a:cxn>
                <a:cxn ang="0">
                  <a:pos x="9" y="65"/>
                </a:cxn>
                <a:cxn ang="0">
                  <a:pos x="3" y="75"/>
                </a:cxn>
                <a:cxn ang="0">
                  <a:pos x="2" y="84"/>
                </a:cxn>
                <a:cxn ang="0">
                  <a:pos x="0" y="93"/>
                </a:cxn>
                <a:cxn ang="0">
                  <a:pos x="2" y="102"/>
                </a:cxn>
                <a:cxn ang="0">
                  <a:pos x="4" y="121"/>
                </a:cxn>
                <a:cxn ang="0">
                  <a:pos x="10" y="121"/>
                </a:cxn>
                <a:cxn ang="0">
                  <a:pos x="15" y="121"/>
                </a:cxn>
                <a:cxn ang="0">
                  <a:pos x="22" y="120"/>
                </a:cxn>
                <a:cxn ang="0">
                  <a:pos x="35" y="130"/>
                </a:cxn>
                <a:cxn ang="0">
                  <a:pos x="38" y="141"/>
                </a:cxn>
                <a:cxn ang="0">
                  <a:pos x="45" y="151"/>
                </a:cxn>
                <a:cxn ang="0">
                  <a:pos x="52" y="152"/>
                </a:cxn>
                <a:cxn ang="0">
                  <a:pos x="53" y="147"/>
                </a:cxn>
                <a:cxn ang="0">
                  <a:pos x="56" y="145"/>
                </a:cxn>
                <a:cxn ang="0">
                  <a:pos x="67" y="150"/>
                </a:cxn>
                <a:cxn ang="0">
                  <a:pos x="72" y="143"/>
                </a:cxn>
                <a:cxn ang="0">
                  <a:pos x="77" y="144"/>
                </a:cxn>
                <a:cxn ang="0">
                  <a:pos x="80" y="136"/>
                </a:cxn>
                <a:cxn ang="0">
                  <a:pos x="84" y="129"/>
                </a:cxn>
                <a:cxn ang="0">
                  <a:pos x="87" y="118"/>
                </a:cxn>
                <a:cxn ang="0">
                  <a:pos x="94" y="111"/>
                </a:cxn>
                <a:cxn ang="0">
                  <a:pos x="99" y="111"/>
                </a:cxn>
                <a:cxn ang="0">
                  <a:pos x="108" y="113"/>
                </a:cxn>
                <a:cxn ang="0">
                  <a:pos x="112" y="115"/>
                </a:cxn>
                <a:cxn ang="0">
                  <a:pos x="118" y="112"/>
                </a:cxn>
                <a:cxn ang="0">
                  <a:pos x="125" y="96"/>
                </a:cxn>
                <a:cxn ang="0">
                  <a:pos x="132" y="76"/>
                </a:cxn>
                <a:cxn ang="0">
                  <a:pos x="139" y="59"/>
                </a:cxn>
                <a:cxn ang="0">
                  <a:pos x="149" y="44"/>
                </a:cxn>
                <a:cxn ang="0">
                  <a:pos x="158" y="32"/>
                </a:cxn>
              </a:cxnLst>
              <a:rect l="0" t="0" r="r" b="b"/>
              <a:pathLst>
                <a:path w="159" h="153">
                  <a:moveTo>
                    <a:pt x="157" y="30"/>
                  </a:moveTo>
                  <a:lnTo>
                    <a:pt x="158" y="28"/>
                  </a:lnTo>
                  <a:lnTo>
                    <a:pt x="158" y="26"/>
                  </a:lnTo>
                  <a:lnTo>
                    <a:pt x="156" y="23"/>
                  </a:lnTo>
                  <a:lnTo>
                    <a:pt x="155" y="19"/>
                  </a:lnTo>
                  <a:lnTo>
                    <a:pt x="155" y="15"/>
                  </a:lnTo>
                  <a:lnTo>
                    <a:pt x="153" y="11"/>
                  </a:lnTo>
                  <a:lnTo>
                    <a:pt x="151" y="8"/>
                  </a:lnTo>
                  <a:lnTo>
                    <a:pt x="150" y="7"/>
                  </a:lnTo>
                  <a:lnTo>
                    <a:pt x="148" y="6"/>
                  </a:lnTo>
                  <a:lnTo>
                    <a:pt x="146" y="4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39" y="4"/>
                  </a:lnTo>
                  <a:lnTo>
                    <a:pt x="135" y="5"/>
                  </a:lnTo>
                  <a:lnTo>
                    <a:pt x="132" y="7"/>
                  </a:lnTo>
                  <a:lnTo>
                    <a:pt x="128" y="9"/>
                  </a:lnTo>
                  <a:lnTo>
                    <a:pt x="125" y="10"/>
                  </a:lnTo>
                  <a:lnTo>
                    <a:pt x="122" y="9"/>
                  </a:lnTo>
                  <a:lnTo>
                    <a:pt x="118" y="6"/>
                  </a:lnTo>
                  <a:lnTo>
                    <a:pt x="113" y="4"/>
                  </a:lnTo>
                  <a:lnTo>
                    <a:pt x="109" y="6"/>
                  </a:lnTo>
                  <a:lnTo>
                    <a:pt x="106" y="6"/>
                  </a:lnTo>
                  <a:lnTo>
                    <a:pt x="104" y="8"/>
                  </a:lnTo>
                  <a:lnTo>
                    <a:pt x="102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3" y="12"/>
                  </a:lnTo>
                  <a:lnTo>
                    <a:pt x="90" y="9"/>
                  </a:lnTo>
                  <a:lnTo>
                    <a:pt x="84" y="7"/>
                  </a:lnTo>
                  <a:lnTo>
                    <a:pt x="78" y="7"/>
                  </a:lnTo>
                  <a:lnTo>
                    <a:pt x="68" y="10"/>
                  </a:lnTo>
                  <a:lnTo>
                    <a:pt x="64" y="10"/>
                  </a:lnTo>
                  <a:lnTo>
                    <a:pt x="61" y="9"/>
                  </a:lnTo>
                  <a:lnTo>
                    <a:pt x="59" y="8"/>
                  </a:lnTo>
                  <a:lnTo>
                    <a:pt x="55" y="8"/>
                  </a:lnTo>
                  <a:lnTo>
                    <a:pt x="53" y="6"/>
                  </a:lnTo>
                  <a:lnTo>
                    <a:pt x="52" y="4"/>
                  </a:lnTo>
                  <a:lnTo>
                    <a:pt x="51" y="2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5" y="2"/>
                  </a:lnTo>
                  <a:lnTo>
                    <a:pt x="23" y="3"/>
                  </a:lnTo>
                  <a:lnTo>
                    <a:pt x="22" y="5"/>
                  </a:lnTo>
                  <a:lnTo>
                    <a:pt x="20" y="8"/>
                  </a:lnTo>
                  <a:lnTo>
                    <a:pt x="16" y="17"/>
                  </a:lnTo>
                  <a:lnTo>
                    <a:pt x="11" y="22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6" y="27"/>
                  </a:lnTo>
                  <a:lnTo>
                    <a:pt x="6" y="31"/>
                  </a:lnTo>
                  <a:lnTo>
                    <a:pt x="7" y="37"/>
                  </a:lnTo>
                  <a:lnTo>
                    <a:pt x="7" y="38"/>
                  </a:lnTo>
                  <a:lnTo>
                    <a:pt x="7" y="41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9" y="49"/>
                  </a:lnTo>
                  <a:lnTo>
                    <a:pt x="9" y="54"/>
                  </a:lnTo>
                  <a:lnTo>
                    <a:pt x="10" y="60"/>
                  </a:lnTo>
                  <a:lnTo>
                    <a:pt x="9" y="65"/>
                  </a:lnTo>
                  <a:lnTo>
                    <a:pt x="7" y="68"/>
                  </a:lnTo>
                  <a:lnTo>
                    <a:pt x="6" y="71"/>
                  </a:lnTo>
                  <a:lnTo>
                    <a:pt x="3" y="75"/>
                  </a:lnTo>
                  <a:lnTo>
                    <a:pt x="3" y="76"/>
                  </a:lnTo>
                  <a:lnTo>
                    <a:pt x="2" y="80"/>
                  </a:lnTo>
                  <a:lnTo>
                    <a:pt x="2" y="84"/>
                  </a:lnTo>
                  <a:lnTo>
                    <a:pt x="1" y="88"/>
                  </a:lnTo>
                  <a:lnTo>
                    <a:pt x="1" y="90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2" y="102"/>
                  </a:lnTo>
                  <a:lnTo>
                    <a:pt x="3" y="105"/>
                  </a:lnTo>
                  <a:lnTo>
                    <a:pt x="4" y="114"/>
                  </a:lnTo>
                  <a:lnTo>
                    <a:pt x="4" y="121"/>
                  </a:lnTo>
                  <a:lnTo>
                    <a:pt x="7" y="121"/>
                  </a:lnTo>
                  <a:lnTo>
                    <a:pt x="8" y="122"/>
                  </a:lnTo>
                  <a:lnTo>
                    <a:pt x="10" y="121"/>
                  </a:lnTo>
                  <a:lnTo>
                    <a:pt x="11" y="121"/>
                  </a:lnTo>
                  <a:lnTo>
                    <a:pt x="13" y="121"/>
                  </a:lnTo>
                  <a:lnTo>
                    <a:pt x="15" y="121"/>
                  </a:lnTo>
                  <a:lnTo>
                    <a:pt x="15" y="119"/>
                  </a:lnTo>
                  <a:lnTo>
                    <a:pt x="19" y="119"/>
                  </a:lnTo>
                  <a:lnTo>
                    <a:pt x="22" y="120"/>
                  </a:lnTo>
                  <a:lnTo>
                    <a:pt x="29" y="123"/>
                  </a:lnTo>
                  <a:lnTo>
                    <a:pt x="32" y="127"/>
                  </a:lnTo>
                  <a:lnTo>
                    <a:pt x="35" y="130"/>
                  </a:lnTo>
                  <a:lnTo>
                    <a:pt x="37" y="133"/>
                  </a:lnTo>
                  <a:lnTo>
                    <a:pt x="37" y="137"/>
                  </a:lnTo>
                  <a:lnTo>
                    <a:pt x="38" y="141"/>
                  </a:lnTo>
                  <a:lnTo>
                    <a:pt x="39" y="145"/>
                  </a:lnTo>
                  <a:lnTo>
                    <a:pt x="42" y="149"/>
                  </a:lnTo>
                  <a:lnTo>
                    <a:pt x="45" y="151"/>
                  </a:lnTo>
                  <a:lnTo>
                    <a:pt x="48" y="153"/>
                  </a:lnTo>
                  <a:lnTo>
                    <a:pt x="50" y="153"/>
                  </a:lnTo>
                  <a:lnTo>
                    <a:pt x="52" y="152"/>
                  </a:lnTo>
                  <a:lnTo>
                    <a:pt x="53" y="151"/>
                  </a:lnTo>
                  <a:lnTo>
                    <a:pt x="53" y="149"/>
                  </a:lnTo>
                  <a:lnTo>
                    <a:pt x="53" y="147"/>
                  </a:lnTo>
                  <a:lnTo>
                    <a:pt x="54" y="144"/>
                  </a:lnTo>
                  <a:lnTo>
                    <a:pt x="55" y="144"/>
                  </a:lnTo>
                  <a:lnTo>
                    <a:pt x="56" y="145"/>
                  </a:lnTo>
                  <a:lnTo>
                    <a:pt x="62" y="149"/>
                  </a:lnTo>
                  <a:lnTo>
                    <a:pt x="64" y="150"/>
                  </a:lnTo>
                  <a:lnTo>
                    <a:pt x="67" y="150"/>
                  </a:lnTo>
                  <a:lnTo>
                    <a:pt x="69" y="149"/>
                  </a:lnTo>
                  <a:lnTo>
                    <a:pt x="70" y="147"/>
                  </a:lnTo>
                  <a:lnTo>
                    <a:pt x="72" y="143"/>
                  </a:lnTo>
                  <a:lnTo>
                    <a:pt x="74" y="143"/>
                  </a:lnTo>
                  <a:lnTo>
                    <a:pt x="75" y="143"/>
                  </a:lnTo>
                  <a:lnTo>
                    <a:pt x="77" y="144"/>
                  </a:lnTo>
                  <a:lnTo>
                    <a:pt x="77" y="143"/>
                  </a:lnTo>
                  <a:lnTo>
                    <a:pt x="80" y="138"/>
                  </a:lnTo>
                  <a:lnTo>
                    <a:pt x="80" y="136"/>
                  </a:lnTo>
                  <a:lnTo>
                    <a:pt x="82" y="133"/>
                  </a:lnTo>
                  <a:lnTo>
                    <a:pt x="83" y="132"/>
                  </a:lnTo>
                  <a:lnTo>
                    <a:pt x="84" y="129"/>
                  </a:lnTo>
                  <a:lnTo>
                    <a:pt x="84" y="126"/>
                  </a:lnTo>
                  <a:lnTo>
                    <a:pt x="85" y="123"/>
                  </a:lnTo>
                  <a:lnTo>
                    <a:pt x="87" y="118"/>
                  </a:lnTo>
                  <a:lnTo>
                    <a:pt x="88" y="116"/>
                  </a:lnTo>
                  <a:lnTo>
                    <a:pt x="91" y="114"/>
                  </a:lnTo>
                  <a:lnTo>
                    <a:pt x="94" y="111"/>
                  </a:lnTo>
                  <a:lnTo>
                    <a:pt x="96" y="111"/>
                  </a:lnTo>
                  <a:lnTo>
                    <a:pt x="97" y="111"/>
                  </a:lnTo>
                  <a:lnTo>
                    <a:pt x="99" y="111"/>
                  </a:lnTo>
                  <a:lnTo>
                    <a:pt x="103" y="111"/>
                  </a:lnTo>
                  <a:lnTo>
                    <a:pt x="106" y="112"/>
                  </a:lnTo>
                  <a:lnTo>
                    <a:pt x="108" y="113"/>
                  </a:lnTo>
                  <a:lnTo>
                    <a:pt x="109" y="115"/>
                  </a:lnTo>
                  <a:lnTo>
                    <a:pt x="110" y="116"/>
                  </a:lnTo>
                  <a:lnTo>
                    <a:pt x="112" y="115"/>
                  </a:lnTo>
                  <a:lnTo>
                    <a:pt x="114" y="115"/>
                  </a:lnTo>
                  <a:lnTo>
                    <a:pt x="115" y="114"/>
                  </a:lnTo>
                  <a:lnTo>
                    <a:pt x="118" y="112"/>
                  </a:lnTo>
                  <a:lnTo>
                    <a:pt x="121" y="107"/>
                  </a:lnTo>
                  <a:lnTo>
                    <a:pt x="122" y="102"/>
                  </a:lnTo>
                  <a:lnTo>
                    <a:pt x="125" y="96"/>
                  </a:lnTo>
                  <a:lnTo>
                    <a:pt x="127" y="91"/>
                  </a:lnTo>
                  <a:lnTo>
                    <a:pt x="131" y="82"/>
                  </a:lnTo>
                  <a:lnTo>
                    <a:pt x="132" y="76"/>
                  </a:lnTo>
                  <a:lnTo>
                    <a:pt x="134" y="69"/>
                  </a:lnTo>
                  <a:lnTo>
                    <a:pt x="136" y="64"/>
                  </a:lnTo>
                  <a:lnTo>
                    <a:pt x="139" y="59"/>
                  </a:lnTo>
                  <a:lnTo>
                    <a:pt x="142" y="53"/>
                  </a:lnTo>
                  <a:lnTo>
                    <a:pt x="146" y="49"/>
                  </a:lnTo>
                  <a:lnTo>
                    <a:pt x="149" y="44"/>
                  </a:lnTo>
                  <a:lnTo>
                    <a:pt x="152" y="40"/>
                  </a:lnTo>
                  <a:lnTo>
                    <a:pt x="159" y="33"/>
                  </a:lnTo>
                  <a:lnTo>
                    <a:pt x="158" y="32"/>
                  </a:lnTo>
                  <a:lnTo>
                    <a:pt x="158" y="30"/>
                  </a:lnTo>
                  <a:lnTo>
                    <a:pt x="157" y="30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7" name="Freeform 1791">
              <a:extLst>
                <a:ext uri="{FF2B5EF4-FFF2-40B4-BE49-F238E27FC236}">
                  <a16:creationId xmlns:a16="http://schemas.microsoft.com/office/drawing/2014/main" id="{4A83DA12-4D75-FF4D-BB8D-A981542CC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4479926"/>
              <a:ext cx="41275" cy="63500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14" y="32"/>
                </a:cxn>
                <a:cxn ang="0">
                  <a:pos x="16" y="31"/>
                </a:cxn>
                <a:cxn ang="0">
                  <a:pos x="18" y="31"/>
                </a:cxn>
                <a:cxn ang="0">
                  <a:pos x="21" y="27"/>
                </a:cxn>
                <a:cxn ang="0">
                  <a:pos x="24" y="21"/>
                </a:cxn>
                <a:cxn ang="0">
                  <a:pos x="24" y="14"/>
                </a:cxn>
                <a:cxn ang="0">
                  <a:pos x="25" y="11"/>
                </a:cxn>
                <a:cxn ang="0">
                  <a:pos x="26" y="7"/>
                </a:cxn>
                <a:cxn ang="0">
                  <a:pos x="26" y="3"/>
                </a:cxn>
                <a:cxn ang="0">
                  <a:pos x="25" y="1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8" y="1"/>
                </a:cxn>
                <a:cxn ang="0">
                  <a:pos x="15" y="2"/>
                </a:cxn>
                <a:cxn ang="0">
                  <a:pos x="13" y="4"/>
                </a:cxn>
                <a:cxn ang="0">
                  <a:pos x="9" y="9"/>
                </a:cxn>
                <a:cxn ang="0">
                  <a:pos x="7" y="11"/>
                </a:cxn>
                <a:cxn ang="0">
                  <a:pos x="6" y="12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28"/>
                </a:cxn>
                <a:cxn ang="0">
                  <a:pos x="3" y="31"/>
                </a:cxn>
                <a:cxn ang="0">
                  <a:pos x="5" y="34"/>
                </a:cxn>
                <a:cxn ang="0">
                  <a:pos x="7" y="40"/>
                </a:cxn>
                <a:cxn ang="0">
                  <a:pos x="7" y="38"/>
                </a:cxn>
                <a:cxn ang="0">
                  <a:pos x="10" y="34"/>
                </a:cxn>
                <a:cxn ang="0">
                  <a:pos x="11" y="34"/>
                </a:cxn>
              </a:cxnLst>
              <a:rect l="0" t="0" r="r" b="b"/>
              <a:pathLst>
                <a:path w="26" h="40">
                  <a:moveTo>
                    <a:pt x="11" y="34"/>
                  </a:moveTo>
                  <a:lnTo>
                    <a:pt x="14" y="32"/>
                  </a:lnTo>
                  <a:lnTo>
                    <a:pt x="16" y="31"/>
                  </a:lnTo>
                  <a:lnTo>
                    <a:pt x="18" y="31"/>
                  </a:lnTo>
                  <a:lnTo>
                    <a:pt x="21" y="27"/>
                  </a:lnTo>
                  <a:lnTo>
                    <a:pt x="24" y="21"/>
                  </a:lnTo>
                  <a:lnTo>
                    <a:pt x="24" y="14"/>
                  </a:lnTo>
                  <a:lnTo>
                    <a:pt x="25" y="11"/>
                  </a:lnTo>
                  <a:lnTo>
                    <a:pt x="26" y="7"/>
                  </a:lnTo>
                  <a:lnTo>
                    <a:pt x="26" y="3"/>
                  </a:lnTo>
                  <a:lnTo>
                    <a:pt x="25" y="1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9" y="9"/>
                  </a:lnTo>
                  <a:lnTo>
                    <a:pt x="7" y="11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3" y="31"/>
                  </a:lnTo>
                  <a:lnTo>
                    <a:pt x="5" y="34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10" y="34"/>
                  </a:lnTo>
                  <a:lnTo>
                    <a:pt x="11" y="3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8" name="Freeform 1792">
              <a:extLst>
                <a:ext uri="{FF2B5EF4-FFF2-40B4-BE49-F238E27FC236}">
                  <a16:creationId xmlns:a16="http://schemas.microsoft.com/office/drawing/2014/main" id="{B7080C69-B2AC-044B-8343-C8EC38FFC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725" y="4467226"/>
              <a:ext cx="36513" cy="41275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19" y="2"/>
                </a:cxn>
                <a:cxn ang="0">
                  <a:pos x="16" y="2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2" y="15"/>
                </a:cxn>
                <a:cxn ang="0">
                  <a:pos x="1" y="19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2" y="24"/>
                </a:cxn>
                <a:cxn ang="0">
                  <a:pos x="6" y="20"/>
                </a:cxn>
                <a:cxn ang="0">
                  <a:pos x="7" y="19"/>
                </a:cxn>
                <a:cxn ang="0">
                  <a:pos x="9" y="17"/>
                </a:cxn>
                <a:cxn ang="0">
                  <a:pos x="13" y="12"/>
                </a:cxn>
                <a:cxn ang="0">
                  <a:pos x="17" y="9"/>
                </a:cxn>
                <a:cxn ang="0">
                  <a:pos x="20" y="8"/>
                </a:cxn>
                <a:cxn ang="0">
                  <a:pos x="23" y="8"/>
                </a:cxn>
                <a:cxn ang="0">
                  <a:pos x="23" y="6"/>
                </a:cxn>
                <a:cxn ang="0">
                  <a:pos x="23" y="5"/>
                </a:cxn>
                <a:cxn ang="0">
                  <a:pos x="23" y="4"/>
                </a:cxn>
                <a:cxn ang="0">
                  <a:pos x="22" y="4"/>
                </a:cxn>
              </a:cxnLst>
              <a:rect l="0" t="0" r="r" b="b"/>
              <a:pathLst>
                <a:path w="23" h="26">
                  <a:moveTo>
                    <a:pt x="22" y="4"/>
                  </a:moveTo>
                  <a:lnTo>
                    <a:pt x="19" y="2"/>
                  </a:lnTo>
                  <a:lnTo>
                    <a:pt x="16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1" y="19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6" y="20"/>
                  </a:lnTo>
                  <a:lnTo>
                    <a:pt x="7" y="19"/>
                  </a:lnTo>
                  <a:lnTo>
                    <a:pt x="9" y="17"/>
                  </a:lnTo>
                  <a:lnTo>
                    <a:pt x="13" y="12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3" y="8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3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49" name="Freeform 1793">
              <a:extLst>
                <a:ext uri="{FF2B5EF4-FFF2-40B4-BE49-F238E27FC236}">
                  <a16:creationId xmlns:a16="http://schemas.microsoft.com/office/drawing/2014/main" id="{6B22BA2B-1E93-814F-9E61-2DBD6AE1B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250" y="4445001"/>
              <a:ext cx="227013" cy="274638"/>
            </a:xfrm>
            <a:custGeom>
              <a:avLst/>
              <a:gdLst/>
              <a:ahLst/>
              <a:cxnLst>
                <a:cxn ang="0">
                  <a:pos x="139" y="135"/>
                </a:cxn>
                <a:cxn ang="0">
                  <a:pos x="135" y="123"/>
                </a:cxn>
                <a:cxn ang="0">
                  <a:pos x="134" y="116"/>
                </a:cxn>
                <a:cxn ang="0">
                  <a:pos x="138" y="114"/>
                </a:cxn>
                <a:cxn ang="0">
                  <a:pos x="135" y="111"/>
                </a:cxn>
                <a:cxn ang="0">
                  <a:pos x="135" y="104"/>
                </a:cxn>
                <a:cxn ang="0">
                  <a:pos x="139" y="97"/>
                </a:cxn>
                <a:cxn ang="0">
                  <a:pos x="138" y="90"/>
                </a:cxn>
                <a:cxn ang="0">
                  <a:pos x="134" y="88"/>
                </a:cxn>
                <a:cxn ang="0">
                  <a:pos x="132" y="87"/>
                </a:cxn>
                <a:cxn ang="0">
                  <a:pos x="130" y="80"/>
                </a:cxn>
                <a:cxn ang="0">
                  <a:pos x="130" y="76"/>
                </a:cxn>
                <a:cxn ang="0">
                  <a:pos x="130" y="69"/>
                </a:cxn>
                <a:cxn ang="0">
                  <a:pos x="129" y="63"/>
                </a:cxn>
                <a:cxn ang="0">
                  <a:pos x="120" y="56"/>
                </a:cxn>
                <a:cxn ang="0">
                  <a:pos x="117" y="49"/>
                </a:cxn>
                <a:cxn ang="0">
                  <a:pos x="107" y="40"/>
                </a:cxn>
                <a:cxn ang="0">
                  <a:pos x="103" y="30"/>
                </a:cxn>
                <a:cxn ang="0">
                  <a:pos x="77" y="15"/>
                </a:cxn>
                <a:cxn ang="0">
                  <a:pos x="65" y="6"/>
                </a:cxn>
                <a:cxn ang="0">
                  <a:pos x="49" y="0"/>
                </a:cxn>
                <a:cxn ang="0">
                  <a:pos x="42" y="1"/>
                </a:cxn>
                <a:cxn ang="0">
                  <a:pos x="35" y="4"/>
                </a:cxn>
                <a:cxn ang="0">
                  <a:pos x="22" y="6"/>
                </a:cxn>
                <a:cxn ang="0">
                  <a:pos x="15" y="5"/>
                </a:cxn>
                <a:cxn ang="0">
                  <a:pos x="1" y="12"/>
                </a:cxn>
                <a:cxn ang="0">
                  <a:pos x="7" y="15"/>
                </a:cxn>
                <a:cxn ang="0">
                  <a:pos x="16" y="18"/>
                </a:cxn>
                <a:cxn ang="0">
                  <a:pos x="17" y="22"/>
                </a:cxn>
                <a:cxn ang="0">
                  <a:pos x="20" y="25"/>
                </a:cxn>
                <a:cxn ang="0">
                  <a:pos x="18" y="36"/>
                </a:cxn>
                <a:cxn ang="0">
                  <a:pos x="12" y="53"/>
                </a:cxn>
                <a:cxn ang="0">
                  <a:pos x="5" y="56"/>
                </a:cxn>
                <a:cxn ang="0">
                  <a:pos x="2" y="66"/>
                </a:cxn>
                <a:cxn ang="0">
                  <a:pos x="1" y="77"/>
                </a:cxn>
                <a:cxn ang="0">
                  <a:pos x="9" y="94"/>
                </a:cxn>
                <a:cxn ang="0">
                  <a:pos x="14" y="104"/>
                </a:cxn>
                <a:cxn ang="0">
                  <a:pos x="16" y="113"/>
                </a:cxn>
                <a:cxn ang="0">
                  <a:pos x="16" y="123"/>
                </a:cxn>
                <a:cxn ang="0">
                  <a:pos x="25" y="123"/>
                </a:cxn>
                <a:cxn ang="0">
                  <a:pos x="42" y="133"/>
                </a:cxn>
                <a:cxn ang="0">
                  <a:pos x="54" y="137"/>
                </a:cxn>
                <a:cxn ang="0">
                  <a:pos x="62" y="145"/>
                </a:cxn>
                <a:cxn ang="0">
                  <a:pos x="69" y="158"/>
                </a:cxn>
                <a:cxn ang="0">
                  <a:pos x="73" y="168"/>
                </a:cxn>
                <a:cxn ang="0">
                  <a:pos x="80" y="170"/>
                </a:cxn>
                <a:cxn ang="0">
                  <a:pos x="90" y="171"/>
                </a:cxn>
                <a:cxn ang="0">
                  <a:pos x="100" y="168"/>
                </a:cxn>
                <a:cxn ang="0">
                  <a:pos x="106" y="169"/>
                </a:cxn>
                <a:cxn ang="0">
                  <a:pos x="111" y="167"/>
                </a:cxn>
                <a:cxn ang="0">
                  <a:pos x="122" y="166"/>
                </a:cxn>
                <a:cxn ang="0">
                  <a:pos x="132" y="159"/>
                </a:cxn>
                <a:cxn ang="0">
                  <a:pos x="137" y="154"/>
                </a:cxn>
                <a:cxn ang="0">
                  <a:pos x="143" y="145"/>
                </a:cxn>
              </a:cxnLst>
              <a:rect l="0" t="0" r="r" b="b"/>
              <a:pathLst>
                <a:path w="143" h="173">
                  <a:moveTo>
                    <a:pt x="143" y="144"/>
                  </a:moveTo>
                  <a:lnTo>
                    <a:pt x="141" y="140"/>
                  </a:lnTo>
                  <a:lnTo>
                    <a:pt x="139" y="135"/>
                  </a:lnTo>
                  <a:lnTo>
                    <a:pt x="138" y="132"/>
                  </a:lnTo>
                  <a:lnTo>
                    <a:pt x="138" y="128"/>
                  </a:lnTo>
                  <a:lnTo>
                    <a:pt x="135" y="123"/>
                  </a:lnTo>
                  <a:lnTo>
                    <a:pt x="134" y="120"/>
                  </a:lnTo>
                  <a:lnTo>
                    <a:pt x="134" y="118"/>
                  </a:lnTo>
                  <a:lnTo>
                    <a:pt x="134" y="116"/>
                  </a:lnTo>
                  <a:lnTo>
                    <a:pt x="135" y="115"/>
                  </a:lnTo>
                  <a:lnTo>
                    <a:pt x="138" y="115"/>
                  </a:lnTo>
                  <a:lnTo>
                    <a:pt x="138" y="114"/>
                  </a:lnTo>
                  <a:lnTo>
                    <a:pt x="138" y="113"/>
                  </a:lnTo>
                  <a:lnTo>
                    <a:pt x="137" y="112"/>
                  </a:lnTo>
                  <a:lnTo>
                    <a:pt x="135" y="111"/>
                  </a:lnTo>
                  <a:lnTo>
                    <a:pt x="134" y="109"/>
                  </a:lnTo>
                  <a:lnTo>
                    <a:pt x="135" y="108"/>
                  </a:lnTo>
                  <a:lnTo>
                    <a:pt x="135" y="104"/>
                  </a:lnTo>
                  <a:lnTo>
                    <a:pt x="135" y="101"/>
                  </a:lnTo>
                  <a:lnTo>
                    <a:pt x="137" y="99"/>
                  </a:lnTo>
                  <a:lnTo>
                    <a:pt x="139" y="97"/>
                  </a:lnTo>
                  <a:lnTo>
                    <a:pt x="140" y="96"/>
                  </a:lnTo>
                  <a:lnTo>
                    <a:pt x="140" y="94"/>
                  </a:lnTo>
                  <a:lnTo>
                    <a:pt x="138" y="90"/>
                  </a:lnTo>
                  <a:lnTo>
                    <a:pt x="137" y="88"/>
                  </a:lnTo>
                  <a:lnTo>
                    <a:pt x="135" y="88"/>
                  </a:lnTo>
                  <a:lnTo>
                    <a:pt x="134" y="88"/>
                  </a:lnTo>
                  <a:lnTo>
                    <a:pt x="133" y="89"/>
                  </a:lnTo>
                  <a:lnTo>
                    <a:pt x="133" y="88"/>
                  </a:lnTo>
                  <a:lnTo>
                    <a:pt x="132" y="87"/>
                  </a:lnTo>
                  <a:lnTo>
                    <a:pt x="131" y="85"/>
                  </a:lnTo>
                  <a:lnTo>
                    <a:pt x="131" y="82"/>
                  </a:lnTo>
                  <a:lnTo>
                    <a:pt x="130" y="80"/>
                  </a:lnTo>
                  <a:lnTo>
                    <a:pt x="130" y="78"/>
                  </a:lnTo>
                  <a:lnTo>
                    <a:pt x="130" y="77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30" y="72"/>
                  </a:lnTo>
                  <a:lnTo>
                    <a:pt x="130" y="69"/>
                  </a:lnTo>
                  <a:lnTo>
                    <a:pt x="130" y="67"/>
                  </a:lnTo>
                  <a:lnTo>
                    <a:pt x="131" y="64"/>
                  </a:lnTo>
                  <a:lnTo>
                    <a:pt x="129" y="63"/>
                  </a:lnTo>
                  <a:lnTo>
                    <a:pt x="126" y="62"/>
                  </a:lnTo>
                  <a:lnTo>
                    <a:pt x="124" y="59"/>
                  </a:lnTo>
                  <a:lnTo>
                    <a:pt x="120" y="56"/>
                  </a:lnTo>
                  <a:lnTo>
                    <a:pt x="119" y="54"/>
                  </a:lnTo>
                  <a:lnTo>
                    <a:pt x="118" y="52"/>
                  </a:lnTo>
                  <a:lnTo>
                    <a:pt x="117" y="49"/>
                  </a:lnTo>
                  <a:lnTo>
                    <a:pt x="115" y="47"/>
                  </a:lnTo>
                  <a:lnTo>
                    <a:pt x="110" y="44"/>
                  </a:lnTo>
                  <a:lnTo>
                    <a:pt x="107" y="40"/>
                  </a:lnTo>
                  <a:lnTo>
                    <a:pt x="106" y="34"/>
                  </a:lnTo>
                  <a:lnTo>
                    <a:pt x="105" y="32"/>
                  </a:lnTo>
                  <a:lnTo>
                    <a:pt x="103" y="30"/>
                  </a:lnTo>
                  <a:lnTo>
                    <a:pt x="97" y="28"/>
                  </a:lnTo>
                  <a:lnTo>
                    <a:pt x="87" y="23"/>
                  </a:lnTo>
                  <a:lnTo>
                    <a:pt x="77" y="15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5" y="6"/>
                  </a:lnTo>
                  <a:lnTo>
                    <a:pt x="60" y="4"/>
                  </a:lnTo>
                  <a:lnTo>
                    <a:pt x="55" y="3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29" y="5"/>
                  </a:lnTo>
                  <a:lnTo>
                    <a:pt x="25" y="5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10" y="7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7" y="15"/>
                  </a:lnTo>
                  <a:lnTo>
                    <a:pt x="10" y="16"/>
                  </a:lnTo>
                  <a:lnTo>
                    <a:pt x="13" y="16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3"/>
                  </a:lnTo>
                  <a:lnTo>
                    <a:pt x="20" y="25"/>
                  </a:lnTo>
                  <a:lnTo>
                    <a:pt x="20" y="29"/>
                  </a:lnTo>
                  <a:lnTo>
                    <a:pt x="19" y="33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15" y="49"/>
                  </a:lnTo>
                  <a:lnTo>
                    <a:pt x="12" y="53"/>
                  </a:lnTo>
                  <a:lnTo>
                    <a:pt x="10" y="53"/>
                  </a:lnTo>
                  <a:lnTo>
                    <a:pt x="8" y="54"/>
                  </a:lnTo>
                  <a:lnTo>
                    <a:pt x="5" y="56"/>
                  </a:lnTo>
                  <a:lnTo>
                    <a:pt x="1" y="60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3" y="70"/>
                  </a:lnTo>
                  <a:lnTo>
                    <a:pt x="2" y="75"/>
                  </a:lnTo>
                  <a:lnTo>
                    <a:pt x="1" y="77"/>
                  </a:lnTo>
                  <a:lnTo>
                    <a:pt x="1" y="80"/>
                  </a:lnTo>
                  <a:lnTo>
                    <a:pt x="2" y="82"/>
                  </a:lnTo>
                  <a:lnTo>
                    <a:pt x="9" y="94"/>
                  </a:lnTo>
                  <a:lnTo>
                    <a:pt x="11" y="97"/>
                  </a:lnTo>
                  <a:lnTo>
                    <a:pt x="13" y="101"/>
                  </a:lnTo>
                  <a:lnTo>
                    <a:pt x="14" y="104"/>
                  </a:lnTo>
                  <a:lnTo>
                    <a:pt x="15" y="109"/>
                  </a:lnTo>
                  <a:lnTo>
                    <a:pt x="16" y="111"/>
                  </a:lnTo>
                  <a:lnTo>
                    <a:pt x="16" y="113"/>
                  </a:lnTo>
                  <a:lnTo>
                    <a:pt x="15" y="116"/>
                  </a:lnTo>
                  <a:lnTo>
                    <a:pt x="15" y="119"/>
                  </a:lnTo>
                  <a:lnTo>
                    <a:pt x="16" y="123"/>
                  </a:lnTo>
                  <a:lnTo>
                    <a:pt x="21" y="122"/>
                  </a:lnTo>
                  <a:lnTo>
                    <a:pt x="23" y="122"/>
                  </a:lnTo>
                  <a:lnTo>
                    <a:pt x="25" y="123"/>
                  </a:lnTo>
                  <a:lnTo>
                    <a:pt x="31" y="128"/>
                  </a:lnTo>
                  <a:lnTo>
                    <a:pt x="36" y="130"/>
                  </a:lnTo>
                  <a:lnTo>
                    <a:pt x="42" y="133"/>
                  </a:lnTo>
                  <a:lnTo>
                    <a:pt x="47" y="136"/>
                  </a:lnTo>
                  <a:lnTo>
                    <a:pt x="51" y="137"/>
                  </a:lnTo>
                  <a:lnTo>
                    <a:pt x="54" y="137"/>
                  </a:lnTo>
                  <a:lnTo>
                    <a:pt x="56" y="137"/>
                  </a:lnTo>
                  <a:lnTo>
                    <a:pt x="59" y="139"/>
                  </a:lnTo>
                  <a:lnTo>
                    <a:pt x="62" y="145"/>
                  </a:lnTo>
                  <a:lnTo>
                    <a:pt x="65" y="150"/>
                  </a:lnTo>
                  <a:lnTo>
                    <a:pt x="67" y="154"/>
                  </a:lnTo>
                  <a:lnTo>
                    <a:pt x="69" y="158"/>
                  </a:lnTo>
                  <a:lnTo>
                    <a:pt x="70" y="161"/>
                  </a:lnTo>
                  <a:lnTo>
                    <a:pt x="70" y="164"/>
                  </a:lnTo>
                  <a:lnTo>
                    <a:pt x="73" y="168"/>
                  </a:lnTo>
                  <a:lnTo>
                    <a:pt x="74" y="173"/>
                  </a:lnTo>
                  <a:lnTo>
                    <a:pt x="77" y="171"/>
                  </a:lnTo>
                  <a:lnTo>
                    <a:pt x="80" y="170"/>
                  </a:lnTo>
                  <a:lnTo>
                    <a:pt x="85" y="170"/>
                  </a:lnTo>
                  <a:lnTo>
                    <a:pt x="87" y="170"/>
                  </a:lnTo>
                  <a:lnTo>
                    <a:pt x="90" y="171"/>
                  </a:lnTo>
                  <a:lnTo>
                    <a:pt x="92" y="171"/>
                  </a:lnTo>
                  <a:lnTo>
                    <a:pt x="95" y="171"/>
                  </a:lnTo>
                  <a:lnTo>
                    <a:pt x="100" y="168"/>
                  </a:lnTo>
                  <a:lnTo>
                    <a:pt x="102" y="168"/>
                  </a:lnTo>
                  <a:lnTo>
                    <a:pt x="103" y="168"/>
                  </a:lnTo>
                  <a:lnTo>
                    <a:pt x="106" y="169"/>
                  </a:lnTo>
                  <a:lnTo>
                    <a:pt x="107" y="169"/>
                  </a:lnTo>
                  <a:lnTo>
                    <a:pt x="108" y="168"/>
                  </a:lnTo>
                  <a:lnTo>
                    <a:pt x="111" y="167"/>
                  </a:lnTo>
                  <a:lnTo>
                    <a:pt x="118" y="167"/>
                  </a:lnTo>
                  <a:lnTo>
                    <a:pt x="120" y="167"/>
                  </a:lnTo>
                  <a:lnTo>
                    <a:pt x="122" y="166"/>
                  </a:lnTo>
                  <a:lnTo>
                    <a:pt x="126" y="163"/>
                  </a:lnTo>
                  <a:lnTo>
                    <a:pt x="131" y="161"/>
                  </a:lnTo>
                  <a:lnTo>
                    <a:pt x="132" y="159"/>
                  </a:lnTo>
                  <a:lnTo>
                    <a:pt x="134" y="157"/>
                  </a:lnTo>
                  <a:lnTo>
                    <a:pt x="134" y="155"/>
                  </a:lnTo>
                  <a:lnTo>
                    <a:pt x="137" y="154"/>
                  </a:lnTo>
                  <a:lnTo>
                    <a:pt x="139" y="152"/>
                  </a:lnTo>
                  <a:lnTo>
                    <a:pt x="140" y="151"/>
                  </a:lnTo>
                  <a:lnTo>
                    <a:pt x="143" y="145"/>
                  </a:lnTo>
                  <a:lnTo>
                    <a:pt x="143" y="145"/>
                  </a:lnTo>
                  <a:lnTo>
                    <a:pt x="143" y="144"/>
                  </a:lnTo>
                  <a:close/>
                </a:path>
              </a:pathLst>
            </a:custGeom>
            <a:grpFill/>
            <a:ln w="317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55" name="모서리가 둥근 직사각형 2825">
            <a:extLst>
              <a:ext uri="{FF2B5EF4-FFF2-40B4-BE49-F238E27FC236}">
                <a16:creationId xmlns:a16="http://schemas.microsoft.com/office/drawing/2014/main" id="{36BBF68C-FF3F-1B42-9311-0BCAA4F1C8BC}"/>
              </a:ext>
            </a:extLst>
          </p:cNvPr>
          <p:cNvSpPr/>
          <p:nvPr/>
        </p:nvSpPr>
        <p:spPr>
          <a:xfrm>
            <a:off x="4096876" y="5272760"/>
            <a:ext cx="1946130" cy="1150595"/>
          </a:xfrm>
          <a:prstGeom prst="roundRect">
            <a:avLst>
              <a:gd name="adj" fmla="val 65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39700" dist="165100" dir="2700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56" name="TextBox 1155">
            <a:extLst>
              <a:ext uri="{FF2B5EF4-FFF2-40B4-BE49-F238E27FC236}">
                <a16:creationId xmlns:a16="http://schemas.microsoft.com/office/drawing/2014/main" id="{F1309C74-9D29-1447-B2B7-35ECC8CAF82B}"/>
              </a:ext>
            </a:extLst>
          </p:cNvPr>
          <p:cNvSpPr txBox="1"/>
          <p:nvPr/>
        </p:nvSpPr>
        <p:spPr>
          <a:xfrm>
            <a:off x="4701552" y="5499910"/>
            <a:ext cx="1207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China</a:t>
            </a:r>
          </a:p>
        </p:txBody>
      </p:sp>
      <p:sp>
        <p:nvSpPr>
          <p:cNvPr id="1158" name="TextBox 1157">
            <a:extLst>
              <a:ext uri="{FF2B5EF4-FFF2-40B4-BE49-F238E27FC236}">
                <a16:creationId xmlns:a16="http://schemas.microsoft.com/office/drawing/2014/main" id="{1A893BD7-ABEE-884C-AC7D-21E1518508A4}"/>
              </a:ext>
            </a:extLst>
          </p:cNvPr>
          <p:cNvSpPr txBox="1"/>
          <p:nvPr/>
        </p:nvSpPr>
        <p:spPr>
          <a:xfrm>
            <a:off x="4112628" y="5848245"/>
            <a:ext cx="1896797" cy="41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바이오 등 </a:t>
            </a:r>
            <a:r>
              <a:rPr kumimoji="0" lang="ko-KR" altLang="en-US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기술기업의</a:t>
            </a: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 중국 내 영구 정착 및 사업화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</p:txBody>
      </p:sp>
      <p:sp>
        <p:nvSpPr>
          <p:cNvPr id="1160" name="모서리가 둥근 직사각형 2836">
            <a:extLst>
              <a:ext uri="{FF2B5EF4-FFF2-40B4-BE49-F238E27FC236}">
                <a16:creationId xmlns:a16="http://schemas.microsoft.com/office/drawing/2014/main" id="{21DB58FE-EA99-5D4F-ABD3-A38005CAE35D}"/>
              </a:ext>
            </a:extLst>
          </p:cNvPr>
          <p:cNvSpPr/>
          <p:nvPr/>
        </p:nvSpPr>
        <p:spPr>
          <a:xfrm>
            <a:off x="2044757" y="5272760"/>
            <a:ext cx="1946130" cy="1150594"/>
          </a:xfrm>
          <a:prstGeom prst="roundRect">
            <a:avLst>
              <a:gd name="adj" fmla="val 65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39700" dist="165100" dir="2700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61" name="TextBox 1160">
            <a:extLst>
              <a:ext uri="{FF2B5EF4-FFF2-40B4-BE49-F238E27FC236}">
                <a16:creationId xmlns:a16="http://schemas.microsoft.com/office/drawing/2014/main" id="{5990CDA7-F3E3-DC4F-8DCB-FAF719D28733}"/>
              </a:ext>
            </a:extLst>
          </p:cNvPr>
          <p:cNvSpPr txBox="1"/>
          <p:nvPr/>
        </p:nvSpPr>
        <p:spPr>
          <a:xfrm>
            <a:off x="2649433" y="5499909"/>
            <a:ext cx="1264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Germany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1342650-D8BC-3E40-8969-289D6C42D7CE}"/>
              </a:ext>
            </a:extLst>
          </p:cNvPr>
          <p:cNvSpPr txBox="1"/>
          <p:nvPr/>
        </p:nvSpPr>
        <p:spPr>
          <a:xfrm>
            <a:off x="2080011" y="5863479"/>
            <a:ext cx="1916873" cy="57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900" kern="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맑은 고딕" panose="020B0503020000020004" pitchFamily="34" charset="-127"/>
                <a:cs typeface="Arial" charset="0"/>
              </a:rPr>
              <a:t>스타트업</a:t>
            </a:r>
            <a:r>
              <a:rPr lang="ko-KR" altLang="en-US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맑은 고딕" panose="020B0503020000020004" pitchFamily="34" charset="-127"/>
                <a:cs typeface="Arial" charset="0"/>
              </a:rPr>
              <a:t> 유럽 내 진출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기술 사업화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정착 컨설팅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</p:txBody>
      </p:sp>
      <p:sp>
        <p:nvSpPr>
          <p:cNvPr id="1165" name="모서리가 둥근 직사각형 2845">
            <a:extLst>
              <a:ext uri="{FF2B5EF4-FFF2-40B4-BE49-F238E27FC236}">
                <a16:creationId xmlns:a16="http://schemas.microsoft.com/office/drawing/2014/main" id="{26092B52-966C-FA49-9013-4AD454E2A25E}"/>
              </a:ext>
            </a:extLst>
          </p:cNvPr>
          <p:cNvSpPr/>
          <p:nvPr/>
        </p:nvSpPr>
        <p:spPr>
          <a:xfrm>
            <a:off x="6148996" y="5272759"/>
            <a:ext cx="1946130" cy="1150595"/>
          </a:xfrm>
          <a:prstGeom prst="roundRect">
            <a:avLst>
              <a:gd name="adj" fmla="val 6583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139700" dist="165100" dir="2700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66" name="TextBox 1165">
            <a:extLst>
              <a:ext uri="{FF2B5EF4-FFF2-40B4-BE49-F238E27FC236}">
                <a16:creationId xmlns:a16="http://schemas.microsoft.com/office/drawing/2014/main" id="{14BF83BD-F70B-D448-96F8-CA21E5B9755C}"/>
              </a:ext>
            </a:extLst>
          </p:cNvPr>
          <p:cNvSpPr txBox="1"/>
          <p:nvPr/>
        </p:nvSpPr>
        <p:spPr>
          <a:xfrm>
            <a:off x="6753672" y="5499909"/>
            <a:ext cx="1207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USA / SV</a:t>
            </a:r>
          </a:p>
        </p:txBody>
      </p:sp>
      <p:sp>
        <p:nvSpPr>
          <p:cNvPr id="1168" name="TextBox 1167">
            <a:extLst>
              <a:ext uri="{FF2B5EF4-FFF2-40B4-BE49-F238E27FC236}">
                <a16:creationId xmlns:a16="http://schemas.microsoft.com/office/drawing/2014/main" id="{69688844-A54F-3148-9FF2-7AD07EC87E4F}"/>
              </a:ext>
            </a:extLst>
          </p:cNvPr>
          <p:cNvSpPr txBox="1"/>
          <p:nvPr/>
        </p:nvSpPr>
        <p:spPr>
          <a:xfrm>
            <a:off x="6096000" y="5848244"/>
            <a:ext cx="2077323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413" marR="0" lvl="0" indent="-125413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미 서부시장 진출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  <a:p>
            <a:pPr marL="125413" marR="0" lvl="0" indent="-125413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ICT </a:t>
            </a: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기술 사업화 집중 및 </a:t>
            </a:r>
            <a:r>
              <a:rPr lang="ko-KR" altLang="en-US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실리콘 </a:t>
            </a:r>
            <a:br>
              <a:rPr lang="en-US" altLang="ko-KR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</a:br>
            <a:r>
              <a:rPr lang="ko-KR" altLang="en-US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cs typeface="Arial" charset="0"/>
              </a:rPr>
              <a:t>밸리 내 글로벌 기업과의 네트워킹</a:t>
            </a:r>
            <a:endParaRPr lang="en-US" altLang="ko-KR" sz="900" kern="0" dirty="0">
              <a:solidFill>
                <a:prstClr val="black">
                  <a:lumMod val="65000"/>
                  <a:lumOff val="35000"/>
                </a:prst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180" name="직선 연결선 2878">
            <a:extLst>
              <a:ext uri="{FF2B5EF4-FFF2-40B4-BE49-F238E27FC236}">
                <a16:creationId xmlns:a16="http://schemas.microsoft.com/office/drawing/2014/main" id="{DCAB564D-F705-8547-929D-7405E2F931A6}"/>
              </a:ext>
            </a:extLst>
          </p:cNvPr>
          <p:cNvCxnSpPr>
            <a:cxnSpLocks/>
          </p:cNvCxnSpPr>
          <p:nvPr/>
        </p:nvCxnSpPr>
        <p:spPr>
          <a:xfrm flipH="1">
            <a:off x="4572001" y="3689207"/>
            <a:ext cx="577959" cy="0"/>
          </a:xfrm>
          <a:prstGeom prst="line">
            <a:avLst/>
          </a:prstGeom>
          <a:noFill/>
          <a:ln w="190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grpSp>
        <p:nvGrpSpPr>
          <p:cNvPr id="1183" name="그룹 2888">
            <a:extLst>
              <a:ext uri="{FF2B5EF4-FFF2-40B4-BE49-F238E27FC236}">
                <a16:creationId xmlns:a16="http://schemas.microsoft.com/office/drawing/2014/main" id="{1F560204-B284-6647-8F6F-C90452CE1C3E}"/>
              </a:ext>
            </a:extLst>
          </p:cNvPr>
          <p:cNvGrpSpPr/>
          <p:nvPr/>
        </p:nvGrpSpPr>
        <p:grpSpPr>
          <a:xfrm>
            <a:off x="7589715" y="2829669"/>
            <a:ext cx="214062" cy="214062"/>
            <a:chOff x="3438910" y="4703755"/>
            <a:chExt cx="214062" cy="214062"/>
          </a:xfrm>
        </p:grpSpPr>
        <p:sp>
          <p:nvSpPr>
            <p:cNvPr id="1184" name="눈물 방울 2889">
              <a:extLst>
                <a:ext uri="{FF2B5EF4-FFF2-40B4-BE49-F238E27FC236}">
                  <a16:creationId xmlns:a16="http://schemas.microsoft.com/office/drawing/2014/main" id="{DEA5BE15-C0A9-464C-BE46-6920D543BD6F}"/>
                </a:ext>
              </a:extLst>
            </p:cNvPr>
            <p:cNvSpPr/>
            <p:nvPr/>
          </p:nvSpPr>
          <p:spPr>
            <a:xfrm rot="2700000" flipV="1">
              <a:off x="3438910" y="4703755"/>
              <a:ext cx="214062" cy="214062"/>
            </a:xfrm>
            <a:prstGeom prst="teardrop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85" name="타원 2890">
              <a:extLst>
                <a:ext uri="{FF2B5EF4-FFF2-40B4-BE49-F238E27FC236}">
                  <a16:creationId xmlns:a16="http://schemas.microsoft.com/office/drawing/2014/main" id="{7F939541-02B2-3B46-AD4B-362D32406DE1}"/>
                </a:ext>
              </a:extLst>
            </p:cNvPr>
            <p:cNvSpPr/>
            <p:nvPr/>
          </p:nvSpPr>
          <p:spPr>
            <a:xfrm>
              <a:off x="3483087" y="4747932"/>
              <a:ext cx="125708" cy="12570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89" name="모서리가 둥근 직사각형 2854">
            <a:extLst>
              <a:ext uri="{FF2B5EF4-FFF2-40B4-BE49-F238E27FC236}">
                <a16:creationId xmlns:a16="http://schemas.microsoft.com/office/drawing/2014/main" id="{19A32A4B-7714-F645-A6E1-999DA0F87E53}"/>
              </a:ext>
            </a:extLst>
          </p:cNvPr>
          <p:cNvSpPr/>
          <p:nvPr/>
        </p:nvSpPr>
        <p:spPr>
          <a:xfrm>
            <a:off x="8201114" y="5272759"/>
            <a:ext cx="1946130" cy="1150595"/>
          </a:xfrm>
          <a:prstGeom prst="roundRect">
            <a:avLst>
              <a:gd name="adj" fmla="val 6583"/>
            </a:avLst>
          </a:prstGeom>
          <a:solidFill>
            <a:sysClr val="window" lastClr="FFFFFF"/>
          </a:solidFill>
          <a:ln w="25400" cap="flat" cmpd="sng" algn="ctr">
            <a:solidFill>
              <a:schemeClr val="accent6"/>
            </a:solidFill>
            <a:prstDash val="solid"/>
          </a:ln>
          <a:effectLst>
            <a:outerShdw blurRad="139700" dist="165100" dir="2700000" algn="tl" rotWithShape="0">
              <a:prstClr val="black">
                <a:alpha val="2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90" name="TextBox 1189">
            <a:extLst>
              <a:ext uri="{FF2B5EF4-FFF2-40B4-BE49-F238E27FC236}">
                <a16:creationId xmlns:a16="http://schemas.microsoft.com/office/drawing/2014/main" id="{B969C807-2E4F-9740-A722-8614C7DA5495}"/>
              </a:ext>
            </a:extLst>
          </p:cNvPr>
          <p:cNvSpPr txBox="1"/>
          <p:nvPr/>
        </p:nvSpPr>
        <p:spPr>
          <a:xfrm>
            <a:off x="8805790" y="5499909"/>
            <a:ext cx="1084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rPr>
              <a:t>USA / DC</a:t>
            </a:r>
          </a:p>
        </p:txBody>
      </p:sp>
      <p:sp>
        <p:nvSpPr>
          <p:cNvPr id="1192" name="TextBox 1191">
            <a:extLst>
              <a:ext uri="{FF2B5EF4-FFF2-40B4-BE49-F238E27FC236}">
                <a16:creationId xmlns:a16="http://schemas.microsoft.com/office/drawing/2014/main" id="{FBBAD178-B1F8-644A-BDED-6A73FD6BAE0F}"/>
              </a:ext>
            </a:extLst>
          </p:cNvPr>
          <p:cNvSpPr txBox="1"/>
          <p:nvPr/>
        </p:nvSpPr>
        <p:spPr>
          <a:xfrm>
            <a:off x="8216866" y="5848244"/>
            <a:ext cx="1896797" cy="57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맑은 고딕" panose="020B0503020000020004" pitchFamily="34" charset="-127"/>
                <a:cs typeface="Arial" charset="0"/>
              </a:rPr>
              <a:t>미 동부 시장 진출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  <a:p>
            <a:pPr marL="171450" marR="0" lvl="0" indent="-171450" algn="l" defTabSz="914400" rtl="0" eaLnBrk="1" fontAlgn="auto" latinLnBrk="1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맑은 고딕" panose="020B0503020000020004" pitchFamily="34" charset="-127"/>
                <a:cs typeface="Arial" charset="0"/>
              </a:rPr>
              <a:t>한국 우수기술기업의 민간</a:t>
            </a:r>
            <a:r>
              <a:rPr lang="en-US" altLang="ko-KR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맑은 고딕" panose="020B0503020000020004" pitchFamily="34" charset="-127"/>
                <a:cs typeface="Arial" charset="0"/>
              </a:rPr>
              <a:t>/</a:t>
            </a:r>
            <a:r>
              <a:rPr lang="ko-KR" altLang="en-US" sz="9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맑은 고딕" panose="020B0503020000020004" pitchFamily="34" charset="-127"/>
                <a:cs typeface="Arial" charset="0"/>
              </a:rPr>
              <a:t>공공시장 진입 지원</a:t>
            </a:r>
            <a:endParaRPr kumimoji="0" lang="en-US" altLang="ko-KR" sz="9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맑은 고딕" panose="020B0503020000020004" pitchFamily="34" charset="-127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6D04FC-1C2D-5D45-A052-F497A59463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601" y="5441393"/>
            <a:ext cx="581427" cy="436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CB9744-22D4-E442-B17B-F2B6B54FF7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4081" y="5418643"/>
            <a:ext cx="581422" cy="436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53DFC-57E8-E945-A846-64E4ED174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841" y="5441393"/>
            <a:ext cx="581427" cy="436070"/>
          </a:xfrm>
          <a:prstGeom prst="rect">
            <a:avLst/>
          </a:prstGeom>
        </p:spPr>
      </p:pic>
      <p:grpSp>
        <p:nvGrpSpPr>
          <p:cNvPr id="1199" name="그룹 2888">
            <a:extLst>
              <a:ext uri="{FF2B5EF4-FFF2-40B4-BE49-F238E27FC236}">
                <a16:creationId xmlns:a16="http://schemas.microsoft.com/office/drawing/2014/main" id="{D4D6AF1C-7B27-5B4B-AE8E-DAD01889A2B7}"/>
              </a:ext>
            </a:extLst>
          </p:cNvPr>
          <p:cNvGrpSpPr/>
          <p:nvPr/>
        </p:nvGrpSpPr>
        <p:grpSpPr>
          <a:xfrm>
            <a:off x="8509031" y="2924669"/>
            <a:ext cx="214062" cy="214062"/>
            <a:chOff x="3438910" y="4703755"/>
            <a:chExt cx="214062" cy="214062"/>
          </a:xfrm>
        </p:grpSpPr>
        <p:sp>
          <p:nvSpPr>
            <p:cNvPr id="1200" name="눈물 방울 2889">
              <a:extLst>
                <a:ext uri="{FF2B5EF4-FFF2-40B4-BE49-F238E27FC236}">
                  <a16:creationId xmlns:a16="http://schemas.microsoft.com/office/drawing/2014/main" id="{E845C21C-FF56-3A49-8C33-3441AF9EB627}"/>
                </a:ext>
              </a:extLst>
            </p:cNvPr>
            <p:cNvSpPr/>
            <p:nvPr/>
          </p:nvSpPr>
          <p:spPr>
            <a:xfrm rot="2700000" flipV="1">
              <a:off x="3438910" y="4703755"/>
              <a:ext cx="214062" cy="214062"/>
            </a:xfrm>
            <a:prstGeom prst="teardrop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01" name="타원 2890">
              <a:extLst>
                <a:ext uri="{FF2B5EF4-FFF2-40B4-BE49-F238E27FC236}">
                  <a16:creationId xmlns:a16="http://schemas.microsoft.com/office/drawing/2014/main" id="{2E926AFA-6785-144D-A373-81BD817577E2}"/>
                </a:ext>
              </a:extLst>
            </p:cNvPr>
            <p:cNvSpPr/>
            <p:nvPr/>
          </p:nvSpPr>
          <p:spPr>
            <a:xfrm>
              <a:off x="3483087" y="4747932"/>
              <a:ext cx="125708" cy="12570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202" name="그룹 2888">
            <a:extLst>
              <a:ext uri="{FF2B5EF4-FFF2-40B4-BE49-F238E27FC236}">
                <a16:creationId xmlns:a16="http://schemas.microsoft.com/office/drawing/2014/main" id="{B4EAA5B9-FE64-1749-957C-EA52C69DDBBB}"/>
              </a:ext>
            </a:extLst>
          </p:cNvPr>
          <p:cNvGrpSpPr/>
          <p:nvPr/>
        </p:nvGrpSpPr>
        <p:grpSpPr>
          <a:xfrm>
            <a:off x="5038244" y="2936700"/>
            <a:ext cx="214062" cy="214062"/>
            <a:chOff x="3438910" y="4703755"/>
            <a:chExt cx="214062" cy="214062"/>
          </a:xfrm>
        </p:grpSpPr>
        <p:sp>
          <p:nvSpPr>
            <p:cNvPr id="1203" name="눈물 방울 2889">
              <a:extLst>
                <a:ext uri="{FF2B5EF4-FFF2-40B4-BE49-F238E27FC236}">
                  <a16:creationId xmlns:a16="http://schemas.microsoft.com/office/drawing/2014/main" id="{BA338B32-41F0-7E49-9561-0674334EC9B8}"/>
                </a:ext>
              </a:extLst>
            </p:cNvPr>
            <p:cNvSpPr/>
            <p:nvPr/>
          </p:nvSpPr>
          <p:spPr>
            <a:xfrm rot="2700000" flipV="1">
              <a:off x="3438910" y="4703755"/>
              <a:ext cx="214062" cy="214062"/>
            </a:xfrm>
            <a:prstGeom prst="teardrop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04" name="타원 2890">
              <a:extLst>
                <a:ext uri="{FF2B5EF4-FFF2-40B4-BE49-F238E27FC236}">
                  <a16:creationId xmlns:a16="http://schemas.microsoft.com/office/drawing/2014/main" id="{B9C4DC2F-CEED-064B-A151-5326845D315D}"/>
                </a:ext>
              </a:extLst>
            </p:cNvPr>
            <p:cNvSpPr/>
            <p:nvPr/>
          </p:nvSpPr>
          <p:spPr>
            <a:xfrm>
              <a:off x="3483087" y="4747932"/>
              <a:ext cx="125708" cy="12570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205" name="그룹 2888">
            <a:extLst>
              <a:ext uri="{FF2B5EF4-FFF2-40B4-BE49-F238E27FC236}">
                <a16:creationId xmlns:a16="http://schemas.microsoft.com/office/drawing/2014/main" id="{9EE884D0-DB8A-3844-949E-D01A6FB50CB5}"/>
              </a:ext>
            </a:extLst>
          </p:cNvPr>
          <p:cNvGrpSpPr/>
          <p:nvPr/>
        </p:nvGrpSpPr>
        <p:grpSpPr>
          <a:xfrm>
            <a:off x="2771908" y="2506167"/>
            <a:ext cx="214062" cy="214062"/>
            <a:chOff x="3438910" y="4703755"/>
            <a:chExt cx="214062" cy="214062"/>
          </a:xfrm>
        </p:grpSpPr>
        <p:sp>
          <p:nvSpPr>
            <p:cNvPr id="1206" name="눈물 방울 2889">
              <a:extLst>
                <a:ext uri="{FF2B5EF4-FFF2-40B4-BE49-F238E27FC236}">
                  <a16:creationId xmlns:a16="http://schemas.microsoft.com/office/drawing/2014/main" id="{74FDFDAC-BF77-C64F-BE5C-CAD986EAB4E1}"/>
                </a:ext>
              </a:extLst>
            </p:cNvPr>
            <p:cNvSpPr/>
            <p:nvPr/>
          </p:nvSpPr>
          <p:spPr>
            <a:xfrm rot="2700000" flipV="1">
              <a:off x="3438910" y="4703755"/>
              <a:ext cx="214062" cy="214062"/>
            </a:xfrm>
            <a:prstGeom prst="teardrop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8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07" name="타원 2890">
              <a:extLst>
                <a:ext uri="{FF2B5EF4-FFF2-40B4-BE49-F238E27FC236}">
                  <a16:creationId xmlns:a16="http://schemas.microsoft.com/office/drawing/2014/main" id="{E7660B5C-0992-2847-A1C6-4FC15FCEE647}"/>
                </a:ext>
              </a:extLst>
            </p:cNvPr>
            <p:cNvSpPr/>
            <p:nvPr/>
          </p:nvSpPr>
          <p:spPr>
            <a:xfrm>
              <a:off x="3483087" y="4747932"/>
              <a:ext cx="125708" cy="12570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  <p:cxnSp>
        <p:nvCxnSpPr>
          <p:cNvPr id="1208" name="직선 연결선 2865">
            <a:extLst>
              <a:ext uri="{FF2B5EF4-FFF2-40B4-BE49-F238E27FC236}">
                <a16:creationId xmlns:a16="http://schemas.microsoft.com/office/drawing/2014/main" id="{998D42BD-122E-D349-AD67-DC5A81165DB0}"/>
              </a:ext>
            </a:extLst>
          </p:cNvPr>
          <p:cNvCxnSpPr/>
          <p:nvPr/>
        </p:nvCxnSpPr>
        <p:spPr>
          <a:xfrm>
            <a:off x="2987048" y="5195226"/>
            <a:ext cx="0" cy="313729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직선 연결선 2869">
            <a:extLst>
              <a:ext uri="{FF2B5EF4-FFF2-40B4-BE49-F238E27FC236}">
                <a16:creationId xmlns:a16="http://schemas.microsoft.com/office/drawing/2014/main" id="{25FC3E6E-2058-5743-A356-49ADE7199DBE}"/>
              </a:ext>
            </a:extLst>
          </p:cNvPr>
          <p:cNvCxnSpPr>
            <a:cxnSpLocks/>
          </p:cNvCxnSpPr>
          <p:nvPr/>
        </p:nvCxnSpPr>
        <p:spPr>
          <a:xfrm flipH="1">
            <a:off x="1945581" y="5195664"/>
            <a:ext cx="1041469" cy="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0" name="직선 연결선 2870">
            <a:extLst>
              <a:ext uri="{FF2B5EF4-FFF2-40B4-BE49-F238E27FC236}">
                <a16:creationId xmlns:a16="http://schemas.microsoft.com/office/drawing/2014/main" id="{88654B9E-0855-A349-8A0D-30ADE96FE47D}"/>
              </a:ext>
            </a:extLst>
          </p:cNvPr>
          <p:cNvCxnSpPr>
            <a:cxnSpLocks/>
          </p:cNvCxnSpPr>
          <p:nvPr/>
        </p:nvCxnSpPr>
        <p:spPr>
          <a:xfrm>
            <a:off x="1945581" y="2740187"/>
            <a:ext cx="7987" cy="2455039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직선 연결선 2869">
            <a:extLst>
              <a:ext uri="{FF2B5EF4-FFF2-40B4-BE49-F238E27FC236}">
                <a16:creationId xmlns:a16="http://schemas.microsoft.com/office/drawing/2014/main" id="{9EB762B1-1C1E-7F4E-ADF0-13A6FDA17DE1}"/>
              </a:ext>
            </a:extLst>
          </p:cNvPr>
          <p:cNvCxnSpPr>
            <a:cxnSpLocks/>
          </p:cNvCxnSpPr>
          <p:nvPr/>
        </p:nvCxnSpPr>
        <p:spPr>
          <a:xfrm flipH="1" flipV="1">
            <a:off x="1945580" y="2735809"/>
            <a:ext cx="755579" cy="4378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4" name="직선 연결선 2879">
            <a:extLst>
              <a:ext uri="{FF2B5EF4-FFF2-40B4-BE49-F238E27FC236}">
                <a16:creationId xmlns:a16="http://schemas.microsoft.com/office/drawing/2014/main" id="{EC2343D9-7061-9846-AE48-090D1579AE39}"/>
              </a:ext>
            </a:extLst>
          </p:cNvPr>
          <p:cNvCxnSpPr/>
          <p:nvPr/>
        </p:nvCxnSpPr>
        <p:spPr>
          <a:xfrm>
            <a:off x="5149960" y="3198596"/>
            <a:ext cx="0" cy="500709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0" name="직선 연결선 2891">
            <a:extLst>
              <a:ext uri="{FF2B5EF4-FFF2-40B4-BE49-F238E27FC236}">
                <a16:creationId xmlns:a16="http://schemas.microsoft.com/office/drawing/2014/main" id="{E0AF0198-B150-7846-8F6E-E3BEB3CD9E7F}"/>
              </a:ext>
            </a:extLst>
          </p:cNvPr>
          <p:cNvCxnSpPr>
            <a:cxnSpLocks/>
            <a:endCxn id="1090" idx="31"/>
          </p:cNvCxnSpPr>
          <p:nvPr/>
        </p:nvCxnSpPr>
        <p:spPr>
          <a:xfrm flipH="1" flipV="1">
            <a:off x="8591580" y="3661001"/>
            <a:ext cx="1234240" cy="419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1" name="직선 연결선 2892">
            <a:extLst>
              <a:ext uri="{FF2B5EF4-FFF2-40B4-BE49-F238E27FC236}">
                <a16:creationId xmlns:a16="http://schemas.microsoft.com/office/drawing/2014/main" id="{068D7B90-3A27-4E4C-9E1D-AB9E78BBBBD7}"/>
              </a:ext>
            </a:extLst>
          </p:cNvPr>
          <p:cNvCxnSpPr/>
          <p:nvPr/>
        </p:nvCxnSpPr>
        <p:spPr>
          <a:xfrm>
            <a:off x="8604950" y="3164481"/>
            <a:ext cx="0" cy="500709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4" name="직선 연결선 2878">
            <a:extLst>
              <a:ext uri="{FF2B5EF4-FFF2-40B4-BE49-F238E27FC236}">
                <a16:creationId xmlns:a16="http://schemas.microsoft.com/office/drawing/2014/main" id="{5924892F-E12B-2240-87D8-C60266C78572}"/>
              </a:ext>
            </a:extLst>
          </p:cNvPr>
          <p:cNvCxnSpPr>
            <a:cxnSpLocks/>
          </p:cNvCxnSpPr>
          <p:nvPr/>
        </p:nvCxnSpPr>
        <p:spPr>
          <a:xfrm flipH="1">
            <a:off x="7133536" y="3028741"/>
            <a:ext cx="487089" cy="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" name="Picture 1227">
            <a:extLst>
              <a:ext uri="{FF2B5EF4-FFF2-40B4-BE49-F238E27FC236}">
                <a16:creationId xmlns:a16="http://schemas.microsoft.com/office/drawing/2014/main" id="{B664F1C3-0E32-574C-A752-99839E17D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3316" y="5441396"/>
            <a:ext cx="581422" cy="4360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1D0DD8-5558-0248-BF18-2161E868AB8B}"/>
              </a:ext>
            </a:extLst>
          </p:cNvPr>
          <p:cNvSpPr/>
          <p:nvPr/>
        </p:nvSpPr>
        <p:spPr>
          <a:xfrm>
            <a:off x="1912910" y="910218"/>
            <a:ext cx="847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ko-KR" b="1" dirty="0">
                <a:solidFill>
                  <a:schemeClr val="tx2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KIC</a:t>
            </a:r>
            <a:r>
              <a:rPr lang="ko-KR" altLang="en-US" b="1" dirty="0">
                <a:solidFill>
                  <a:schemeClr val="tx2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는 전세계 </a:t>
            </a:r>
            <a:r>
              <a:rPr lang="en-US" altLang="ko-KR" b="1" dirty="0">
                <a:solidFill>
                  <a:schemeClr val="tx2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4</a:t>
            </a:r>
            <a:r>
              <a:rPr lang="ko-KR" altLang="en-US" b="1" dirty="0">
                <a:solidFill>
                  <a:schemeClr val="tx2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곳에 위치하여 한국 기술기반기업의 글로벌 진출을 지원하고 있습니다</a:t>
            </a:r>
            <a:r>
              <a:rPr lang="en-US" altLang="ko-KR" b="1" dirty="0">
                <a:solidFill>
                  <a:schemeClr val="tx2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50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모서리가 둥근 직사각형 69">
            <a:extLst>
              <a:ext uri="{FF2B5EF4-FFF2-40B4-BE49-F238E27FC236}">
                <a16:creationId xmlns:a16="http://schemas.microsoft.com/office/drawing/2014/main" id="{1DD34387-0940-264A-9451-F9B47E4C7A42}"/>
              </a:ext>
            </a:extLst>
          </p:cNvPr>
          <p:cNvSpPr/>
          <p:nvPr/>
        </p:nvSpPr>
        <p:spPr>
          <a:xfrm>
            <a:off x="558152" y="1233747"/>
            <a:ext cx="5464762" cy="5040929"/>
          </a:xfrm>
          <a:prstGeom prst="roundRect">
            <a:avLst>
              <a:gd name="adj" fmla="val 1182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36525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 dirty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C03B41C7-FC74-954D-8662-C02502E1D2F7}"/>
              </a:ext>
            </a:extLst>
          </p:cNvPr>
          <p:cNvSpPr/>
          <p:nvPr/>
        </p:nvSpPr>
        <p:spPr>
          <a:xfrm>
            <a:off x="676657" y="1319500"/>
            <a:ext cx="1288699" cy="37388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기본정보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838200" y="-926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44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KIC </a:t>
            </a:r>
            <a:r>
              <a:rPr lang="ko-KR" altLang="en-US" sz="44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워싱턴 조직 소개</a:t>
            </a:r>
          </a:p>
        </p:txBody>
      </p:sp>
      <p:sp>
        <p:nvSpPr>
          <p:cNvPr id="101" name="모서리가 둥근 직사각형 69">
            <a:extLst>
              <a:ext uri="{FF2B5EF4-FFF2-40B4-BE49-F238E27FC236}">
                <a16:creationId xmlns:a16="http://schemas.microsoft.com/office/drawing/2014/main" id="{EEB6523A-1C87-AF4A-9C0E-71C07CB98583}"/>
              </a:ext>
            </a:extLst>
          </p:cNvPr>
          <p:cNvSpPr/>
          <p:nvPr/>
        </p:nvSpPr>
        <p:spPr>
          <a:xfrm>
            <a:off x="6197726" y="1233747"/>
            <a:ext cx="5464762" cy="5040929"/>
          </a:xfrm>
          <a:prstGeom prst="roundRect">
            <a:avLst>
              <a:gd name="adj" fmla="val 1182"/>
            </a:avLst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36525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kern="0" dirty="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D7F3CFED-917C-0247-BB69-667DFD34A72F}"/>
              </a:ext>
            </a:extLst>
          </p:cNvPr>
          <p:cNvSpPr/>
          <p:nvPr/>
        </p:nvSpPr>
        <p:spPr>
          <a:xfrm>
            <a:off x="6265154" y="1319500"/>
            <a:ext cx="1288699" cy="373885"/>
          </a:xfrm>
          <a:prstGeom prst="round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조직체계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22B6811-69FA-5547-9116-1D704A4FAAD2}"/>
              </a:ext>
            </a:extLst>
          </p:cNvPr>
          <p:cNvGrpSpPr/>
          <p:nvPr/>
        </p:nvGrpSpPr>
        <p:grpSpPr>
          <a:xfrm>
            <a:off x="6712431" y="1558060"/>
            <a:ext cx="4266404" cy="4448465"/>
            <a:chOff x="3269513" y="1242232"/>
            <a:chExt cx="4685304" cy="5119116"/>
          </a:xfrm>
        </p:grpSpPr>
        <p:sp>
          <p:nvSpPr>
            <p:cNvPr id="62" name="직사각형 1133">
              <a:extLst>
                <a:ext uri="{FF2B5EF4-FFF2-40B4-BE49-F238E27FC236}">
                  <a16:creationId xmlns:a16="http://schemas.microsoft.com/office/drawing/2014/main" id="{49613DD6-6B05-1C4A-A980-506FDDA58D86}"/>
                </a:ext>
              </a:extLst>
            </p:cNvPr>
            <p:cNvSpPr/>
            <p:nvPr/>
          </p:nvSpPr>
          <p:spPr>
            <a:xfrm>
              <a:off x="3269513" y="2654584"/>
              <a:ext cx="4685304" cy="271570"/>
            </a:xfrm>
            <a:prstGeom prst="rect">
              <a:avLst/>
            </a:prstGeom>
            <a:solidFill>
              <a:sysClr val="windowText" lastClr="000000">
                <a:alpha val="1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257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2" name="직사각형 1124">
              <a:extLst>
                <a:ext uri="{FF2B5EF4-FFF2-40B4-BE49-F238E27FC236}">
                  <a16:creationId xmlns:a16="http://schemas.microsoft.com/office/drawing/2014/main" id="{AA123C9E-4005-F041-ACF3-C5D20CD40414}"/>
                </a:ext>
              </a:extLst>
            </p:cNvPr>
            <p:cNvSpPr/>
            <p:nvPr/>
          </p:nvSpPr>
          <p:spPr>
            <a:xfrm rot="16200000">
              <a:off x="3545309" y="3371013"/>
              <a:ext cx="1566329" cy="21179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F45"/>
              </a:solidFill>
              <a:prstDash val="solid"/>
              <a:round/>
              <a:headEnd/>
              <a:tailEnd/>
            </a:ln>
            <a:effectLst>
              <a:glow rad="101600">
                <a:srgbClr val="73BF45">
                  <a:alpha val="60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13" name="직선 연결선 1126">
              <a:extLst>
                <a:ext uri="{FF2B5EF4-FFF2-40B4-BE49-F238E27FC236}">
                  <a16:creationId xmlns:a16="http://schemas.microsoft.com/office/drawing/2014/main" id="{A5694D7C-923E-B94F-B645-354DB2ACC8AA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>
              <a:off x="4320877" y="3220974"/>
              <a:ext cx="7597" cy="425834"/>
            </a:xfrm>
            <a:prstGeom prst="line">
              <a:avLst/>
            </a:prstGeom>
            <a:ln w="19050">
              <a:solidFill>
                <a:srgbClr val="73BF4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그룹 1129">
              <a:extLst>
                <a:ext uri="{FF2B5EF4-FFF2-40B4-BE49-F238E27FC236}">
                  <a16:creationId xmlns:a16="http://schemas.microsoft.com/office/drawing/2014/main" id="{844C1F67-B51A-C64F-99B6-27A65A5A4145}"/>
                </a:ext>
              </a:extLst>
            </p:cNvPr>
            <p:cNvGrpSpPr/>
            <p:nvPr/>
          </p:nvGrpSpPr>
          <p:grpSpPr>
            <a:xfrm>
              <a:off x="5443695" y="4303458"/>
              <a:ext cx="297721" cy="91119"/>
              <a:chOff x="2989713" y="1556792"/>
              <a:chExt cx="473155" cy="161166"/>
            </a:xfrm>
            <a:solidFill>
              <a:srgbClr val="73BF45"/>
            </a:solidFill>
          </p:grpSpPr>
          <p:sp>
            <p:nvSpPr>
              <p:cNvPr id="15" name="L 도형 1130">
                <a:extLst>
                  <a:ext uri="{FF2B5EF4-FFF2-40B4-BE49-F238E27FC236}">
                    <a16:creationId xmlns:a16="http://schemas.microsoft.com/office/drawing/2014/main" id="{1C396DE6-E977-3146-9D0E-8E3D024E9756}"/>
                  </a:ext>
                </a:extLst>
              </p:cNvPr>
              <p:cNvSpPr/>
              <p:nvPr/>
            </p:nvSpPr>
            <p:spPr>
              <a:xfrm rot="13500000">
                <a:off x="2989713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6" name="L 도형 1131">
                <a:extLst>
                  <a:ext uri="{FF2B5EF4-FFF2-40B4-BE49-F238E27FC236}">
                    <a16:creationId xmlns:a16="http://schemas.microsoft.com/office/drawing/2014/main" id="{EBD9C7E8-5DE2-964D-85D5-B60BCE8DC3E4}"/>
                  </a:ext>
                </a:extLst>
              </p:cNvPr>
              <p:cNvSpPr/>
              <p:nvPr/>
            </p:nvSpPr>
            <p:spPr>
              <a:xfrm rot="13500000">
                <a:off x="3142275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7" name="L 도형 1132">
                <a:extLst>
                  <a:ext uri="{FF2B5EF4-FFF2-40B4-BE49-F238E27FC236}">
                    <a16:creationId xmlns:a16="http://schemas.microsoft.com/office/drawing/2014/main" id="{47ACD044-E8C9-BE4D-AD0C-BC0827C0446F}"/>
                  </a:ext>
                </a:extLst>
              </p:cNvPr>
              <p:cNvSpPr/>
              <p:nvPr/>
            </p:nvSpPr>
            <p:spPr>
              <a:xfrm rot="13500000">
                <a:off x="3301703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grpSp>
          <p:nvGrpSpPr>
            <p:cNvPr id="18" name="그룹 1134">
              <a:extLst>
                <a:ext uri="{FF2B5EF4-FFF2-40B4-BE49-F238E27FC236}">
                  <a16:creationId xmlns:a16="http://schemas.microsoft.com/office/drawing/2014/main" id="{D0E348A1-21D5-4F4A-A034-7C0EFF6CD08E}"/>
                </a:ext>
              </a:extLst>
            </p:cNvPr>
            <p:cNvGrpSpPr/>
            <p:nvPr/>
          </p:nvGrpSpPr>
          <p:grpSpPr>
            <a:xfrm rot="10800000">
              <a:off x="5448425" y="4527596"/>
              <a:ext cx="297721" cy="91119"/>
              <a:chOff x="2989713" y="1556792"/>
              <a:chExt cx="473155" cy="161166"/>
            </a:xfrm>
            <a:solidFill>
              <a:srgbClr val="00BDE3"/>
            </a:solidFill>
          </p:grpSpPr>
          <p:sp>
            <p:nvSpPr>
              <p:cNvPr id="19" name="L 도형 1135">
                <a:extLst>
                  <a:ext uri="{FF2B5EF4-FFF2-40B4-BE49-F238E27FC236}">
                    <a16:creationId xmlns:a16="http://schemas.microsoft.com/office/drawing/2014/main" id="{08A5E907-3E1E-C745-9574-6F5227EE76EC}"/>
                  </a:ext>
                </a:extLst>
              </p:cNvPr>
              <p:cNvSpPr/>
              <p:nvPr/>
            </p:nvSpPr>
            <p:spPr>
              <a:xfrm rot="13500000">
                <a:off x="2989713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0" name="L 도형 1136">
                <a:extLst>
                  <a:ext uri="{FF2B5EF4-FFF2-40B4-BE49-F238E27FC236}">
                    <a16:creationId xmlns:a16="http://schemas.microsoft.com/office/drawing/2014/main" id="{D8946F2F-3308-9442-952C-160E8F9C2299}"/>
                  </a:ext>
                </a:extLst>
              </p:cNvPr>
              <p:cNvSpPr/>
              <p:nvPr/>
            </p:nvSpPr>
            <p:spPr>
              <a:xfrm rot="13500000">
                <a:off x="3142275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1" name="L 도형 1137">
                <a:extLst>
                  <a:ext uri="{FF2B5EF4-FFF2-40B4-BE49-F238E27FC236}">
                    <a16:creationId xmlns:a16="http://schemas.microsoft.com/office/drawing/2014/main" id="{FF793829-8E26-8D45-A377-59660EA88B90}"/>
                  </a:ext>
                </a:extLst>
              </p:cNvPr>
              <p:cNvSpPr/>
              <p:nvPr/>
            </p:nvSpPr>
            <p:spPr>
              <a:xfrm rot="13500000">
                <a:off x="3301703" y="1556792"/>
                <a:ext cx="161166" cy="161165"/>
              </a:xfrm>
              <a:prstGeom prst="corner">
                <a:avLst>
                  <a:gd name="adj1" fmla="val 33372"/>
                  <a:gd name="adj2" fmla="val 3337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22" name="직사각형 1152">
              <a:extLst>
                <a:ext uri="{FF2B5EF4-FFF2-40B4-BE49-F238E27FC236}">
                  <a16:creationId xmlns:a16="http://schemas.microsoft.com/office/drawing/2014/main" id="{E0B7AD85-510E-7F4B-8159-4A50EE4B69D5}"/>
                </a:ext>
              </a:extLst>
            </p:cNvPr>
            <p:cNvSpPr/>
            <p:nvPr/>
          </p:nvSpPr>
          <p:spPr>
            <a:xfrm>
              <a:off x="3274467" y="3762407"/>
              <a:ext cx="2103435" cy="346029"/>
            </a:xfrm>
            <a:prstGeom prst="rect">
              <a:avLst/>
            </a:prstGeom>
            <a:solidFill>
              <a:srgbClr val="73BF45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270695-8F2C-F64F-8CE0-3BB0E818B30A}"/>
                </a:ext>
              </a:extLst>
            </p:cNvPr>
            <p:cNvSpPr txBox="1"/>
            <p:nvPr/>
          </p:nvSpPr>
          <p:spPr>
            <a:xfrm>
              <a:off x="3328540" y="4236766"/>
              <a:ext cx="1995590" cy="885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기술사업화 기획</a:t>
              </a:r>
            </a:p>
            <a:p>
              <a:pPr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우리기업 지원 및 관리</a:t>
              </a:r>
            </a:p>
            <a:p>
              <a:pPr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엑셀러레이팅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 프로그램</a:t>
              </a:r>
            </a:p>
            <a:p>
              <a:pPr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Tech Marketing</a:t>
              </a: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DF4518E-6EE1-1B41-8C70-02BA7699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025" y="2055088"/>
              <a:ext cx="1356971" cy="1383301"/>
            </a:xfrm>
            <a:custGeom>
              <a:avLst/>
              <a:gdLst/>
              <a:ahLst/>
              <a:cxnLst>
                <a:cxn ang="0">
                  <a:pos x="1884" y="0"/>
                </a:cxn>
                <a:cxn ang="0">
                  <a:pos x="0" y="1101"/>
                </a:cxn>
                <a:cxn ang="0">
                  <a:pos x="0" y="3201"/>
                </a:cxn>
                <a:cxn ang="0">
                  <a:pos x="1884" y="4301"/>
                </a:cxn>
                <a:cxn ang="0">
                  <a:pos x="3791" y="3187"/>
                </a:cxn>
                <a:cxn ang="0">
                  <a:pos x="3791" y="1115"/>
                </a:cxn>
                <a:cxn ang="0">
                  <a:pos x="1884" y="0"/>
                </a:cxn>
              </a:cxnLst>
              <a:rect l="0" t="0" r="r" b="b"/>
              <a:pathLst>
                <a:path w="3791" h="4301">
                  <a:moveTo>
                    <a:pt x="1884" y="0"/>
                  </a:moveTo>
                  <a:lnTo>
                    <a:pt x="0" y="1101"/>
                  </a:lnTo>
                  <a:lnTo>
                    <a:pt x="0" y="3201"/>
                  </a:lnTo>
                  <a:lnTo>
                    <a:pt x="1884" y="4301"/>
                  </a:lnTo>
                  <a:lnTo>
                    <a:pt x="3791" y="3187"/>
                  </a:lnTo>
                  <a:lnTo>
                    <a:pt x="3791" y="1115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73BF45"/>
              </a:solidFill>
              <a:prstDash val="solid"/>
              <a:round/>
              <a:headEnd/>
              <a:tailEnd/>
            </a:ln>
            <a:effectLst>
              <a:glow rad="101600">
                <a:srgbClr val="73BF45">
                  <a:alpha val="60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20633BB-1771-5149-9DB0-E189A4E0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741" y="2448163"/>
              <a:ext cx="1265538" cy="955702"/>
            </a:xfrm>
            <a:custGeom>
              <a:avLst/>
              <a:gdLst>
                <a:gd name="connsiteX0" fmla="*/ 4970 w 10000"/>
                <a:gd name="connsiteY0" fmla="*/ 0 h 10000"/>
                <a:gd name="connsiteX1" fmla="*/ 0 w 10000"/>
                <a:gd name="connsiteY1" fmla="*/ 7442 h 10000"/>
                <a:gd name="connsiteX2" fmla="*/ 4970 w 10000"/>
                <a:gd name="connsiteY2" fmla="*/ 10000 h 10000"/>
                <a:gd name="connsiteX3" fmla="*/ 10000 w 10000"/>
                <a:gd name="connsiteY3" fmla="*/ 7410 h 10000"/>
                <a:gd name="connsiteX4" fmla="*/ 10000 w 10000"/>
                <a:gd name="connsiteY4" fmla="*/ 2592 h 10000"/>
                <a:gd name="connsiteX5" fmla="*/ 4970 w 10000"/>
                <a:gd name="connsiteY5" fmla="*/ 0 h 10000"/>
                <a:gd name="connsiteX0" fmla="*/ 10000 w 10000"/>
                <a:gd name="connsiteY0" fmla="*/ 0 h 7408"/>
                <a:gd name="connsiteX1" fmla="*/ 0 w 10000"/>
                <a:gd name="connsiteY1" fmla="*/ 4850 h 7408"/>
                <a:gd name="connsiteX2" fmla="*/ 4970 w 10000"/>
                <a:gd name="connsiteY2" fmla="*/ 7408 h 7408"/>
                <a:gd name="connsiteX3" fmla="*/ 10000 w 10000"/>
                <a:gd name="connsiteY3" fmla="*/ 4818 h 7408"/>
                <a:gd name="connsiteX4" fmla="*/ 10000 w 10000"/>
                <a:gd name="connsiteY4" fmla="*/ 0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7408">
                  <a:moveTo>
                    <a:pt x="10000" y="0"/>
                  </a:moveTo>
                  <a:lnTo>
                    <a:pt x="0" y="4850"/>
                  </a:lnTo>
                  <a:lnTo>
                    <a:pt x="4970" y="7408"/>
                  </a:lnTo>
                  <a:lnTo>
                    <a:pt x="10000" y="4818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rgbClr val="73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26" name="그룹 1196">
              <a:extLst>
                <a:ext uri="{FF2B5EF4-FFF2-40B4-BE49-F238E27FC236}">
                  <a16:creationId xmlns:a16="http://schemas.microsoft.com/office/drawing/2014/main" id="{44B680FE-8913-264C-B16D-C1620A01F453}"/>
                </a:ext>
              </a:extLst>
            </p:cNvPr>
            <p:cNvGrpSpPr/>
            <p:nvPr/>
          </p:nvGrpSpPr>
          <p:grpSpPr>
            <a:xfrm>
              <a:off x="3891213" y="2292044"/>
              <a:ext cx="743786" cy="658310"/>
              <a:chOff x="5849938" y="-5386387"/>
              <a:chExt cx="636588" cy="627063"/>
            </a:xfrm>
            <a:solidFill>
              <a:srgbClr val="73BF45"/>
            </a:solidFill>
          </p:grpSpPr>
          <p:sp>
            <p:nvSpPr>
              <p:cNvPr id="27" name="Freeform 207">
                <a:extLst>
                  <a:ext uri="{FF2B5EF4-FFF2-40B4-BE49-F238E27FC236}">
                    <a16:creationId xmlns:a16="http://schemas.microsoft.com/office/drawing/2014/main" id="{F5BD509F-3A8F-5748-AD15-691ED2558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9938" y="-5283199"/>
                <a:ext cx="525463" cy="523875"/>
              </a:xfrm>
              <a:custGeom>
                <a:avLst/>
                <a:gdLst/>
                <a:ahLst/>
                <a:cxnLst>
                  <a:cxn ang="0">
                    <a:pos x="252" y="139"/>
                  </a:cxn>
                  <a:cxn ang="0">
                    <a:pos x="234" y="131"/>
                  </a:cxn>
                  <a:cxn ang="0">
                    <a:pos x="196" y="93"/>
                  </a:cxn>
                  <a:cxn ang="0">
                    <a:pos x="249" y="65"/>
                  </a:cxn>
                  <a:cxn ang="0">
                    <a:pos x="213" y="23"/>
                  </a:cxn>
                  <a:cxn ang="0">
                    <a:pos x="249" y="21"/>
                  </a:cxn>
                  <a:cxn ang="0">
                    <a:pos x="179" y="0"/>
                  </a:cxn>
                  <a:cxn ang="0">
                    <a:pos x="133" y="2"/>
                  </a:cxn>
                  <a:cxn ang="0">
                    <a:pos x="78" y="25"/>
                  </a:cxn>
                  <a:cxn ang="0">
                    <a:pos x="34" y="64"/>
                  </a:cxn>
                  <a:cxn ang="0">
                    <a:pos x="7" y="117"/>
                  </a:cxn>
                  <a:cxn ang="0">
                    <a:pos x="3" y="184"/>
                  </a:cxn>
                  <a:cxn ang="0">
                    <a:pos x="21" y="242"/>
                  </a:cxn>
                  <a:cxn ang="0">
                    <a:pos x="53" y="285"/>
                  </a:cxn>
                  <a:cxn ang="0">
                    <a:pos x="98" y="314"/>
                  </a:cxn>
                  <a:cxn ang="0">
                    <a:pos x="151" y="328"/>
                  </a:cxn>
                  <a:cxn ang="0">
                    <a:pos x="223" y="319"/>
                  </a:cxn>
                  <a:cxn ang="0">
                    <a:pos x="284" y="277"/>
                  </a:cxn>
                  <a:cxn ang="0">
                    <a:pos x="316" y="229"/>
                  </a:cxn>
                  <a:cxn ang="0">
                    <a:pos x="331" y="176"/>
                  </a:cxn>
                  <a:cxn ang="0">
                    <a:pos x="312" y="140"/>
                  </a:cxn>
                  <a:cxn ang="0">
                    <a:pos x="185" y="21"/>
                  </a:cxn>
                  <a:cxn ang="0">
                    <a:pos x="214" y="57"/>
                  </a:cxn>
                  <a:cxn ang="0">
                    <a:pos x="174" y="17"/>
                  </a:cxn>
                  <a:cxn ang="0">
                    <a:pos x="103" y="49"/>
                  </a:cxn>
                  <a:cxn ang="0">
                    <a:pos x="75" y="47"/>
                  </a:cxn>
                  <a:cxn ang="0">
                    <a:pos x="311" y="140"/>
                  </a:cxn>
                  <a:cxn ang="0">
                    <a:pos x="89" y="85"/>
                  </a:cxn>
                  <a:cxn ang="0">
                    <a:pos x="80" y="156"/>
                  </a:cxn>
                  <a:cxn ang="0">
                    <a:pos x="24" y="121"/>
                  </a:cxn>
                  <a:cxn ang="0">
                    <a:pos x="44" y="80"/>
                  </a:cxn>
                  <a:cxn ang="0">
                    <a:pos x="19" y="186"/>
                  </a:cxn>
                  <a:cxn ang="0">
                    <a:pos x="84" y="211"/>
                  </a:cxn>
                  <a:cxn ang="0">
                    <a:pos x="54" y="260"/>
                  </a:cxn>
                  <a:cxn ang="0">
                    <a:pos x="22" y="200"/>
                  </a:cxn>
                  <a:cxn ang="0">
                    <a:pos x="97" y="262"/>
                  </a:cxn>
                  <a:cxn ang="0">
                    <a:pos x="105" y="298"/>
                  </a:cxn>
                  <a:cxn ang="0">
                    <a:pos x="311" y="140"/>
                  </a:cxn>
                  <a:cxn ang="0">
                    <a:pos x="142" y="300"/>
                  </a:cxn>
                  <a:cxn ang="0">
                    <a:pos x="113" y="258"/>
                  </a:cxn>
                  <a:cxn ang="0">
                    <a:pos x="311" y="140"/>
                  </a:cxn>
                  <a:cxn ang="0">
                    <a:pos x="103" y="226"/>
                  </a:cxn>
                  <a:cxn ang="0">
                    <a:pos x="157" y="173"/>
                  </a:cxn>
                  <a:cxn ang="0">
                    <a:pos x="97" y="156"/>
                  </a:cxn>
                  <a:cxn ang="0">
                    <a:pos x="106" y="89"/>
                  </a:cxn>
                  <a:cxn ang="0">
                    <a:pos x="311" y="140"/>
                  </a:cxn>
                  <a:cxn ang="0">
                    <a:pos x="118" y="57"/>
                  </a:cxn>
                  <a:cxn ang="0">
                    <a:pos x="147" y="21"/>
                  </a:cxn>
                  <a:cxn ang="0">
                    <a:pos x="311" y="140"/>
                  </a:cxn>
                  <a:cxn ang="0">
                    <a:pos x="232" y="210"/>
                  </a:cxn>
                  <a:cxn ang="0">
                    <a:pos x="174" y="237"/>
                  </a:cxn>
                  <a:cxn ang="0">
                    <a:pos x="174" y="254"/>
                  </a:cxn>
                  <a:cxn ang="0">
                    <a:pos x="205" y="285"/>
                  </a:cxn>
                  <a:cxn ang="0">
                    <a:pos x="180" y="307"/>
                  </a:cxn>
                  <a:cxn ang="0">
                    <a:pos x="221" y="290"/>
                  </a:cxn>
                  <a:cxn ang="0">
                    <a:pos x="265" y="273"/>
                  </a:cxn>
                  <a:cxn ang="0">
                    <a:pos x="212" y="302"/>
                  </a:cxn>
                  <a:cxn ang="0">
                    <a:pos x="261" y="252"/>
                  </a:cxn>
                  <a:cxn ang="0">
                    <a:pos x="251" y="192"/>
                  </a:cxn>
                  <a:cxn ang="0">
                    <a:pos x="309" y="194"/>
                  </a:cxn>
                  <a:cxn ang="0">
                    <a:pos x="295" y="235"/>
                  </a:cxn>
                </a:cxnLst>
                <a:rect l="0" t="0" r="r" b="b"/>
                <a:pathLst>
                  <a:path w="331" h="330">
                    <a:moveTo>
                      <a:pt x="311" y="140"/>
                    </a:moveTo>
                    <a:lnTo>
                      <a:pt x="312" y="156"/>
                    </a:lnTo>
                    <a:lnTo>
                      <a:pt x="252" y="156"/>
                    </a:lnTo>
                    <a:lnTo>
                      <a:pt x="252" y="139"/>
                    </a:lnTo>
                    <a:lnTo>
                      <a:pt x="250" y="122"/>
                    </a:lnTo>
                    <a:lnTo>
                      <a:pt x="249" y="116"/>
                    </a:lnTo>
                    <a:lnTo>
                      <a:pt x="231" y="109"/>
                    </a:lnTo>
                    <a:lnTo>
                      <a:pt x="234" y="131"/>
                    </a:lnTo>
                    <a:lnTo>
                      <a:pt x="236" y="156"/>
                    </a:lnTo>
                    <a:lnTo>
                      <a:pt x="174" y="156"/>
                    </a:lnTo>
                    <a:lnTo>
                      <a:pt x="174" y="95"/>
                    </a:lnTo>
                    <a:lnTo>
                      <a:pt x="196" y="93"/>
                    </a:lnTo>
                    <a:lnTo>
                      <a:pt x="217" y="91"/>
                    </a:lnTo>
                    <a:lnTo>
                      <a:pt x="226" y="85"/>
                    </a:lnTo>
                    <a:lnTo>
                      <a:pt x="249" y="72"/>
                    </a:lnTo>
                    <a:lnTo>
                      <a:pt x="249" y="65"/>
                    </a:lnTo>
                    <a:lnTo>
                      <a:pt x="237" y="68"/>
                    </a:lnTo>
                    <a:lnTo>
                      <a:pt x="229" y="49"/>
                    </a:lnTo>
                    <a:lnTo>
                      <a:pt x="221" y="35"/>
                    </a:lnTo>
                    <a:lnTo>
                      <a:pt x="213" y="23"/>
                    </a:lnTo>
                    <a:lnTo>
                      <a:pt x="223" y="28"/>
                    </a:lnTo>
                    <a:lnTo>
                      <a:pt x="231" y="32"/>
                    </a:lnTo>
                    <a:lnTo>
                      <a:pt x="249" y="42"/>
                    </a:lnTo>
                    <a:lnTo>
                      <a:pt x="249" y="21"/>
                    </a:lnTo>
                    <a:lnTo>
                      <a:pt x="230" y="11"/>
                    </a:lnTo>
                    <a:lnTo>
                      <a:pt x="211" y="6"/>
                    </a:lnTo>
                    <a:lnTo>
                      <a:pt x="189" y="1"/>
                    </a:lnTo>
                    <a:lnTo>
                      <a:pt x="179" y="0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48" y="0"/>
                    </a:lnTo>
                    <a:lnTo>
                      <a:pt x="133" y="2"/>
                    </a:lnTo>
                    <a:lnTo>
                      <a:pt x="118" y="6"/>
                    </a:lnTo>
                    <a:lnTo>
                      <a:pt x="104" y="11"/>
                    </a:lnTo>
                    <a:lnTo>
                      <a:pt x="91" y="17"/>
                    </a:lnTo>
                    <a:lnTo>
                      <a:pt x="78" y="25"/>
                    </a:lnTo>
                    <a:lnTo>
                      <a:pt x="66" y="33"/>
                    </a:lnTo>
                    <a:lnTo>
                      <a:pt x="54" y="42"/>
                    </a:lnTo>
                    <a:lnTo>
                      <a:pt x="43" y="53"/>
                    </a:lnTo>
                    <a:lnTo>
                      <a:pt x="34" y="64"/>
                    </a:lnTo>
                    <a:lnTo>
                      <a:pt x="25" y="77"/>
                    </a:lnTo>
                    <a:lnTo>
                      <a:pt x="18" y="89"/>
                    </a:lnTo>
                    <a:lnTo>
                      <a:pt x="12" y="103"/>
                    </a:lnTo>
                    <a:lnTo>
                      <a:pt x="7" y="117"/>
                    </a:lnTo>
                    <a:lnTo>
                      <a:pt x="4" y="131"/>
                    </a:lnTo>
                    <a:lnTo>
                      <a:pt x="2" y="147"/>
                    </a:lnTo>
                    <a:lnTo>
                      <a:pt x="0" y="162"/>
                    </a:lnTo>
                    <a:lnTo>
                      <a:pt x="3" y="184"/>
                    </a:lnTo>
                    <a:lnTo>
                      <a:pt x="6" y="204"/>
                    </a:lnTo>
                    <a:lnTo>
                      <a:pt x="10" y="217"/>
                    </a:lnTo>
                    <a:lnTo>
                      <a:pt x="15" y="230"/>
                    </a:lnTo>
                    <a:lnTo>
                      <a:pt x="21" y="242"/>
                    </a:lnTo>
                    <a:lnTo>
                      <a:pt x="28" y="254"/>
                    </a:lnTo>
                    <a:lnTo>
                      <a:pt x="35" y="264"/>
                    </a:lnTo>
                    <a:lnTo>
                      <a:pt x="43" y="275"/>
                    </a:lnTo>
                    <a:lnTo>
                      <a:pt x="53" y="285"/>
                    </a:lnTo>
                    <a:lnTo>
                      <a:pt x="63" y="294"/>
                    </a:lnTo>
                    <a:lnTo>
                      <a:pt x="74" y="301"/>
                    </a:lnTo>
                    <a:lnTo>
                      <a:pt x="86" y="308"/>
                    </a:lnTo>
                    <a:lnTo>
                      <a:pt x="98" y="314"/>
                    </a:lnTo>
                    <a:lnTo>
                      <a:pt x="110" y="320"/>
                    </a:lnTo>
                    <a:lnTo>
                      <a:pt x="124" y="324"/>
                    </a:lnTo>
                    <a:lnTo>
                      <a:pt x="137" y="327"/>
                    </a:lnTo>
                    <a:lnTo>
                      <a:pt x="151" y="328"/>
                    </a:lnTo>
                    <a:lnTo>
                      <a:pt x="166" y="330"/>
                    </a:lnTo>
                    <a:lnTo>
                      <a:pt x="185" y="328"/>
                    </a:lnTo>
                    <a:lnTo>
                      <a:pt x="204" y="325"/>
                    </a:lnTo>
                    <a:lnTo>
                      <a:pt x="223" y="319"/>
                    </a:lnTo>
                    <a:lnTo>
                      <a:pt x="239" y="312"/>
                    </a:lnTo>
                    <a:lnTo>
                      <a:pt x="256" y="302"/>
                    </a:lnTo>
                    <a:lnTo>
                      <a:pt x="271" y="290"/>
                    </a:lnTo>
                    <a:lnTo>
                      <a:pt x="284" y="277"/>
                    </a:lnTo>
                    <a:lnTo>
                      <a:pt x="296" y="263"/>
                    </a:lnTo>
                    <a:lnTo>
                      <a:pt x="305" y="252"/>
                    </a:lnTo>
                    <a:lnTo>
                      <a:pt x="311" y="242"/>
                    </a:lnTo>
                    <a:lnTo>
                      <a:pt x="316" y="229"/>
                    </a:lnTo>
                    <a:lnTo>
                      <a:pt x="322" y="217"/>
                    </a:lnTo>
                    <a:lnTo>
                      <a:pt x="326" y="204"/>
                    </a:lnTo>
                    <a:lnTo>
                      <a:pt x="328" y="191"/>
                    </a:lnTo>
                    <a:lnTo>
                      <a:pt x="331" y="176"/>
                    </a:lnTo>
                    <a:lnTo>
                      <a:pt x="331" y="162"/>
                    </a:lnTo>
                    <a:lnTo>
                      <a:pt x="331" y="150"/>
                    </a:lnTo>
                    <a:lnTo>
                      <a:pt x="330" y="140"/>
                    </a:lnTo>
                    <a:lnTo>
                      <a:pt x="312" y="140"/>
                    </a:lnTo>
                    <a:lnTo>
                      <a:pt x="311" y="140"/>
                    </a:lnTo>
                    <a:lnTo>
                      <a:pt x="174" y="17"/>
                    </a:lnTo>
                    <a:lnTo>
                      <a:pt x="180" y="19"/>
                    </a:lnTo>
                    <a:lnTo>
                      <a:pt x="185" y="21"/>
                    </a:lnTo>
                    <a:lnTo>
                      <a:pt x="190" y="26"/>
                    </a:lnTo>
                    <a:lnTo>
                      <a:pt x="195" y="29"/>
                    </a:lnTo>
                    <a:lnTo>
                      <a:pt x="205" y="41"/>
                    </a:lnTo>
                    <a:lnTo>
                      <a:pt x="214" y="57"/>
                    </a:lnTo>
                    <a:lnTo>
                      <a:pt x="221" y="73"/>
                    </a:lnTo>
                    <a:lnTo>
                      <a:pt x="199" y="77"/>
                    </a:lnTo>
                    <a:lnTo>
                      <a:pt x="174" y="78"/>
                    </a:lnTo>
                    <a:lnTo>
                      <a:pt x="174" y="17"/>
                    </a:lnTo>
                    <a:lnTo>
                      <a:pt x="311" y="140"/>
                    </a:lnTo>
                    <a:lnTo>
                      <a:pt x="120" y="23"/>
                    </a:lnTo>
                    <a:lnTo>
                      <a:pt x="111" y="35"/>
                    </a:lnTo>
                    <a:lnTo>
                      <a:pt x="103" y="49"/>
                    </a:lnTo>
                    <a:lnTo>
                      <a:pt x="94" y="70"/>
                    </a:lnTo>
                    <a:lnTo>
                      <a:pt x="78" y="64"/>
                    </a:lnTo>
                    <a:lnTo>
                      <a:pt x="62" y="58"/>
                    </a:lnTo>
                    <a:lnTo>
                      <a:pt x="75" y="47"/>
                    </a:lnTo>
                    <a:lnTo>
                      <a:pt x="89" y="38"/>
                    </a:lnTo>
                    <a:lnTo>
                      <a:pt x="104" y="29"/>
                    </a:lnTo>
                    <a:lnTo>
                      <a:pt x="120" y="23"/>
                    </a:lnTo>
                    <a:lnTo>
                      <a:pt x="311" y="140"/>
                    </a:lnTo>
                    <a:lnTo>
                      <a:pt x="50" y="71"/>
                    </a:lnTo>
                    <a:lnTo>
                      <a:pt x="51" y="71"/>
                    </a:lnTo>
                    <a:lnTo>
                      <a:pt x="69" y="79"/>
                    </a:lnTo>
                    <a:lnTo>
                      <a:pt x="89" y="85"/>
                    </a:lnTo>
                    <a:lnTo>
                      <a:pt x="85" y="102"/>
                    </a:lnTo>
                    <a:lnTo>
                      <a:pt x="82" y="120"/>
                    </a:lnTo>
                    <a:lnTo>
                      <a:pt x="80" y="137"/>
                    </a:lnTo>
                    <a:lnTo>
                      <a:pt x="80" y="156"/>
                    </a:lnTo>
                    <a:lnTo>
                      <a:pt x="18" y="156"/>
                    </a:lnTo>
                    <a:lnTo>
                      <a:pt x="19" y="144"/>
                    </a:lnTo>
                    <a:lnTo>
                      <a:pt x="22" y="133"/>
                    </a:lnTo>
                    <a:lnTo>
                      <a:pt x="24" y="121"/>
                    </a:lnTo>
                    <a:lnTo>
                      <a:pt x="28" y="110"/>
                    </a:lnTo>
                    <a:lnTo>
                      <a:pt x="32" y="99"/>
                    </a:lnTo>
                    <a:lnTo>
                      <a:pt x="38" y="90"/>
                    </a:lnTo>
                    <a:lnTo>
                      <a:pt x="44" y="80"/>
                    </a:lnTo>
                    <a:lnTo>
                      <a:pt x="50" y="71"/>
                    </a:lnTo>
                    <a:lnTo>
                      <a:pt x="311" y="140"/>
                    </a:lnTo>
                    <a:lnTo>
                      <a:pt x="22" y="200"/>
                    </a:lnTo>
                    <a:lnTo>
                      <a:pt x="19" y="186"/>
                    </a:lnTo>
                    <a:lnTo>
                      <a:pt x="18" y="173"/>
                    </a:lnTo>
                    <a:lnTo>
                      <a:pt x="80" y="173"/>
                    </a:lnTo>
                    <a:lnTo>
                      <a:pt x="81" y="192"/>
                    </a:lnTo>
                    <a:lnTo>
                      <a:pt x="84" y="211"/>
                    </a:lnTo>
                    <a:lnTo>
                      <a:pt x="86" y="229"/>
                    </a:lnTo>
                    <a:lnTo>
                      <a:pt x="91" y="245"/>
                    </a:lnTo>
                    <a:lnTo>
                      <a:pt x="72" y="252"/>
                    </a:lnTo>
                    <a:lnTo>
                      <a:pt x="54" y="260"/>
                    </a:lnTo>
                    <a:lnTo>
                      <a:pt x="43" y="247"/>
                    </a:lnTo>
                    <a:lnTo>
                      <a:pt x="35" y="231"/>
                    </a:lnTo>
                    <a:lnTo>
                      <a:pt x="28" y="216"/>
                    </a:lnTo>
                    <a:lnTo>
                      <a:pt x="22" y="200"/>
                    </a:lnTo>
                    <a:lnTo>
                      <a:pt x="311" y="140"/>
                    </a:lnTo>
                    <a:lnTo>
                      <a:pt x="67" y="271"/>
                    </a:lnTo>
                    <a:lnTo>
                      <a:pt x="81" y="267"/>
                    </a:lnTo>
                    <a:lnTo>
                      <a:pt x="97" y="262"/>
                    </a:lnTo>
                    <a:lnTo>
                      <a:pt x="103" y="276"/>
                    </a:lnTo>
                    <a:lnTo>
                      <a:pt x="111" y="290"/>
                    </a:lnTo>
                    <a:lnTo>
                      <a:pt x="120" y="302"/>
                    </a:lnTo>
                    <a:lnTo>
                      <a:pt x="105" y="298"/>
                    </a:lnTo>
                    <a:lnTo>
                      <a:pt x="92" y="290"/>
                    </a:lnTo>
                    <a:lnTo>
                      <a:pt x="79" y="282"/>
                    </a:lnTo>
                    <a:lnTo>
                      <a:pt x="67" y="271"/>
                    </a:lnTo>
                    <a:lnTo>
                      <a:pt x="311" y="140"/>
                    </a:lnTo>
                    <a:lnTo>
                      <a:pt x="157" y="308"/>
                    </a:lnTo>
                    <a:lnTo>
                      <a:pt x="152" y="307"/>
                    </a:lnTo>
                    <a:lnTo>
                      <a:pt x="147" y="305"/>
                    </a:lnTo>
                    <a:lnTo>
                      <a:pt x="142" y="300"/>
                    </a:lnTo>
                    <a:lnTo>
                      <a:pt x="137" y="296"/>
                    </a:lnTo>
                    <a:lnTo>
                      <a:pt x="126" y="285"/>
                    </a:lnTo>
                    <a:lnTo>
                      <a:pt x="118" y="269"/>
                    </a:lnTo>
                    <a:lnTo>
                      <a:pt x="113" y="258"/>
                    </a:lnTo>
                    <a:lnTo>
                      <a:pt x="135" y="255"/>
                    </a:lnTo>
                    <a:lnTo>
                      <a:pt x="157" y="254"/>
                    </a:lnTo>
                    <a:lnTo>
                      <a:pt x="157" y="308"/>
                    </a:lnTo>
                    <a:lnTo>
                      <a:pt x="311" y="140"/>
                    </a:lnTo>
                    <a:lnTo>
                      <a:pt x="157" y="237"/>
                    </a:lnTo>
                    <a:lnTo>
                      <a:pt x="132" y="238"/>
                    </a:lnTo>
                    <a:lnTo>
                      <a:pt x="107" y="242"/>
                    </a:lnTo>
                    <a:lnTo>
                      <a:pt x="103" y="226"/>
                    </a:lnTo>
                    <a:lnTo>
                      <a:pt x="100" y="210"/>
                    </a:lnTo>
                    <a:lnTo>
                      <a:pt x="98" y="192"/>
                    </a:lnTo>
                    <a:lnTo>
                      <a:pt x="97" y="173"/>
                    </a:lnTo>
                    <a:lnTo>
                      <a:pt x="157" y="173"/>
                    </a:lnTo>
                    <a:lnTo>
                      <a:pt x="157" y="237"/>
                    </a:lnTo>
                    <a:lnTo>
                      <a:pt x="311" y="140"/>
                    </a:lnTo>
                    <a:lnTo>
                      <a:pt x="157" y="156"/>
                    </a:lnTo>
                    <a:lnTo>
                      <a:pt x="97" y="156"/>
                    </a:lnTo>
                    <a:lnTo>
                      <a:pt x="97" y="139"/>
                    </a:lnTo>
                    <a:lnTo>
                      <a:pt x="99" y="121"/>
                    </a:lnTo>
                    <a:lnTo>
                      <a:pt x="101" y="104"/>
                    </a:lnTo>
                    <a:lnTo>
                      <a:pt x="106" y="89"/>
                    </a:lnTo>
                    <a:lnTo>
                      <a:pt x="131" y="93"/>
                    </a:lnTo>
                    <a:lnTo>
                      <a:pt x="157" y="95"/>
                    </a:lnTo>
                    <a:lnTo>
                      <a:pt x="157" y="156"/>
                    </a:lnTo>
                    <a:lnTo>
                      <a:pt x="311" y="140"/>
                    </a:lnTo>
                    <a:lnTo>
                      <a:pt x="157" y="78"/>
                    </a:lnTo>
                    <a:lnTo>
                      <a:pt x="133" y="77"/>
                    </a:lnTo>
                    <a:lnTo>
                      <a:pt x="111" y="73"/>
                    </a:lnTo>
                    <a:lnTo>
                      <a:pt x="118" y="57"/>
                    </a:lnTo>
                    <a:lnTo>
                      <a:pt x="126" y="41"/>
                    </a:lnTo>
                    <a:lnTo>
                      <a:pt x="137" y="29"/>
                    </a:lnTo>
                    <a:lnTo>
                      <a:pt x="142" y="26"/>
                    </a:lnTo>
                    <a:lnTo>
                      <a:pt x="147" y="21"/>
                    </a:lnTo>
                    <a:lnTo>
                      <a:pt x="152" y="19"/>
                    </a:lnTo>
                    <a:lnTo>
                      <a:pt x="157" y="17"/>
                    </a:lnTo>
                    <a:lnTo>
                      <a:pt x="157" y="78"/>
                    </a:lnTo>
                    <a:lnTo>
                      <a:pt x="311" y="140"/>
                    </a:lnTo>
                    <a:lnTo>
                      <a:pt x="174" y="173"/>
                    </a:lnTo>
                    <a:lnTo>
                      <a:pt x="236" y="173"/>
                    </a:lnTo>
                    <a:lnTo>
                      <a:pt x="234" y="192"/>
                    </a:lnTo>
                    <a:lnTo>
                      <a:pt x="232" y="210"/>
                    </a:lnTo>
                    <a:lnTo>
                      <a:pt x="229" y="226"/>
                    </a:lnTo>
                    <a:lnTo>
                      <a:pt x="225" y="243"/>
                    </a:lnTo>
                    <a:lnTo>
                      <a:pt x="200" y="238"/>
                    </a:lnTo>
                    <a:lnTo>
                      <a:pt x="174" y="237"/>
                    </a:lnTo>
                    <a:lnTo>
                      <a:pt x="174" y="173"/>
                    </a:lnTo>
                    <a:lnTo>
                      <a:pt x="311" y="140"/>
                    </a:lnTo>
                    <a:lnTo>
                      <a:pt x="174" y="308"/>
                    </a:lnTo>
                    <a:lnTo>
                      <a:pt x="174" y="254"/>
                    </a:lnTo>
                    <a:lnTo>
                      <a:pt x="198" y="255"/>
                    </a:lnTo>
                    <a:lnTo>
                      <a:pt x="219" y="258"/>
                    </a:lnTo>
                    <a:lnTo>
                      <a:pt x="214" y="269"/>
                    </a:lnTo>
                    <a:lnTo>
                      <a:pt x="205" y="285"/>
                    </a:lnTo>
                    <a:lnTo>
                      <a:pt x="195" y="296"/>
                    </a:lnTo>
                    <a:lnTo>
                      <a:pt x="190" y="300"/>
                    </a:lnTo>
                    <a:lnTo>
                      <a:pt x="185" y="305"/>
                    </a:lnTo>
                    <a:lnTo>
                      <a:pt x="180" y="307"/>
                    </a:lnTo>
                    <a:lnTo>
                      <a:pt x="174" y="308"/>
                    </a:lnTo>
                    <a:lnTo>
                      <a:pt x="311" y="140"/>
                    </a:lnTo>
                    <a:lnTo>
                      <a:pt x="212" y="302"/>
                    </a:lnTo>
                    <a:lnTo>
                      <a:pt x="221" y="290"/>
                    </a:lnTo>
                    <a:lnTo>
                      <a:pt x="229" y="276"/>
                    </a:lnTo>
                    <a:lnTo>
                      <a:pt x="236" y="262"/>
                    </a:lnTo>
                    <a:lnTo>
                      <a:pt x="251" y="267"/>
                    </a:lnTo>
                    <a:lnTo>
                      <a:pt x="265" y="273"/>
                    </a:lnTo>
                    <a:lnTo>
                      <a:pt x="253" y="282"/>
                    </a:lnTo>
                    <a:lnTo>
                      <a:pt x="240" y="290"/>
                    </a:lnTo>
                    <a:lnTo>
                      <a:pt x="226" y="298"/>
                    </a:lnTo>
                    <a:lnTo>
                      <a:pt x="212" y="302"/>
                    </a:lnTo>
                    <a:lnTo>
                      <a:pt x="311" y="140"/>
                    </a:lnTo>
                    <a:lnTo>
                      <a:pt x="283" y="254"/>
                    </a:lnTo>
                    <a:lnTo>
                      <a:pt x="277" y="260"/>
                    </a:lnTo>
                    <a:lnTo>
                      <a:pt x="261" y="252"/>
                    </a:lnTo>
                    <a:lnTo>
                      <a:pt x="240" y="247"/>
                    </a:lnTo>
                    <a:lnTo>
                      <a:pt x="245" y="229"/>
                    </a:lnTo>
                    <a:lnTo>
                      <a:pt x="249" y="211"/>
                    </a:lnTo>
                    <a:lnTo>
                      <a:pt x="251" y="192"/>
                    </a:lnTo>
                    <a:lnTo>
                      <a:pt x="252" y="173"/>
                    </a:lnTo>
                    <a:lnTo>
                      <a:pt x="312" y="173"/>
                    </a:lnTo>
                    <a:lnTo>
                      <a:pt x="311" y="184"/>
                    </a:lnTo>
                    <a:lnTo>
                      <a:pt x="309" y="194"/>
                    </a:lnTo>
                    <a:lnTo>
                      <a:pt x="307" y="205"/>
                    </a:lnTo>
                    <a:lnTo>
                      <a:pt x="303" y="216"/>
                    </a:lnTo>
                    <a:lnTo>
                      <a:pt x="300" y="225"/>
                    </a:lnTo>
                    <a:lnTo>
                      <a:pt x="295" y="235"/>
                    </a:lnTo>
                    <a:lnTo>
                      <a:pt x="289" y="244"/>
                    </a:lnTo>
                    <a:lnTo>
                      <a:pt x="283" y="254"/>
                    </a:lnTo>
                    <a:lnTo>
                      <a:pt x="311" y="14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8" name="Freeform 208">
                <a:extLst>
                  <a:ext uri="{FF2B5EF4-FFF2-40B4-BE49-F238E27FC236}">
                    <a16:creationId xmlns:a16="http://schemas.microsoft.com/office/drawing/2014/main" id="{15C78FFC-2D23-DF40-9579-08CAA9D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6" y="-5281612"/>
                <a:ext cx="266700" cy="200025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9" y="12"/>
                  </a:cxn>
                  <a:cxn ang="0">
                    <a:pos x="29" y="107"/>
                  </a:cxn>
                  <a:cxn ang="0">
                    <a:pos x="32" y="122"/>
                  </a:cxn>
                  <a:cxn ang="0">
                    <a:pos x="157" y="126"/>
                  </a:cxn>
                  <a:cxn ang="0">
                    <a:pos x="168" y="119"/>
                  </a:cxn>
                  <a:cxn ang="0">
                    <a:pos x="168" y="7"/>
                  </a:cxn>
                  <a:cxn ang="0">
                    <a:pos x="158" y="0"/>
                  </a:cxn>
                  <a:cxn ang="0">
                    <a:pos x="132" y="71"/>
                  </a:cxn>
                  <a:cxn ang="0">
                    <a:pos x="120" y="83"/>
                  </a:cxn>
                  <a:cxn ang="0">
                    <a:pos x="110" y="84"/>
                  </a:cxn>
                  <a:cxn ang="0">
                    <a:pos x="105" y="78"/>
                  </a:cxn>
                  <a:cxn ang="0">
                    <a:pos x="92" y="84"/>
                  </a:cxn>
                  <a:cxn ang="0">
                    <a:pos x="81" y="79"/>
                  </a:cxn>
                  <a:cxn ang="0">
                    <a:pos x="76" y="62"/>
                  </a:cxn>
                  <a:cxn ang="0">
                    <a:pos x="82" y="46"/>
                  </a:cxn>
                  <a:cxn ang="0">
                    <a:pos x="95" y="38"/>
                  </a:cxn>
                  <a:cxn ang="0">
                    <a:pos x="108" y="39"/>
                  </a:cxn>
                  <a:cxn ang="0">
                    <a:pos x="116" y="39"/>
                  </a:cxn>
                  <a:cxn ang="0">
                    <a:pos x="114" y="71"/>
                  </a:cxn>
                  <a:cxn ang="0">
                    <a:pos x="117" y="77"/>
                  </a:cxn>
                  <a:cxn ang="0">
                    <a:pos x="126" y="70"/>
                  </a:cxn>
                  <a:cxn ang="0">
                    <a:pos x="130" y="46"/>
                  </a:cxn>
                  <a:cxn ang="0">
                    <a:pos x="122" y="32"/>
                  </a:cxn>
                  <a:cxn ang="0">
                    <a:pos x="107" y="25"/>
                  </a:cxn>
                  <a:cxn ang="0">
                    <a:pos x="87" y="27"/>
                  </a:cxn>
                  <a:cxn ang="0">
                    <a:pos x="73" y="39"/>
                  </a:cxn>
                  <a:cxn ang="0">
                    <a:pos x="68" y="59"/>
                  </a:cxn>
                  <a:cxn ang="0">
                    <a:pos x="74" y="81"/>
                  </a:cxn>
                  <a:cxn ang="0">
                    <a:pos x="88" y="92"/>
                  </a:cxn>
                  <a:cxn ang="0">
                    <a:pos x="108" y="95"/>
                  </a:cxn>
                  <a:cxn ang="0">
                    <a:pos x="127" y="84"/>
                  </a:cxn>
                  <a:cxn ang="0">
                    <a:pos x="120" y="97"/>
                  </a:cxn>
                  <a:cxn ang="0">
                    <a:pos x="93" y="102"/>
                  </a:cxn>
                  <a:cxn ang="0">
                    <a:pos x="72" y="90"/>
                  </a:cxn>
                  <a:cxn ang="0">
                    <a:pos x="60" y="67"/>
                  </a:cxn>
                  <a:cxn ang="0">
                    <a:pos x="62" y="43"/>
                  </a:cxn>
                  <a:cxn ang="0">
                    <a:pos x="78" y="24"/>
                  </a:cxn>
                  <a:cxn ang="0">
                    <a:pos x="101" y="16"/>
                  </a:cxn>
                  <a:cxn ang="0">
                    <a:pos x="122" y="22"/>
                  </a:cxn>
                  <a:cxn ang="0">
                    <a:pos x="136" y="37"/>
                  </a:cxn>
                  <a:cxn ang="0">
                    <a:pos x="138" y="58"/>
                  </a:cxn>
                  <a:cxn ang="0">
                    <a:pos x="107" y="48"/>
                  </a:cxn>
                  <a:cxn ang="0">
                    <a:pos x="98" y="46"/>
                  </a:cxn>
                  <a:cxn ang="0">
                    <a:pos x="87" y="59"/>
                  </a:cxn>
                  <a:cxn ang="0">
                    <a:pos x="88" y="73"/>
                  </a:cxn>
                  <a:cxn ang="0">
                    <a:pos x="98" y="76"/>
                  </a:cxn>
                  <a:cxn ang="0">
                    <a:pos x="108" y="63"/>
                  </a:cxn>
                  <a:cxn ang="0">
                    <a:pos x="107" y="48"/>
                  </a:cxn>
                </a:cxnLst>
                <a:rect l="0" t="0" r="r" b="b"/>
                <a:pathLst>
                  <a:path w="168" h="126">
                    <a:moveTo>
                      <a:pt x="157" y="0"/>
                    </a:moveTo>
                    <a:lnTo>
                      <a:pt x="41" y="0"/>
                    </a:lnTo>
                    <a:lnTo>
                      <a:pt x="36" y="1"/>
                    </a:lnTo>
                    <a:lnTo>
                      <a:pt x="32" y="3"/>
                    </a:lnTo>
                    <a:lnTo>
                      <a:pt x="30" y="7"/>
                    </a:lnTo>
                    <a:lnTo>
                      <a:pt x="29" y="12"/>
                    </a:lnTo>
                    <a:lnTo>
                      <a:pt x="29" y="78"/>
                    </a:lnTo>
                    <a:lnTo>
                      <a:pt x="0" y="95"/>
                    </a:lnTo>
                    <a:lnTo>
                      <a:pt x="29" y="107"/>
                    </a:lnTo>
                    <a:lnTo>
                      <a:pt x="29" y="114"/>
                    </a:lnTo>
                    <a:lnTo>
                      <a:pt x="30" y="119"/>
                    </a:lnTo>
                    <a:lnTo>
                      <a:pt x="32" y="122"/>
                    </a:lnTo>
                    <a:lnTo>
                      <a:pt x="36" y="124"/>
                    </a:lnTo>
                    <a:lnTo>
                      <a:pt x="41" y="126"/>
                    </a:lnTo>
                    <a:lnTo>
                      <a:pt x="157" y="126"/>
                    </a:lnTo>
                    <a:lnTo>
                      <a:pt x="161" y="124"/>
                    </a:lnTo>
                    <a:lnTo>
                      <a:pt x="165" y="122"/>
                    </a:lnTo>
                    <a:lnTo>
                      <a:pt x="168" y="119"/>
                    </a:lnTo>
                    <a:lnTo>
                      <a:pt x="168" y="114"/>
                    </a:lnTo>
                    <a:lnTo>
                      <a:pt x="168" y="12"/>
                    </a:lnTo>
                    <a:lnTo>
                      <a:pt x="168" y="7"/>
                    </a:lnTo>
                    <a:lnTo>
                      <a:pt x="165" y="3"/>
                    </a:lnTo>
                    <a:lnTo>
                      <a:pt x="161" y="1"/>
                    </a:lnTo>
                    <a:lnTo>
                      <a:pt x="158" y="0"/>
                    </a:lnTo>
                    <a:lnTo>
                      <a:pt x="157" y="0"/>
                    </a:lnTo>
                    <a:lnTo>
                      <a:pt x="136" y="65"/>
                    </a:lnTo>
                    <a:lnTo>
                      <a:pt x="132" y="71"/>
                    </a:lnTo>
                    <a:lnTo>
                      <a:pt x="129" y="76"/>
                    </a:lnTo>
                    <a:lnTo>
                      <a:pt x="125" y="79"/>
                    </a:lnTo>
                    <a:lnTo>
                      <a:pt x="120" y="83"/>
                    </a:lnTo>
                    <a:lnTo>
                      <a:pt x="116" y="84"/>
                    </a:lnTo>
                    <a:lnTo>
                      <a:pt x="112" y="84"/>
                    </a:lnTo>
                    <a:lnTo>
                      <a:pt x="110" y="84"/>
                    </a:lnTo>
                    <a:lnTo>
                      <a:pt x="107" y="83"/>
                    </a:lnTo>
                    <a:lnTo>
                      <a:pt x="106" y="81"/>
                    </a:lnTo>
                    <a:lnTo>
                      <a:pt x="105" y="78"/>
                    </a:lnTo>
                    <a:lnTo>
                      <a:pt x="99" y="83"/>
                    </a:lnTo>
                    <a:lnTo>
                      <a:pt x="95" y="84"/>
                    </a:lnTo>
                    <a:lnTo>
                      <a:pt x="92" y="84"/>
                    </a:lnTo>
                    <a:lnTo>
                      <a:pt x="89" y="84"/>
                    </a:lnTo>
                    <a:lnTo>
                      <a:pt x="86" y="83"/>
                    </a:lnTo>
                    <a:lnTo>
                      <a:pt x="81" y="79"/>
                    </a:lnTo>
                    <a:lnTo>
                      <a:pt x="78" y="73"/>
                    </a:lnTo>
                    <a:lnTo>
                      <a:pt x="76" y="66"/>
                    </a:lnTo>
                    <a:lnTo>
                      <a:pt x="76" y="62"/>
                    </a:lnTo>
                    <a:lnTo>
                      <a:pt x="78" y="56"/>
                    </a:lnTo>
                    <a:lnTo>
                      <a:pt x="80" y="51"/>
                    </a:lnTo>
                    <a:lnTo>
                      <a:pt x="82" y="46"/>
                    </a:lnTo>
                    <a:lnTo>
                      <a:pt x="86" y="43"/>
                    </a:lnTo>
                    <a:lnTo>
                      <a:pt x="91" y="39"/>
                    </a:lnTo>
                    <a:lnTo>
                      <a:pt x="95" y="38"/>
                    </a:lnTo>
                    <a:lnTo>
                      <a:pt x="100" y="37"/>
                    </a:lnTo>
                    <a:lnTo>
                      <a:pt x="105" y="38"/>
                    </a:lnTo>
                    <a:lnTo>
                      <a:pt x="108" y="39"/>
                    </a:lnTo>
                    <a:lnTo>
                      <a:pt x="111" y="41"/>
                    </a:lnTo>
                    <a:lnTo>
                      <a:pt x="113" y="45"/>
                    </a:lnTo>
                    <a:lnTo>
                      <a:pt x="116" y="39"/>
                    </a:lnTo>
                    <a:lnTo>
                      <a:pt x="123" y="39"/>
                    </a:lnTo>
                    <a:lnTo>
                      <a:pt x="116" y="69"/>
                    </a:lnTo>
                    <a:lnTo>
                      <a:pt x="114" y="71"/>
                    </a:lnTo>
                    <a:lnTo>
                      <a:pt x="114" y="73"/>
                    </a:lnTo>
                    <a:lnTo>
                      <a:pt x="114" y="76"/>
                    </a:lnTo>
                    <a:lnTo>
                      <a:pt x="117" y="77"/>
                    </a:lnTo>
                    <a:lnTo>
                      <a:pt x="119" y="76"/>
                    </a:lnTo>
                    <a:lnTo>
                      <a:pt x="122" y="75"/>
                    </a:lnTo>
                    <a:lnTo>
                      <a:pt x="126" y="70"/>
                    </a:lnTo>
                    <a:lnTo>
                      <a:pt x="130" y="62"/>
                    </a:lnTo>
                    <a:lnTo>
                      <a:pt x="131" y="52"/>
                    </a:lnTo>
                    <a:lnTo>
                      <a:pt x="130" y="46"/>
                    </a:lnTo>
                    <a:lnTo>
                      <a:pt x="129" y="40"/>
                    </a:lnTo>
                    <a:lnTo>
                      <a:pt x="126" y="35"/>
                    </a:lnTo>
                    <a:lnTo>
                      <a:pt x="122" y="32"/>
                    </a:lnTo>
                    <a:lnTo>
                      <a:pt x="118" y="28"/>
                    </a:lnTo>
                    <a:lnTo>
                      <a:pt x="112" y="26"/>
                    </a:lnTo>
                    <a:lnTo>
                      <a:pt x="107" y="25"/>
                    </a:lnTo>
                    <a:lnTo>
                      <a:pt x="101" y="25"/>
                    </a:lnTo>
                    <a:lnTo>
                      <a:pt x="94" y="25"/>
                    </a:lnTo>
                    <a:lnTo>
                      <a:pt x="87" y="27"/>
                    </a:lnTo>
                    <a:lnTo>
                      <a:pt x="82" y="31"/>
                    </a:lnTo>
                    <a:lnTo>
                      <a:pt x="78" y="34"/>
                    </a:lnTo>
                    <a:lnTo>
                      <a:pt x="73" y="39"/>
                    </a:lnTo>
                    <a:lnTo>
                      <a:pt x="70" y="45"/>
                    </a:lnTo>
                    <a:lnTo>
                      <a:pt x="69" y="52"/>
                    </a:lnTo>
                    <a:lnTo>
                      <a:pt x="68" y="59"/>
                    </a:lnTo>
                    <a:lnTo>
                      <a:pt x="69" y="66"/>
                    </a:lnTo>
                    <a:lnTo>
                      <a:pt x="70" y="73"/>
                    </a:lnTo>
                    <a:lnTo>
                      <a:pt x="74" y="81"/>
                    </a:lnTo>
                    <a:lnTo>
                      <a:pt x="78" y="85"/>
                    </a:lnTo>
                    <a:lnTo>
                      <a:pt x="82" y="90"/>
                    </a:lnTo>
                    <a:lnTo>
                      <a:pt x="88" y="92"/>
                    </a:lnTo>
                    <a:lnTo>
                      <a:pt x="95" y="95"/>
                    </a:lnTo>
                    <a:lnTo>
                      <a:pt x="101" y="95"/>
                    </a:lnTo>
                    <a:lnTo>
                      <a:pt x="108" y="95"/>
                    </a:lnTo>
                    <a:lnTo>
                      <a:pt x="116" y="92"/>
                    </a:lnTo>
                    <a:lnTo>
                      <a:pt x="122" y="89"/>
                    </a:lnTo>
                    <a:lnTo>
                      <a:pt x="127" y="84"/>
                    </a:lnTo>
                    <a:lnTo>
                      <a:pt x="136" y="84"/>
                    </a:lnTo>
                    <a:lnTo>
                      <a:pt x="129" y="91"/>
                    </a:lnTo>
                    <a:lnTo>
                      <a:pt x="120" y="97"/>
                    </a:lnTo>
                    <a:lnTo>
                      <a:pt x="111" y="102"/>
                    </a:lnTo>
                    <a:lnTo>
                      <a:pt x="101" y="103"/>
                    </a:lnTo>
                    <a:lnTo>
                      <a:pt x="93" y="102"/>
                    </a:lnTo>
                    <a:lnTo>
                      <a:pt x="85" y="100"/>
                    </a:lnTo>
                    <a:lnTo>
                      <a:pt x="78" y="96"/>
                    </a:lnTo>
                    <a:lnTo>
                      <a:pt x="72" y="90"/>
                    </a:lnTo>
                    <a:lnTo>
                      <a:pt x="67" y="84"/>
                    </a:lnTo>
                    <a:lnTo>
                      <a:pt x="62" y="76"/>
                    </a:lnTo>
                    <a:lnTo>
                      <a:pt x="60" y="67"/>
                    </a:lnTo>
                    <a:lnTo>
                      <a:pt x="59" y="58"/>
                    </a:lnTo>
                    <a:lnTo>
                      <a:pt x="60" y="50"/>
                    </a:lnTo>
                    <a:lnTo>
                      <a:pt x="62" y="43"/>
                    </a:lnTo>
                    <a:lnTo>
                      <a:pt x="67" y="35"/>
                    </a:lnTo>
                    <a:lnTo>
                      <a:pt x="72" y="29"/>
                    </a:lnTo>
                    <a:lnTo>
                      <a:pt x="78" y="24"/>
                    </a:lnTo>
                    <a:lnTo>
                      <a:pt x="85" y="20"/>
                    </a:lnTo>
                    <a:lnTo>
                      <a:pt x="93" y="18"/>
                    </a:lnTo>
                    <a:lnTo>
                      <a:pt x="101" y="16"/>
                    </a:lnTo>
                    <a:lnTo>
                      <a:pt x="108" y="18"/>
                    </a:lnTo>
                    <a:lnTo>
                      <a:pt x="116" y="19"/>
                    </a:lnTo>
                    <a:lnTo>
                      <a:pt x="122" y="22"/>
                    </a:lnTo>
                    <a:lnTo>
                      <a:pt x="127" y="26"/>
                    </a:lnTo>
                    <a:lnTo>
                      <a:pt x="132" y="31"/>
                    </a:lnTo>
                    <a:lnTo>
                      <a:pt x="136" y="37"/>
                    </a:lnTo>
                    <a:lnTo>
                      <a:pt x="138" y="44"/>
                    </a:lnTo>
                    <a:lnTo>
                      <a:pt x="138" y="51"/>
                    </a:lnTo>
                    <a:lnTo>
                      <a:pt x="138" y="58"/>
                    </a:lnTo>
                    <a:lnTo>
                      <a:pt x="136" y="65"/>
                    </a:lnTo>
                    <a:lnTo>
                      <a:pt x="157" y="0"/>
                    </a:lnTo>
                    <a:lnTo>
                      <a:pt x="107" y="48"/>
                    </a:lnTo>
                    <a:lnTo>
                      <a:pt x="105" y="46"/>
                    </a:lnTo>
                    <a:lnTo>
                      <a:pt x="101" y="45"/>
                    </a:lnTo>
                    <a:lnTo>
                      <a:pt x="98" y="46"/>
                    </a:lnTo>
                    <a:lnTo>
                      <a:pt x="94" y="47"/>
                    </a:lnTo>
                    <a:lnTo>
                      <a:pt x="89" y="52"/>
                    </a:lnTo>
                    <a:lnTo>
                      <a:pt x="87" y="59"/>
                    </a:lnTo>
                    <a:lnTo>
                      <a:pt x="86" y="65"/>
                    </a:lnTo>
                    <a:lnTo>
                      <a:pt x="86" y="70"/>
                    </a:lnTo>
                    <a:lnTo>
                      <a:pt x="88" y="73"/>
                    </a:lnTo>
                    <a:lnTo>
                      <a:pt x="91" y="75"/>
                    </a:lnTo>
                    <a:lnTo>
                      <a:pt x="94" y="76"/>
                    </a:lnTo>
                    <a:lnTo>
                      <a:pt x="98" y="76"/>
                    </a:lnTo>
                    <a:lnTo>
                      <a:pt x="100" y="73"/>
                    </a:lnTo>
                    <a:lnTo>
                      <a:pt x="106" y="69"/>
                    </a:lnTo>
                    <a:lnTo>
                      <a:pt x="108" y="63"/>
                    </a:lnTo>
                    <a:lnTo>
                      <a:pt x="110" y="56"/>
                    </a:lnTo>
                    <a:lnTo>
                      <a:pt x="110" y="52"/>
                    </a:lnTo>
                    <a:lnTo>
                      <a:pt x="107" y="48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29" name="Freeform 209">
                <a:extLst>
                  <a:ext uri="{FF2B5EF4-FFF2-40B4-BE49-F238E27FC236}">
                    <a16:creationId xmlns:a16="http://schemas.microsoft.com/office/drawing/2014/main" id="{63C04704-49D9-1442-9D5C-A07D3865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0276" y="-5386387"/>
                <a:ext cx="196850" cy="841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61" y="25"/>
                  </a:cxn>
                  <a:cxn ang="0">
                    <a:pos x="59" y="21"/>
                  </a:cxn>
                  <a:cxn ang="0">
                    <a:pos x="54" y="15"/>
                  </a:cxn>
                  <a:cxn ang="0">
                    <a:pos x="48" y="9"/>
                  </a:cxn>
                  <a:cxn ang="0">
                    <a:pos x="41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0" y="2"/>
                  </a:cxn>
                  <a:cxn ang="0">
                    <a:pos x="3" y="15"/>
                  </a:cxn>
                  <a:cxn ang="0">
                    <a:pos x="5" y="21"/>
                  </a:cxn>
                  <a:cxn ang="0">
                    <a:pos x="9" y="27"/>
                  </a:cxn>
                  <a:cxn ang="0">
                    <a:pos x="12" y="31"/>
                  </a:cxn>
                  <a:cxn ang="0">
                    <a:pos x="17" y="36"/>
                  </a:cxn>
                  <a:cxn ang="0">
                    <a:pos x="22" y="40"/>
                  </a:cxn>
                  <a:cxn ang="0">
                    <a:pos x="29" y="42"/>
                  </a:cxn>
                  <a:cxn ang="0">
                    <a:pos x="38" y="44"/>
                  </a:cxn>
                  <a:cxn ang="0">
                    <a:pos x="47" y="44"/>
                  </a:cxn>
                  <a:cxn ang="0">
                    <a:pos x="59" y="43"/>
                  </a:cxn>
                  <a:cxn ang="0">
                    <a:pos x="59" y="53"/>
                  </a:cxn>
                  <a:cxn ang="0">
                    <a:pos x="66" y="53"/>
                  </a:cxn>
                  <a:cxn ang="0">
                    <a:pos x="66" y="43"/>
                  </a:cxn>
                  <a:cxn ang="0">
                    <a:pos x="78" y="44"/>
                  </a:cxn>
                  <a:cxn ang="0">
                    <a:pos x="86" y="44"/>
                  </a:cxn>
                  <a:cxn ang="0">
                    <a:pos x="97" y="42"/>
                  </a:cxn>
                  <a:cxn ang="0">
                    <a:pos x="103" y="40"/>
                  </a:cxn>
                  <a:cxn ang="0">
                    <a:pos x="109" y="36"/>
                  </a:cxn>
                  <a:cxn ang="0">
                    <a:pos x="113" y="31"/>
                  </a:cxn>
                  <a:cxn ang="0">
                    <a:pos x="117" y="27"/>
                  </a:cxn>
                  <a:cxn ang="0">
                    <a:pos x="119" y="21"/>
                  </a:cxn>
                  <a:cxn ang="0">
                    <a:pos x="122" y="15"/>
                  </a:cxn>
                  <a:cxn ang="0">
                    <a:pos x="124" y="2"/>
                  </a:cxn>
                  <a:cxn ang="0">
                    <a:pos x="107" y="0"/>
                  </a:cxn>
                  <a:cxn ang="0">
                    <a:pos x="94" y="2"/>
                  </a:cxn>
                  <a:cxn ang="0">
                    <a:pos x="85" y="4"/>
                  </a:cxn>
                  <a:cxn ang="0">
                    <a:pos x="76" y="9"/>
                  </a:cxn>
                  <a:cxn ang="0">
                    <a:pos x="70" y="15"/>
                  </a:cxn>
                  <a:cxn ang="0">
                    <a:pos x="67" y="21"/>
                  </a:cxn>
                  <a:cxn ang="0">
                    <a:pos x="63" y="25"/>
                  </a:cxn>
                  <a:cxn ang="0">
                    <a:pos x="63" y="30"/>
                  </a:cxn>
                  <a:cxn ang="0">
                    <a:pos x="62" y="30"/>
                  </a:cxn>
                </a:cxnLst>
                <a:rect l="0" t="0" r="r" b="b"/>
                <a:pathLst>
                  <a:path w="124" h="53">
                    <a:moveTo>
                      <a:pt x="62" y="30"/>
                    </a:moveTo>
                    <a:lnTo>
                      <a:pt x="61" y="25"/>
                    </a:lnTo>
                    <a:lnTo>
                      <a:pt x="59" y="21"/>
                    </a:lnTo>
                    <a:lnTo>
                      <a:pt x="54" y="15"/>
                    </a:lnTo>
                    <a:lnTo>
                      <a:pt x="48" y="9"/>
                    </a:lnTo>
                    <a:lnTo>
                      <a:pt x="41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0" y="2"/>
                    </a:lnTo>
                    <a:lnTo>
                      <a:pt x="3" y="15"/>
                    </a:lnTo>
                    <a:lnTo>
                      <a:pt x="5" y="21"/>
                    </a:lnTo>
                    <a:lnTo>
                      <a:pt x="9" y="27"/>
                    </a:lnTo>
                    <a:lnTo>
                      <a:pt x="12" y="31"/>
                    </a:lnTo>
                    <a:lnTo>
                      <a:pt x="17" y="36"/>
                    </a:lnTo>
                    <a:lnTo>
                      <a:pt x="22" y="40"/>
                    </a:lnTo>
                    <a:lnTo>
                      <a:pt x="29" y="42"/>
                    </a:lnTo>
                    <a:lnTo>
                      <a:pt x="38" y="44"/>
                    </a:lnTo>
                    <a:lnTo>
                      <a:pt x="47" y="44"/>
                    </a:lnTo>
                    <a:lnTo>
                      <a:pt x="59" y="43"/>
                    </a:lnTo>
                    <a:lnTo>
                      <a:pt x="59" y="53"/>
                    </a:lnTo>
                    <a:lnTo>
                      <a:pt x="66" y="53"/>
                    </a:lnTo>
                    <a:lnTo>
                      <a:pt x="66" y="43"/>
                    </a:lnTo>
                    <a:lnTo>
                      <a:pt x="78" y="44"/>
                    </a:lnTo>
                    <a:lnTo>
                      <a:pt x="86" y="44"/>
                    </a:lnTo>
                    <a:lnTo>
                      <a:pt x="97" y="42"/>
                    </a:lnTo>
                    <a:lnTo>
                      <a:pt x="103" y="40"/>
                    </a:lnTo>
                    <a:lnTo>
                      <a:pt x="109" y="36"/>
                    </a:lnTo>
                    <a:lnTo>
                      <a:pt x="113" y="31"/>
                    </a:lnTo>
                    <a:lnTo>
                      <a:pt x="117" y="27"/>
                    </a:lnTo>
                    <a:lnTo>
                      <a:pt x="119" y="21"/>
                    </a:lnTo>
                    <a:lnTo>
                      <a:pt x="122" y="15"/>
                    </a:lnTo>
                    <a:lnTo>
                      <a:pt x="124" y="2"/>
                    </a:lnTo>
                    <a:lnTo>
                      <a:pt x="107" y="0"/>
                    </a:lnTo>
                    <a:lnTo>
                      <a:pt x="94" y="2"/>
                    </a:lnTo>
                    <a:lnTo>
                      <a:pt x="85" y="4"/>
                    </a:lnTo>
                    <a:lnTo>
                      <a:pt x="76" y="9"/>
                    </a:lnTo>
                    <a:lnTo>
                      <a:pt x="70" y="15"/>
                    </a:lnTo>
                    <a:lnTo>
                      <a:pt x="67" y="21"/>
                    </a:lnTo>
                    <a:lnTo>
                      <a:pt x="63" y="25"/>
                    </a:lnTo>
                    <a:lnTo>
                      <a:pt x="63" y="30"/>
                    </a:lnTo>
                    <a:lnTo>
                      <a:pt x="62" y="3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0" name="Freeform 275">
                <a:extLst>
                  <a:ext uri="{FF2B5EF4-FFF2-40B4-BE49-F238E27FC236}">
                    <a16:creationId xmlns:a16="http://schemas.microsoft.com/office/drawing/2014/main" id="{8FA96D94-ACA9-9445-9981-1EEE5B3E9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4713" y="-5283199"/>
                <a:ext cx="420688" cy="523875"/>
              </a:xfrm>
              <a:custGeom>
                <a:avLst/>
                <a:gdLst/>
                <a:ahLst/>
                <a:cxnLst>
                  <a:cxn ang="0">
                    <a:pos x="9" y="302"/>
                  </a:cxn>
                  <a:cxn ang="0">
                    <a:pos x="29" y="314"/>
                  </a:cxn>
                  <a:cxn ang="0">
                    <a:pos x="52" y="323"/>
                  </a:cxn>
                  <a:cxn ang="0">
                    <a:pos x="75" y="327"/>
                  </a:cxn>
                  <a:cxn ang="0">
                    <a:pos x="75" y="327"/>
                  </a:cxn>
                  <a:cxn ang="0">
                    <a:pos x="52" y="323"/>
                  </a:cxn>
                  <a:cxn ang="0">
                    <a:pos x="29" y="314"/>
                  </a:cxn>
                  <a:cxn ang="0">
                    <a:pos x="9" y="302"/>
                  </a:cxn>
                  <a:cxn ang="0">
                    <a:pos x="0" y="295"/>
                  </a:cxn>
                  <a:cxn ang="0">
                    <a:pos x="265" y="176"/>
                  </a:cxn>
                  <a:cxn ang="0">
                    <a:pos x="260" y="204"/>
                  </a:cxn>
                  <a:cxn ang="0">
                    <a:pos x="250" y="229"/>
                  </a:cxn>
                  <a:cxn ang="0">
                    <a:pos x="239" y="252"/>
                  </a:cxn>
                  <a:cxn ang="0">
                    <a:pos x="218" y="277"/>
                  </a:cxn>
                  <a:cxn ang="0">
                    <a:pos x="190" y="302"/>
                  </a:cxn>
                  <a:cxn ang="0">
                    <a:pos x="157" y="319"/>
                  </a:cxn>
                  <a:cxn ang="0">
                    <a:pos x="119" y="328"/>
                  </a:cxn>
                  <a:cxn ang="0">
                    <a:pos x="119" y="328"/>
                  </a:cxn>
                  <a:cxn ang="0">
                    <a:pos x="157" y="319"/>
                  </a:cxn>
                  <a:cxn ang="0">
                    <a:pos x="190" y="302"/>
                  </a:cxn>
                  <a:cxn ang="0">
                    <a:pos x="218" y="277"/>
                  </a:cxn>
                  <a:cxn ang="0">
                    <a:pos x="239" y="252"/>
                  </a:cxn>
                  <a:cxn ang="0">
                    <a:pos x="250" y="229"/>
                  </a:cxn>
                  <a:cxn ang="0">
                    <a:pos x="260" y="204"/>
                  </a:cxn>
                  <a:cxn ang="0">
                    <a:pos x="265" y="176"/>
                  </a:cxn>
                  <a:cxn ang="0">
                    <a:pos x="0" y="295"/>
                  </a:cxn>
                  <a:cxn ang="0">
                    <a:pos x="168" y="131"/>
                  </a:cxn>
                  <a:cxn ang="0">
                    <a:pos x="168" y="131"/>
                  </a:cxn>
                  <a:cxn ang="0">
                    <a:pos x="0" y="295"/>
                  </a:cxn>
                  <a:cxn ang="0">
                    <a:pos x="160" y="85"/>
                  </a:cxn>
                  <a:cxn ang="0">
                    <a:pos x="130" y="93"/>
                  </a:cxn>
                  <a:cxn ang="0">
                    <a:pos x="130" y="93"/>
                  </a:cxn>
                  <a:cxn ang="0">
                    <a:pos x="160" y="85"/>
                  </a:cxn>
                  <a:cxn ang="0">
                    <a:pos x="0" y="295"/>
                  </a:cxn>
                  <a:cxn ang="0">
                    <a:pos x="157" y="28"/>
                  </a:cxn>
                  <a:cxn ang="0">
                    <a:pos x="183" y="42"/>
                  </a:cxn>
                  <a:cxn ang="0">
                    <a:pos x="157" y="28"/>
                  </a:cxn>
                  <a:cxn ang="0">
                    <a:pos x="0" y="295"/>
                  </a:cxn>
                  <a:cxn ang="0">
                    <a:pos x="126" y="1"/>
                  </a:cxn>
                  <a:cxn ang="0">
                    <a:pos x="163" y="11"/>
                  </a:cxn>
                  <a:cxn ang="0">
                    <a:pos x="163" y="11"/>
                  </a:cxn>
                  <a:cxn ang="0">
                    <a:pos x="126" y="1"/>
                  </a:cxn>
                  <a:cxn ang="0">
                    <a:pos x="0" y="295"/>
                  </a:cxn>
                </a:cxnLst>
                <a:rect l="0" t="0" r="r" b="b"/>
                <a:pathLst>
                  <a:path w="265" h="330">
                    <a:moveTo>
                      <a:pt x="0" y="295"/>
                    </a:moveTo>
                    <a:lnTo>
                      <a:pt x="9" y="302"/>
                    </a:lnTo>
                    <a:lnTo>
                      <a:pt x="19" y="308"/>
                    </a:lnTo>
                    <a:lnTo>
                      <a:pt x="29" y="314"/>
                    </a:lnTo>
                    <a:lnTo>
                      <a:pt x="40" y="318"/>
                    </a:lnTo>
                    <a:lnTo>
                      <a:pt x="52" y="323"/>
                    </a:lnTo>
                    <a:lnTo>
                      <a:pt x="63" y="325"/>
                    </a:lnTo>
                    <a:lnTo>
                      <a:pt x="75" y="327"/>
                    </a:lnTo>
                    <a:lnTo>
                      <a:pt x="86" y="328"/>
                    </a:lnTo>
                    <a:lnTo>
                      <a:pt x="75" y="327"/>
                    </a:lnTo>
                    <a:lnTo>
                      <a:pt x="63" y="325"/>
                    </a:lnTo>
                    <a:lnTo>
                      <a:pt x="52" y="323"/>
                    </a:lnTo>
                    <a:lnTo>
                      <a:pt x="40" y="318"/>
                    </a:lnTo>
                    <a:lnTo>
                      <a:pt x="29" y="314"/>
                    </a:lnTo>
                    <a:lnTo>
                      <a:pt x="19" y="308"/>
                    </a:lnTo>
                    <a:lnTo>
                      <a:pt x="9" y="302"/>
                    </a:lnTo>
                    <a:lnTo>
                      <a:pt x="1" y="295"/>
                    </a:lnTo>
                    <a:lnTo>
                      <a:pt x="0" y="295"/>
                    </a:lnTo>
                    <a:lnTo>
                      <a:pt x="265" y="162"/>
                    </a:lnTo>
                    <a:lnTo>
                      <a:pt x="265" y="176"/>
                    </a:lnTo>
                    <a:lnTo>
                      <a:pt x="262" y="191"/>
                    </a:lnTo>
                    <a:lnTo>
                      <a:pt x="260" y="204"/>
                    </a:lnTo>
                    <a:lnTo>
                      <a:pt x="256" y="217"/>
                    </a:lnTo>
                    <a:lnTo>
                      <a:pt x="250" y="229"/>
                    </a:lnTo>
                    <a:lnTo>
                      <a:pt x="245" y="242"/>
                    </a:lnTo>
                    <a:lnTo>
                      <a:pt x="239" y="252"/>
                    </a:lnTo>
                    <a:lnTo>
                      <a:pt x="230" y="263"/>
                    </a:lnTo>
                    <a:lnTo>
                      <a:pt x="218" y="277"/>
                    </a:lnTo>
                    <a:lnTo>
                      <a:pt x="205" y="290"/>
                    </a:lnTo>
                    <a:lnTo>
                      <a:pt x="190" y="302"/>
                    </a:lnTo>
                    <a:lnTo>
                      <a:pt x="173" y="312"/>
                    </a:lnTo>
                    <a:lnTo>
                      <a:pt x="157" y="319"/>
                    </a:lnTo>
                    <a:lnTo>
                      <a:pt x="138" y="325"/>
                    </a:lnTo>
                    <a:lnTo>
                      <a:pt x="119" y="328"/>
                    </a:lnTo>
                    <a:lnTo>
                      <a:pt x="100" y="330"/>
                    </a:lnTo>
                    <a:lnTo>
                      <a:pt x="119" y="328"/>
                    </a:lnTo>
                    <a:lnTo>
                      <a:pt x="138" y="325"/>
                    </a:lnTo>
                    <a:lnTo>
                      <a:pt x="157" y="319"/>
                    </a:lnTo>
                    <a:lnTo>
                      <a:pt x="173" y="312"/>
                    </a:lnTo>
                    <a:lnTo>
                      <a:pt x="190" y="302"/>
                    </a:lnTo>
                    <a:lnTo>
                      <a:pt x="205" y="290"/>
                    </a:lnTo>
                    <a:lnTo>
                      <a:pt x="218" y="277"/>
                    </a:lnTo>
                    <a:lnTo>
                      <a:pt x="230" y="263"/>
                    </a:lnTo>
                    <a:lnTo>
                      <a:pt x="239" y="252"/>
                    </a:lnTo>
                    <a:lnTo>
                      <a:pt x="245" y="242"/>
                    </a:lnTo>
                    <a:lnTo>
                      <a:pt x="250" y="229"/>
                    </a:lnTo>
                    <a:lnTo>
                      <a:pt x="256" y="217"/>
                    </a:lnTo>
                    <a:lnTo>
                      <a:pt x="260" y="204"/>
                    </a:lnTo>
                    <a:lnTo>
                      <a:pt x="262" y="191"/>
                    </a:lnTo>
                    <a:lnTo>
                      <a:pt x="265" y="176"/>
                    </a:lnTo>
                    <a:lnTo>
                      <a:pt x="265" y="162"/>
                    </a:lnTo>
                    <a:lnTo>
                      <a:pt x="0" y="295"/>
                    </a:lnTo>
                    <a:lnTo>
                      <a:pt x="165" y="109"/>
                    </a:lnTo>
                    <a:lnTo>
                      <a:pt x="168" y="131"/>
                    </a:lnTo>
                    <a:lnTo>
                      <a:pt x="170" y="156"/>
                    </a:lnTo>
                    <a:lnTo>
                      <a:pt x="168" y="131"/>
                    </a:lnTo>
                    <a:lnTo>
                      <a:pt x="165" y="109"/>
                    </a:lnTo>
                    <a:lnTo>
                      <a:pt x="0" y="295"/>
                    </a:lnTo>
                    <a:lnTo>
                      <a:pt x="183" y="72"/>
                    </a:lnTo>
                    <a:lnTo>
                      <a:pt x="160" y="85"/>
                    </a:lnTo>
                    <a:lnTo>
                      <a:pt x="151" y="91"/>
                    </a:lnTo>
                    <a:lnTo>
                      <a:pt x="130" y="93"/>
                    </a:lnTo>
                    <a:lnTo>
                      <a:pt x="108" y="95"/>
                    </a:lnTo>
                    <a:lnTo>
                      <a:pt x="130" y="93"/>
                    </a:lnTo>
                    <a:lnTo>
                      <a:pt x="151" y="91"/>
                    </a:lnTo>
                    <a:lnTo>
                      <a:pt x="160" y="85"/>
                    </a:lnTo>
                    <a:lnTo>
                      <a:pt x="183" y="72"/>
                    </a:lnTo>
                    <a:lnTo>
                      <a:pt x="0" y="295"/>
                    </a:lnTo>
                    <a:lnTo>
                      <a:pt x="147" y="23"/>
                    </a:lnTo>
                    <a:lnTo>
                      <a:pt x="157" y="28"/>
                    </a:lnTo>
                    <a:lnTo>
                      <a:pt x="165" y="32"/>
                    </a:lnTo>
                    <a:lnTo>
                      <a:pt x="183" y="42"/>
                    </a:lnTo>
                    <a:lnTo>
                      <a:pt x="165" y="32"/>
                    </a:lnTo>
                    <a:lnTo>
                      <a:pt x="157" y="28"/>
                    </a:lnTo>
                    <a:lnTo>
                      <a:pt x="147" y="23"/>
                    </a:lnTo>
                    <a:lnTo>
                      <a:pt x="0" y="295"/>
                    </a:lnTo>
                    <a:lnTo>
                      <a:pt x="107" y="0"/>
                    </a:lnTo>
                    <a:lnTo>
                      <a:pt x="126" y="1"/>
                    </a:lnTo>
                    <a:lnTo>
                      <a:pt x="145" y="6"/>
                    </a:lnTo>
                    <a:lnTo>
                      <a:pt x="163" y="11"/>
                    </a:lnTo>
                    <a:lnTo>
                      <a:pt x="179" y="19"/>
                    </a:lnTo>
                    <a:lnTo>
                      <a:pt x="163" y="11"/>
                    </a:lnTo>
                    <a:lnTo>
                      <a:pt x="145" y="6"/>
                    </a:lnTo>
                    <a:lnTo>
                      <a:pt x="126" y="1"/>
                    </a:lnTo>
                    <a:lnTo>
                      <a:pt x="107" y="0"/>
                    </a:lnTo>
                    <a:lnTo>
                      <a:pt x="0" y="2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1" name="Freeform 276">
                <a:extLst>
                  <a:ext uri="{FF2B5EF4-FFF2-40B4-BE49-F238E27FC236}">
                    <a16:creationId xmlns:a16="http://schemas.microsoft.com/office/drawing/2014/main" id="{60EE2728-B15E-A541-9C07-DBCBEA4D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9826" y="-5130799"/>
                <a:ext cx="266700" cy="492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12"/>
                  </a:cxn>
                  <a:cxn ang="0">
                    <a:pos x="29" y="19"/>
                  </a:cxn>
                  <a:cxn ang="0">
                    <a:pos x="30" y="24"/>
                  </a:cxn>
                  <a:cxn ang="0">
                    <a:pos x="32" y="27"/>
                  </a:cxn>
                  <a:cxn ang="0">
                    <a:pos x="36" y="29"/>
                  </a:cxn>
                  <a:cxn ang="0">
                    <a:pos x="41" y="31"/>
                  </a:cxn>
                  <a:cxn ang="0">
                    <a:pos x="157" y="31"/>
                  </a:cxn>
                  <a:cxn ang="0">
                    <a:pos x="161" y="29"/>
                  </a:cxn>
                  <a:cxn ang="0">
                    <a:pos x="165" y="27"/>
                  </a:cxn>
                  <a:cxn ang="0">
                    <a:pos x="168" y="24"/>
                  </a:cxn>
                  <a:cxn ang="0">
                    <a:pos x="168" y="19"/>
                  </a:cxn>
                  <a:cxn ang="0">
                    <a:pos x="168" y="24"/>
                  </a:cxn>
                  <a:cxn ang="0">
                    <a:pos x="165" y="27"/>
                  </a:cxn>
                  <a:cxn ang="0">
                    <a:pos x="161" y="29"/>
                  </a:cxn>
                  <a:cxn ang="0">
                    <a:pos x="157" y="31"/>
                  </a:cxn>
                  <a:cxn ang="0">
                    <a:pos x="41" y="31"/>
                  </a:cxn>
                  <a:cxn ang="0">
                    <a:pos x="36" y="29"/>
                  </a:cxn>
                  <a:cxn ang="0">
                    <a:pos x="32" y="27"/>
                  </a:cxn>
                  <a:cxn ang="0">
                    <a:pos x="30" y="24"/>
                  </a:cxn>
                  <a:cxn ang="0">
                    <a:pos x="29" y="19"/>
                  </a:cxn>
                  <a:cxn ang="0">
                    <a:pos x="29" y="12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68" h="31">
                    <a:moveTo>
                      <a:pt x="0" y="0"/>
                    </a:moveTo>
                    <a:lnTo>
                      <a:pt x="29" y="12"/>
                    </a:lnTo>
                    <a:lnTo>
                      <a:pt x="29" y="19"/>
                    </a:lnTo>
                    <a:lnTo>
                      <a:pt x="30" y="24"/>
                    </a:lnTo>
                    <a:lnTo>
                      <a:pt x="32" y="27"/>
                    </a:lnTo>
                    <a:lnTo>
                      <a:pt x="36" y="29"/>
                    </a:lnTo>
                    <a:lnTo>
                      <a:pt x="41" y="31"/>
                    </a:lnTo>
                    <a:lnTo>
                      <a:pt x="157" y="31"/>
                    </a:lnTo>
                    <a:lnTo>
                      <a:pt x="161" y="29"/>
                    </a:lnTo>
                    <a:lnTo>
                      <a:pt x="165" y="27"/>
                    </a:lnTo>
                    <a:lnTo>
                      <a:pt x="168" y="24"/>
                    </a:lnTo>
                    <a:lnTo>
                      <a:pt x="168" y="19"/>
                    </a:lnTo>
                    <a:lnTo>
                      <a:pt x="168" y="24"/>
                    </a:lnTo>
                    <a:lnTo>
                      <a:pt x="165" y="27"/>
                    </a:lnTo>
                    <a:lnTo>
                      <a:pt x="161" y="29"/>
                    </a:lnTo>
                    <a:lnTo>
                      <a:pt x="157" y="31"/>
                    </a:lnTo>
                    <a:lnTo>
                      <a:pt x="41" y="31"/>
                    </a:lnTo>
                    <a:lnTo>
                      <a:pt x="36" y="29"/>
                    </a:lnTo>
                    <a:lnTo>
                      <a:pt x="32" y="27"/>
                    </a:lnTo>
                    <a:lnTo>
                      <a:pt x="30" y="24"/>
                    </a:lnTo>
                    <a:lnTo>
                      <a:pt x="29" y="19"/>
                    </a:lnTo>
                    <a:lnTo>
                      <a:pt x="29" y="1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32" name="Freeform 277">
                <a:extLst>
                  <a:ext uri="{FF2B5EF4-FFF2-40B4-BE49-F238E27FC236}">
                    <a16:creationId xmlns:a16="http://schemas.microsoft.com/office/drawing/2014/main" id="{949E589C-3FDE-2445-954E-71CC1D54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6013" y="-5380037"/>
                <a:ext cx="11113" cy="3651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" y="12"/>
                  </a:cxn>
                  <a:cxn ang="0">
                    <a:pos x="2" y="18"/>
                  </a:cxn>
                  <a:cxn ang="0">
                    <a:pos x="0" y="23"/>
                  </a:cxn>
                  <a:cxn ang="0">
                    <a:pos x="2" y="18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23">
                    <a:moveTo>
                      <a:pt x="7" y="0"/>
                    </a:moveTo>
                    <a:lnTo>
                      <a:pt x="5" y="12"/>
                    </a:lnTo>
                    <a:lnTo>
                      <a:pt x="2" y="18"/>
                    </a:lnTo>
                    <a:lnTo>
                      <a:pt x="0" y="23"/>
                    </a:lnTo>
                    <a:lnTo>
                      <a:pt x="2" y="18"/>
                    </a:lnTo>
                    <a:lnTo>
                      <a:pt x="5" y="12"/>
                    </a:lnTo>
                    <a:lnTo>
                      <a:pt x="6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57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CD8A862-8943-3245-AA11-69728D5FE1A6}"/>
                </a:ext>
              </a:extLst>
            </p:cNvPr>
            <p:cNvSpPr txBox="1"/>
            <p:nvPr/>
          </p:nvSpPr>
          <p:spPr>
            <a:xfrm>
              <a:off x="4261187" y="2858741"/>
              <a:ext cx="775317" cy="302238"/>
            </a:xfrm>
            <a:prstGeom prst="rect">
              <a:avLst/>
            </a:prstGeom>
          </p:spPr>
          <p:txBody>
            <a:bodyPr vert="horz" lIns="91426" tIns="45712" rIns="91426" bIns="45712" rtlCol="0" anchor="ctr">
              <a:noAutofit/>
            </a:bodyPr>
            <a:lstStyle/>
            <a:p>
              <a:pPr marL="0" marR="0" lvl="0" indent="0" algn="r" defTabSz="914257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34" name="직사각형 1227">
              <a:extLst>
                <a:ext uri="{FF2B5EF4-FFF2-40B4-BE49-F238E27FC236}">
                  <a16:creationId xmlns:a16="http://schemas.microsoft.com/office/drawing/2014/main" id="{6FDC60CC-9ADE-E64E-9A40-77BA78808545}"/>
                </a:ext>
              </a:extLst>
            </p:cNvPr>
            <p:cNvSpPr/>
            <p:nvPr/>
          </p:nvSpPr>
          <p:spPr>
            <a:xfrm>
              <a:off x="4296291" y="3762149"/>
              <a:ext cx="1091139" cy="34628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16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22F737-55B5-E442-BF60-1C46C2ACB6C2}"/>
                </a:ext>
              </a:extLst>
            </p:cNvPr>
            <p:cNvSpPr txBox="1"/>
            <p:nvPr/>
          </p:nvSpPr>
          <p:spPr>
            <a:xfrm>
              <a:off x="3315235" y="3796470"/>
              <a:ext cx="2042857" cy="247122"/>
            </a:xfrm>
            <a:prstGeom prst="rect">
              <a:avLst/>
            </a:prstGeom>
          </p:spPr>
          <p:txBody>
            <a:bodyPr vert="horz" lIns="91426" tIns="45712" rIns="91426" bIns="45712" rtlCol="0" anchor="ctr">
              <a:noAutofit/>
            </a:bodyPr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기술사업화 팀</a:t>
              </a:r>
            </a:p>
          </p:txBody>
        </p:sp>
        <p:sp>
          <p:nvSpPr>
            <p:cNvPr id="36" name="직사각형 1138">
              <a:extLst>
                <a:ext uri="{FF2B5EF4-FFF2-40B4-BE49-F238E27FC236}">
                  <a16:creationId xmlns:a16="http://schemas.microsoft.com/office/drawing/2014/main" id="{6C1A805F-73A8-AD4D-B4A4-B964E24EA544}"/>
                </a:ext>
              </a:extLst>
            </p:cNvPr>
            <p:cNvSpPr/>
            <p:nvPr/>
          </p:nvSpPr>
          <p:spPr>
            <a:xfrm rot="16200000">
              <a:off x="6080514" y="3371013"/>
              <a:ext cx="1566329" cy="21179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DE3"/>
              </a:solidFill>
              <a:prstDash val="solid"/>
              <a:round/>
              <a:headEnd/>
              <a:tailEnd/>
            </a:ln>
            <a:effectLst>
              <a:glow rad="101600">
                <a:srgbClr val="00BDE3">
                  <a:alpha val="60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37" name="직선 연결선 1140">
              <a:extLst>
                <a:ext uri="{FF2B5EF4-FFF2-40B4-BE49-F238E27FC236}">
                  <a16:creationId xmlns:a16="http://schemas.microsoft.com/office/drawing/2014/main" id="{A46E6051-4EA4-174B-A484-D615A3DD706E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>
              <a:off x="6856082" y="3220974"/>
              <a:ext cx="7597" cy="425834"/>
            </a:xfrm>
            <a:prstGeom prst="line">
              <a:avLst/>
            </a:prstGeom>
            <a:ln w="19050">
              <a:solidFill>
                <a:srgbClr val="00BD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직사각형 1153">
              <a:extLst>
                <a:ext uri="{FF2B5EF4-FFF2-40B4-BE49-F238E27FC236}">
                  <a16:creationId xmlns:a16="http://schemas.microsoft.com/office/drawing/2014/main" id="{AE0854FD-1F73-464B-8443-DAEE949E6367}"/>
                </a:ext>
              </a:extLst>
            </p:cNvPr>
            <p:cNvSpPr/>
            <p:nvPr/>
          </p:nvSpPr>
          <p:spPr>
            <a:xfrm>
              <a:off x="5810900" y="3762407"/>
              <a:ext cx="2103435" cy="346029"/>
            </a:xfrm>
            <a:prstGeom prst="rect">
              <a:avLst/>
            </a:prstGeom>
            <a:solidFill>
              <a:srgbClr val="00BDE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326ACA-E84C-1649-8AA2-992DCA2593B8}"/>
                </a:ext>
              </a:extLst>
            </p:cNvPr>
            <p:cNvSpPr txBox="1"/>
            <p:nvPr/>
          </p:nvSpPr>
          <p:spPr>
            <a:xfrm>
              <a:off x="5865883" y="4236766"/>
              <a:ext cx="1995590" cy="885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 사업협력 기획</a:t>
              </a:r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 </a:t>
              </a:r>
            </a:p>
            <a:p>
              <a:pPr lvl="0"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투자자 네트워크 구축</a:t>
              </a:r>
            </a:p>
            <a:p>
              <a:pPr lvl="0"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홍보 </a:t>
              </a:r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/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 마케팅</a:t>
              </a:r>
            </a:p>
            <a:p>
              <a:pPr lvl="0" defTabSz="914257" latinLnBrk="1"/>
              <a:r>
                <a:rPr lang="en-US" altLang="ko-KR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· </a:t>
              </a:r>
              <a:r>
                <a:rPr lang="ko-KR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itchFamily="34" charset="0"/>
                  <a:ea typeface="HY견고딕" pitchFamily="18" charset="-127"/>
                  <a:cs typeface="Arial" pitchFamily="34" charset="0"/>
                </a:rPr>
                <a:t>멘토 및 전문가 발굴</a:t>
              </a:r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FCFFD4AE-AAC1-BA4C-9634-EBE6F4EA7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192" y="2055088"/>
              <a:ext cx="1356972" cy="1383301"/>
            </a:xfrm>
            <a:custGeom>
              <a:avLst/>
              <a:gdLst/>
              <a:ahLst/>
              <a:cxnLst>
                <a:cxn ang="0">
                  <a:pos x="1884" y="0"/>
                </a:cxn>
                <a:cxn ang="0">
                  <a:pos x="0" y="1101"/>
                </a:cxn>
                <a:cxn ang="0">
                  <a:pos x="0" y="3201"/>
                </a:cxn>
                <a:cxn ang="0">
                  <a:pos x="1884" y="4301"/>
                </a:cxn>
                <a:cxn ang="0">
                  <a:pos x="3791" y="3187"/>
                </a:cxn>
                <a:cxn ang="0">
                  <a:pos x="3791" y="1115"/>
                </a:cxn>
                <a:cxn ang="0">
                  <a:pos x="1884" y="0"/>
                </a:cxn>
              </a:cxnLst>
              <a:rect l="0" t="0" r="r" b="b"/>
              <a:pathLst>
                <a:path w="3791" h="4301">
                  <a:moveTo>
                    <a:pt x="1884" y="0"/>
                  </a:moveTo>
                  <a:lnTo>
                    <a:pt x="0" y="1101"/>
                  </a:lnTo>
                  <a:lnTo>
                    <a:pt x="0" y="3201"/>
                  </a:lnTo>
                  <a:lnTo>
                    <a:pt x="1884" y="4301"/>
                  </a:lnTo>
                  <a:lnTo>
                    <a:pt x="3791" y="3187"/>
                  </a:lnTo>
                  <a:lnTo>
                    <a:pt x="3791" y="1115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BDE3"/>
              </a:solidFill>
              <a:prstDash val="solid"/>
              <a:round/>
              <a:headEnd/>
              <a:tailEnd/>
            </a:ln>
            <a:effectLst>
              <a:glow rad="101600">
                <a:srgbClr val="00BDE3">
                  <a:alpha val="60000"/>
                </a:srgbClr>
              </a:glo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F083A2BC-1051-6841-9BBF-C76DAB35E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200" y="2448163"/>
              <a:ext cx="1265538" cy="955702"/>
            </a:xfrm>
            <a:custGeom>
              <a:avLst/>
              <a:gdLst>
                <a:gd name="connsiteX0" fmla="*/ 4970 w 10000"/>
                <a:gd name="connsiteY0" fmla="*/ 0 h 10000"/>
                <a:gd name="connsiteX1" fmla="*/ 0 w 10000"/>
                <a:gd name="connsiteY1" fmla="*/ 7442 h 10000"/>
                <a:gd name="connsiteX2" fmla="*/ 4970 w 10000"/>
                <a:gd name="connsiteY2" fmla="*/ 10000 h 10000"/>
                <a:gd name="connsiteX3" fmla="*/ 10000 w 10000"/>
                <a:gd name="connsiteY3" fmla="*/ 7410 h 10000"/>
                <a:gd name="connsiteX4" fmla="*/ 10000 w 10000"/>
                <a:gd name="connsiteY4" fmla="*/ 2592 h 10000"/>
                <a:gd name="connsiteX5" fmla="*/ 4970 w 10000"/>
                <a:gd name="connsiteY5" fmla="*/ 0 h 10000"/>
                <a:gd name="connsiteX0" fmla="*/ 10000 w 10000"/>
                <a:gd name="connsiteY0" fmla="*/ 0 h 7408"/>
                <a:gd name="connsiteX1" fmla="*/ 0 w 10000"/>
                <a:gd name="connsiteY1" fmla="*/ 4850 h 7408"/>
                <a:gd name="connsiteX2" fmla="*/ 4970 w 10000"/>
                <a:gd name="connsiteY2" fmla="*/ 7408 h 7408"/>
                <a:gd name="connsiteX3" fmla="*/ 10000 w 10000"/>
                <a:gd name="connsiteY3" fmla="*/ 4818 h 7408"/>
                <a:gd name="connsiteX4" fmla="*/ 10000 w 10000"/>
                <a:gd name="connsiteY4" fmla="*/ 0 h 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7408">
                  <a:moveTo>
                    <a:pt x="10000" y="0"/>
                  </a:moveTo>
                  <a:lnTo>
                    <a:pt x="0" y="4850"/>
                  </a:lnTo>
                  <a:lnTo>
                    <a:pt x="4970" y="7408"/>
                  </a:lnTo>
                  <a:lnTo>
                    <a:pt x="10000" y="4818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rgbClr val="00BDE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2DF74A9-5D9C-9448-9E6C-C8D8ED650EFE}"/>
                </a:ext>
              </a:extLst>
            </p:cNvPr>
            <p:cNvSpPr txBox="1"/>
            <p:nvPr/>
          </p:nvSpPr>
          <p:spPr>
            <a:xfrm>
              <a:off x="6700617" y="2858741"/>
              <a:ext cx="775317" cy="302238"/>
            </a:xfrm>
            <a:prstGeom prst="rect">
              <a:avLst/>
            </a:prstGeom>
          </p:spPr>
          <p:txBody>
            <a:bodyPr vert="horz" lIns="91426" tIns="45712" rIns="91426" bIns="45712" rtlCol="0" anchor="ctr">
              <a:noAutofit/>
            </a:bodyPr>
            <a:lstStyle/>
            <a:p>
              <a:pPr marL="0" marR="0" lvl="0" indent="0" algn="r" defTabSz="914257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grpSp>
          <p:nvGrpSpPr>
            <p:cNvPr id="51" name="그룹 1226">
              <a:extLst>
                <a:ext uri="{FF2B5EF4-FFF2-40B4-BE49-F238E27FC236}">
                  <a16:creationId xmlns:a16="http://schemas.microsoft.com/office/drawing/2014/main" id="{0ABA21CC-9EFF-044B-B228-A716E35193E6}"/>
                </a:ext>
              </a:extLst>
            </p:cNvPr>
            <p:cNvGrpSpPr/>
            <p:nvPr/>
          </p:nvGrpSpPr>
          <p:grpSpPr>
            <a:xfrm>
              <a:off x="6528159" y="2400142"/>
              <a:ext cx="728591" cy="443177"/>
              <a:chOff x="2487612" y="-5057775"/>
              <a:chExt cx="668338" cy="452438"/>
            </a:xfrm>
            <a:solidFill>
              <a:srgbClr val="013D79"/>
            </a:solidFill>
          </p:grpSpPr>
          <p:sp>
            <p:nvSpPr>
              <p:cNvPr id="52" name="Freeform 57">
                <a:extLst>
                  <a:ext uri="{FF2B5EF4-FFF2-40B4-BE49-F238E27FC236}">
                    <a16:creationId xmlns:a16="http://schemas.microsoft.com/office/drawing/2014/main" id="{A5275E8B-BABD-524E-A747-8A49F2F4A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5" y="-4900613"/>
                <a:ext cx="149225" cy="149225"/>
              </a:xfrm>
              <a:custGeom>
                <a:avLst/>
                <a:gdLst/>
                <a:ahLst/>
                <a:cxnLst>
                  <a:cxn ang="0">
                    <a:pos x="92" y="54"/>
                  </a:cxn>
                  <a:cxn ang="0">
                    <a:pos x="92" y="35"/>
                  </a:cxn>
                  <a:cxn ang="0">
                    <a:pos x="81" y="32"/>
                  </a:cxn>
                  <a:cxn ang="0">
                    <a:pos x="86" y="22"/>
                  </a:cxn>
                  <a:cxn ang="0">
                    <a:pos x="74" y="8"/>
                  </a:cxn>
                  <a:cxn ang="0">
                    <a:pos x="63" y="12"/>
                  </a:cxn>
                  <a:cxn ang="0">
                    <a:pos x="58" y="0"/>
                  </a:cxn>
                  <a:cxn ang="0">
                    <a:pos x="39" y="0"/>
                  </a:cxn>
                  <a:cxn ang="0">
                    <a:pos x="38" y="9"/>
                  </a:cxn>
                  <a:cxn ang="0">
                    <a:pos x="27" y="14"/>
                  </a:cxn>
                  <a:cxn ang="0">
                    <a:pos x="14" y="12"/>
                  </a:cxn>
                  <a:cxn ang="0">
                    <a:pos x="16" y="24"/>
                  </a:cxn>
                  <a:cxn ang="0">
                    <a:pos x="10" y="38"/>
                  </a:cxn>
                  <a:cxn ang="0">
                    <a:pos x="0" y="45"/>
                  </a:cxn>
                  <a:cxn ang="0">
                    <a:pos x="10" y="53"/>
                  </a:cxn>
                  <a:cxn ang="0">
                    <a:pos x="12" y="60"/>
                  </a:cxn>
                  <a:cxn ang="0">
                    <a:pos x="7" y="71"/>
                  </a:cxn>
                  <a:cxn ang="0">
                    <a:pos x="21" y="85"/>
                  </a:cxn>
                  <a:cxn ang="0">
                    <a:pos x="32" y="80"/>
                  </a:cxn>
                  <a:cxn ang="0">
                    <a:pos x="38" y="92"/>
                  </a:cxn>
                  <a:cxn ang="0">
                    <a:pos x="57" y="92"/>
                  </a:cxn>
                  <a:cxn ang="0">
                    <a:pos x="61" y="80"/>
                  </a:cxn>
                  <a:cxn ang="0">
                    <a:pos x="73" y="85"/>
                  </a:cxn>
                  <a:cxn ang="0">
                    <a:pos x="86" y="71"/>
                  </a:cxn>
                  <a:cxn ang="0">
                    <a:pos x="81" y="60"/>
                  </a:cxn>
                  <a:cxn ang="0">
                    <a:pos x="84" y="53"/>
                  </a:cxn>
                  <a:cxn ang="0">
                    <a:pos x="26" y="47"/>
                  </a:cxn>
                  <a:cxn ang="0">
                    <a:pos x="27" y="38"/>
                  </a:cxn>
                  <a:cxn ang="0">
                    <a:pos x="31" y="32"/>
                  </a:cxn>
                  <a:cxn ang="0">
                    <a:pos x="38" y="27"/>
                  </a:cxn>
                  <a:cxn ang="0">
                    <a:pos x="47" y="24"/>
                  </a:cxn>
                  <a:cxn ang="0">
                    <a:pos x="54" y="25"/>
                  </a:cxn>
                  <a:cxn ang="0">
                    <a:pos x="61" y="30"/>
                  </a:cxn>
                  <a:cxn ang="0">
                    <a:pos x="66" y="37"/>
                  </a:cxn>
                  <a:cxn ang="0">
                    <a:pos x="68" y="45"/>
                  </a:cxn>
                  <a:cxn ang="0">
                    <a:pos x="66" y="54"/>
                  </a:cxn>
                  <a:cxn ang="0">
                    <a:pos x="63" y="60"/>
                  </a:cxn>
                  <a:cxn ang="0">
                    <a:pos x="55" y="65"/>
                  </a:cxn>
                  <a:cxn ang="0">
                    <a:pos x="47" y="68"/>
                  </a:cxn>
                  <a:cxn ang="0">
                    <a:pos x="39" y="66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84" y="53"/>
                  </a:cxn>
                </a:cxnLst>
                <a:rect l="0" t="0" r="r" b="b"/>
                <a:pathLst>
                  <a:path w="94" h="94">
                    <a:moveTo>
                      <a:pt x="84" y="53"/>
                    </a:moveTo>
                    <a:lnTo>
                      <a:pt x="92" y="54"/>
                    </a:lnTo>
                    <a:lnTo>
                      <a:pt x="94" y="45"/>
                    </a:lnTo>
                    <a:lnTo>
                      <a:pt x="92" y="35"/>
                    </a:lnTo>
                    <a:lnTo>
                      <a:pt x="82" y="38"/>
                    </a:lnTo>
                    <a:lnTo>
                      <a:pt x="81" y="32"/>
                    </a:lnTo>
                    <a:lnTo>
                      <a:pt x="79" y="27"/>
                    </a:lnTo>
                    <a:lnTo>
                      <a:pt x="86" y="22"/>
                    </a:lnTo>
                    <a:lnTo>
                      <a:pt x="81" y="14"/>
                    </a:lnTo>
                    <a:lnTo>
                      <a:pt x="74" y="8"/>
                    </a:lnTo>
                    <a:lnTo>
                      <a:pt x="69" y="16"/>
                    </a:lnTo>
                    <a:lnTo>
                      <a:pt x="63" y="12"/>
                    </a:lnTo>
                    <a:lnTo>
                      <a:pt x="55" y="9"/>
                    </a:lnTo>
                    <a:lnTo>
                      <a:pt x="58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2" y="12"/>
                    </a:lnTo>
                    <a:lnTo>
                      <a:pt x="27" y="14"/>
                    </a:lnTo>
                    <a:lnTo>
                      <a:pt x="22" y="6"/>
                    </a:lnTo>
                    <a:lnTo>
                      <a:pt x="14" y="12"/>
                    </a:lnTo>
                    <a:lnTo>
                      <a:pt x="8" y="19"/>
                    </a:lnTo>
                    <a:lnTo>
                      <a:pt x="16" y="24"/>
                    </a:lnTo>
                    <a:lnTo>
                      <a:pt x="12" y="30"/>
                    </a:lnTo>
                    <a:lnTo>
                      <a:pt x="10" y="38"/>
                    </a:lnTo>
                    <a:lnTo>
                      <a:pt x="1" y="35"/>
                    </a:lnTo>
                    <a:lnTo>
                      <a:pt x="0" y="45"/>
                    </a:lnTo>
                    <a:lnTo>
                      <a:pt x="1" y="54"/>
                    </a:lnTo>
                    <a:lnTo>
                      <a:pt x="10" y="53"/>
                    </a:lnTo>
                    <a:lnTo>
                      <a:pt x="10" y="54"/>
                    </a:lnTo>
                    <a:lnTo>
                      <a:pt x="12" y="60"/>
                    </a:lnTo>
                    <a:lnTo>
                      <a:pt x="16" y="66"/>
                    </a:lnTo>
                    <a:lnTo>
                      <a:pt x="7" y="71"/>
                    </a:lnTo>
                    <a:lnTo>
                      <a:pt x="13" y="79"/>
                    </a:lnTo>
                    <a:lnTo>
                      <a:pt x="21" y="85"/>
                    </a:lnTo>
                    <a:lnTo>
                      <a:pt x="26" y="77"/>
                    </a:lnTo>
                    <a:lnTo>
                      <a:pt x="32" y="80"/>
                    </a:lnTo>
                    <a:lnTo>
                      <a:pt x="39" y="82"/>
                    </a:lnTo>
                    <a:lnTo>
                      <a:pt x="38" y="92"/>
                    </a:lnTo>
                    <a:lnTo>
                      <a:pt x="47" y="94"/>
                    </a:lnTo>
                    <a:lnTo>
                      <a:pt x="57" y="92"/>
                    </a:lnTo>
                    <a:lnTo>
                      <a:pt x="54" y="82"/>
                    </a:lnTo>
                    <a:lnTo>
                      <a:pt x="61" y="80"/>
                    </a:lnTo>
                    <a:lnTo>
                      <a:pt x="68" y="76"/>
                    </a:lnTo>
                    <a:lnTo>
                      <a:pt x="73" y="85"/>
                    </a:lnTo>
                    <a:lnTo>
                      <a:pt x="80" y="79"/>
                    </a:lnTo>
                    <a:lnTo>
                      <a:pt x="86" y="71"/>
                    </a:lnTo>
                    <a:lnTo>
                      <a:pt x="78" y="66"/>
                    </a:lnTo>
                    <a:lnTo>
                      <a:pt x="81" y="60"/>
                    </a:lnTo>
                    <a:lnTo>
                      <a:pt x="82" y="53"/>
                    </a:lnTo>
                    <a:lnTo>
                      <a:pt x="84" y="53"/>
                    </a:lnTo>
                    <a:lnTo>
                      <a:pt x="26" y="50"/>
                    </a:lnTo>
                    <a:lnTo>
                      <a:pt x="26" y="47"/>
                    </a:lnTo>
                    <a:lnTo>
                      <a:pt x="26" y="42"/>
                    </a:lnTo>
                    <a:lnTo>
                      <a:pt x="27" y="38"/>
                    </a:lnTo>
                    <a:lnTo>
                      <a:pt x="28" y="34"/>
                    </a:lnTo>
                    <a:lnTo>
                      <a:pt x="31" y="32"/>
                    </a:lnTo>
                    <a:lnTo>
                      <a:pt x="34" y="28"/>
                    </a:lnTo>
                    <a:lnTo>
                      <a:pt x="38" y="27"/>
                    </a:lnTo>
                    <a:lnTo>
                      <a:pt x="42" y="25"/>
                    </a:lnTo>
                    <a:lnTo>
                      <a:pt x="47" y="24"/>
                    </a:lnTo>
                    <a:lnTo>
                      <a:pt x="50" y="24"/>
                    </a:lnTo>
                    <a:lnTo>
                      <a:pt x="54" y="25"/>
                    </a:lnTo>
                    <a:lnTo>
                      <a:pt x="58" y="28"/>
                    </a:lnTo>
                    <a:lnTo>
                      <a:pt x="61" y="30"/>
                    </a:lnTo>
                    <a:lnTo>
                      <a:pt x="64" y="33"/>
                    </a:lnTo>
                    <a:lnTo>
                      <a:pt x="66" y="37"/>
                    </a:lnTo>
                    <a:lnTo>
                      <a:pt x="68" y="42"/>
                    </a:lnTo>
                    <a:lnTo>
                      <a:pt x="68" y="45"/>
                    </a:lnTo>
                    <a:lnTo>
                      <a:pt x="68" y="50"/>
                    </a:lnTo>
                    <a:lnTo>
                      <a:pt x="66" y="54"/>
                    </a:lnTo>
                    <a:lnTo>
                      <a:pt x="65" y="58"/>
                    </a:lnTo>
                    <a:lnTo>
                      <a:pt x="63" y="60"/>
                    </a:lnTo>
                    <a:lnTo>
                      <a:pt x="59" y="64"/>
                    </a:lnTo>
                    <a:lnTo>
                      <a:pt x="55" y="65"/>
                    </a:lnTo>
                    <a:lnTo>
                      <a:pt x="52" y="66"/>
                    </a:lnTo>
                    <a:lnTo>
                      <a:pt x="47" y="68"/>
                    </a:lnTo>
                    <a:lnTo>
                      <a:pt x="43" y="68"/>
                    </a:lnTo>
                    <a:lnTo>
                      <a:pt x="39" y="66"/>
                    </a:lnTo>
                    <a:lnTo>
                      <a:pt x="35" y="64"/>
                    </a:lnTo>
                    <a:lnTo>
                      <a:pt x="32" y="61"/>
                    </a:lnTo>
                    <a:lnTo>
                      <a:pt x="29" y="59"/>
                    </a:lnTo>
                    <a:lnTo>
                      <a:pt x="27" y="55"/>
                    </a:lnTo>
                    <a:lnTo>
                      <a:pt x="26" y="50"/>
                    </a:lnTo>
                    <a:lnTo>
                      <a:pt x="84" y="53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3" name="Freeform 58">
                <a:extLst>
                  <a:ext uri="{FF2B5EF4-FFF2-40B4-BE49-F238E27FC236}">
                    <a16:creationId xmlns:a16="http://schemas.microsoft.com/office/drawing/2014/main" id="{8518080C-A11F-CC4C-9FFD-014431F52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612" y="-4903788"/>
                <a:ext cx="388938" cy="239713"/>
              </a:xfrm>
              <a:custGeom>
                <a:avLst/>
                <a:gdLst/>
                <a:ahLst/>
                <a:cxnLst>
                  <a:cxn ang="0">
                    <a:pos x="28" y="144"/>
                  </a:cxn>
                  <a:cxn ang="0">
                    <a:pos x="73" y="151"/>
                  </a:cxn>
                  <a:cxn ang="0">
                    <a:pos x="68" y="135"/>
                  </a:cxn>
                  <a:cxn ang="0">
                    <a:pos x="67" y="113"/>
                  </a:cxn>
                  <a:cxn ang="0">
                    <a:pos x="76" y="93"/>
                  </a:cxn>
                  <a:cxn ang="0">
                    <a:pos x="91" y="77"/>
                  </a:cxn>
                  <a:cxn ang="0">
                    <a:pos x="111" y="68"/>
                  </a:cxn>
                  <a:cxn ang="0">
                    <a:pos x="133" y="68"/>
                  </a:cxn>
                  <a:cxn ang="0">
                    <a:pos x="153" y="76"/>
                  </a:cxn>
                  <a:cxn ang="0">
                    <a:pos x="169" y="91"/>
                  </a:cxn>
                  <a:cxn ang="0">
                    <a:pos x="177" y="110"/>
                  </a:cxn>
                  <a:cxn ang="0">
                    <a:pos x="177" y="131"/>
                  </a:cxn>
                  <a:cxn ang="0">
                    <a:pos x="171" y="151"/>
                  </a:cxn>
                  <a:cxn ang="0">
                    <a:pos x="218" y="140"/>
                  </a:cxn>
                  <a:cxn ang="0">
                    <a:pos x="245" y="133"/>
                  </a:cxn>
                  <a:cxn ang="0">
                    <a:pos x="244" y="109"/>
                  </a:cxn>
                  <a:cxn ang="0">
                    <a:pos x="218" y="102"/>
                  </a:cxn>
                  <a:cxn ang="0">
                    <a:pos x="206" y="72"/>
                  </a:cxn>
                  <a:cxn ang="0">
                    <a:pos x="221" y="49"/>
                  </a:cxn>
                  <a:cxn ang="0">
                    <a:pos x="205" y="31"/>
                  </a:cxn>
                  <a:cxn ang="0">
                    <a:pos x="180" y="44"/>
                  </a:cxn>
                  <a:cxn ang="0">
                    <a:pos x="163" y="34"/>
                  </a:cxn>
                  <a:cxn ang="0">
                    <a:pos x="145" y="27"/>
                  </a:cxn>
                  <a:cxn ang="0">
                    <a:pos x="139" y="2"/>
                  </a:cxn>
                  <a:cxn ang="0">
                    <a:pos x="114" y="0"/>
                  </a:cxn>
                  <a:cxn ang="0">
                    <a:pos x="107" y="26"/>
                  </a:cxn>
                  <a:cxn ang="0">
                    <a:pos x="93" y="30"/>
                  </a:cxn>
                  <a:cxn ang="0">
                    <a:pos x="71" y="41"/>
                  </a:cxn>
                  <a:cxn ang="0">
                    <a:pos x="47" y="26"/>
                  </a:cxn>
                  <a:cxn ang="0">
                    <a:pos x="29" y="44"/>
                  </a:cxn>
                  <a:cxn ang="0">
                    <a:pos x="43" y="67"/>
                  </a:cxn>
                  <a:cxn ang="0">
                    <a:pos x="34" y="84"/>
                  </a:cxn>
                  <a:cxn ang="0">
                    <a:pos x="28" y="102"/>
                  </a:cxn>
                  <a:cxn ang="0">
                    <a:pos x="0" y="109"/>
                  </a:cxn>
                  <a:cxn ang="0">
                    <a:pos x="0" y="133"/>
                  </a:cxn>
                  <a:cxn ang="0">
                    <a:pos x="25" y="140"/>
                  </a:cxn>
                </a:cxnLst>
                <a:rect l="0" t="0" r="r" b="b"/>
                <a:pathLst>
                  <a:path w="245" h="151">
                    <a:moveTo>
                      <a:pt x="26" y="140"/>
                    </a:moveTo>
                    <a:lnTo>
                      <a:pt x="28" y="144"/>
                    </a:lnTo>
                    <a:lnTo>
                      <a:pt x="29" y="151"/>
                    </a:lnTo>
                    <a:lnTo>
                      <a:pt x="73" y="151"/>
                    </a:lnTo>
                    <a:lnTo>
                      <a:pt x="71" y="143"/>
                    </a:lnTo>
                    <a:lnTo>
                      <a:pt x="68" y="135"/>
                    </a:lnTo>
                    <a:lnTo>
                      <a:pt x="66" y="124"/>
                    </a:lnTo>
                    <a:lnTo>
                      <a:pt x="67" y="113"/>
                    </a:lnTo>
                    <a:lnTo>
                      <a:pt x="71" y="102"/>
                    </a:lnTo>
                    <a:lnTo>
                      <a:pt x="76" y="93"/>
                    </a:lnTo>
                    <a:lnTo>
                      <a:pt x="82" y="84"/>
                    </a:lnTo>
                    <a:lnTo>
                      <a:pt x="91" y="77"/>
                    </a:lnTo>
                    <a:lnTo>
                      <a:pt x="99" y="72"/>
                    </a:lnTo>
                    <a:lnTo>
                      <a:pt x="111" y="68"/>
                    </a:lnTo>
                    <a:lnTo>
                      <a:pt x="122" y="67"/>
                    </a:lnTo>
                    <a:lnTo>
                      <a:pt x="133" y="68"/>
                    </a:lnTo>
                    <a:lnTo>
                      <a:pt x="143" y="71"/>
                    </a:lnTo>
                    <a:lnTo>
                      <a:pt x="153" y="76"/>
                    </a:lnTo>
                    <a:lnTo>
                      <a:pt x="161" y="82"/>
                    </a:lnTo>
                    <a:lnTo>
                      <a:pt x="169" y="91"/>
                    </a:lnTo>
                    <a:lnTo>
                      <a:pt x="174" y="100"/>
                    </a:lnTo>
                    <a:lnTo>
                      <a:pt x="177" y="110"/>
                    </a:lnTo>
                    <a:lnTo>
                      <a:pt x="179" y="122"/>
                    </a:lnTo>
                    <a:lnTo>
                      <a:pt x="177" y="131"/>
                    </a:lnTo>
                    <a:lnTo>
                      <a:pt x="175" y="141"/>
                    </a:lnTo>
                    <a:lnTo>
                      <a:pt x="171" y="151"/>
                    </a:lnTo>
                    <a:lnTo>
                      <a:pt x="216" y="151"/>
                    </a:lnTo>
                    <a:lnTo>
                      <a:pt x="218" y="140"/>
                    </a:lnTo>
                    <a:lnTo>
                      <a:pt x="243" y="145"/>
                    </a:lnTo>
                    <a:lnTo>
                      <a:pt x="245" y="133"/>
                    </a:lnTo>
                    <a:lnTo>
                      <a:pt x="245" y="120"/>
                    </a:lnTo>
                    <a:lnTo>
                      <a:pt x="244" y="109"/>
                    </a:lnTo>
                    <a:lnTo>
                      <a:pt x="243" y="97"/>
                    </a:lnTo>
                    <a:lnTo>
                      <a:pt x="218" y="102"/>
                    </a:lnTo>
                    <a:lnTo>
                      <a:pt x="213" y="87"/>
                    </a:lnTo>
                    <a:lnTo>
                      <a:pt x="206" y="72"/>
                    </a:lnTo>
                    <a:lnTo>
                      <a:pt x="227" y="58"/>
                    </a:lnTo>
                    <a:lnTo>
                      <a:pt x="221" y="49"/>
                    </a:lnTo>
                    <a:lnTo>
                      <a:pt x="213" y="40"/>
                    </a:lnTo>
                    <a:lnTo>
                      <a:pt x="205" y="31"/>
                    </a:lnTo>
                    <a:lnTo>
                      <a:pt x="195" y="24"/>
                    </a:lnTo>
                    <a:lnTo>
                      <a:pt x="180" y="44"/>
                    </a:lnTo>
                    <a:lnTo>
                      <a:pt x="171" y="39"/>
                    </a:lnTo>
                    <a:lnTo>
                      <a:pt x="163" y="34"/>
                    </a:lnTo>
                    <a:lnTo>
                      <a:pt x="154" y="31"/>
                    </a:lnTo>
                    <a:lnTo>
                      <a:pt x="145" y="27"/>
                    </a:lnTo>
                    <a:lnTo>
                      <a:pt x="150" y="3"/>
                    </a:lnTo>
                    <a:lnTo>
                      <a:pt x="139" y="2"/>
                    </a:lnTo>
                    <a:lnTo>
                      <a:pt x="127" y="0"/>
                    </a:lnTo>
                    <a:lnTo>
                      <a:pt x="114" y="0"/>
                    </a:lnTo>
                    <a:lnTo>
                      <a:pt x="102" y="2"/>
                    </a:lnTo>
                    <a:lnTo>
                      <a:pt x="107" y="26"/>
                    </a:lnTo>
                    <a:lnTo>
                      <a:pt x="102" y="27"/>
                    </a:lnTo>
                    <a:lnTo>
                      <a:pt x="93" y="30"/>
                    </a:lnTo>
                    <a:lnTo>
                      <a:pt x="86" y="32"/>
                    </a:lnTo>
                    <a:lnTo>
                      <a:pt x="71" y="41"/>
                    </a:lnTo>
                    <a:lnTo>
                      <a:pt x="57" y="19"/>
                    </a:lnTo>
                    <a:lnTo>
                      <a:pt x="47" y="26"/>
                    </a:lnTo>
                    <a:lnTo>
                      <a:pt x="38" y="34"/>
                    </a:lnTo>
                    <a:lnTo>
                      <a:pt x="29" y="44"/>
                    </a:lnTo>
                    <a:lnTo>
                      <a:pt x="21" y="52"/>
                    </a:lnTo>
                    <a:lnTo>
                      <a:pt x="43" y="67"/>
                    </a:lnTo>
                    <a:lnTo>
                      <a:pt x="38" y="76"/>
                    </a:lnTo>
                    <a:lnTo>
                      <a:pt x="34" y="84"/>
                    </a:lnTo>
                    <a:lnTo>
                      <a:pt x="30" y="93"/>
                    </a:lnTo>
                    <a:lnTo>
                      <a:pt x="28" y="102"/>
                    </a:lnTo>
                    <a:lnTo>
                      <a:pt x="3" y="97"/>
                    </a:lnTo>
                    <a:lnTo>
                      <a:pt x="0" y="109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25" y="140"/>
                    </a:lnTo>
                    <a:lnTo>
                      <a:pt x="26" y="140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4" name="Freeform 59">
                <a:extLst>
                  <a:ext uri="{FF2B5EF4-FFF2-40B4-BE49-F238E27FC236}">
                    <a16:creationId xmlns:a16="http://schemas.microsoft.com/office/drawing/2014/main" id="{D17A8673-842F-C449-AA2D-827771393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612" y="-5057775"/>
                <a:ext cx="649288" cy="452438"/>
              </a:xfrm>
              <a:custGeom>
                <a:avLst/>
                <a:gdLst/>
                <a:ahLst/>
                <a:cxnLst>
                  <a:cxn ang="0">
                    <a:pos x="379" y="158"/>
                  </a:cxn>
                  <a:cxn ang="0">
                    <a:pos x="385" y="153"/>
                  </a:cxn>
                  <a:cxn ang="0">
                    <a:pos x="387" y="142"/>
                  </a:cxn>
                  <a:cxn ang="0">
                    <a:pos x="384" y="136"/>
                  </a:cxn>
                  <a:cxn ang="0">
                    <a:pos x="380" y="132"/>
                  </a:cxn>
                  <a:cxn ang="0">
                    <a:pos x="391" y="103"/>
                  </a:cxn>
                  <a:cxn ang="0">
                    <a:pos x="395" y="102"/>
                  </a:cxn>
                  <a:cxn ang="0">
                    <a:pos x="406" y="101"/>
                  </a:cxn>
                  <a:cxn ang="0">
                    <a:pos x="409" y="13"/>
                  </a:cxn>
                  <a:cxn ang="0">
                    <a:pos x="406" y="3"/>
                  </a:cxn>
                  <a:cxn ang="0">
                    <a:pos x="396" y="0"/>
                  </a:cxn>
                  <a:cxn ang="0">
                    <a:pos x="9" y="1"/>
                  </a:cxn>
                  <a:cxn ang="0">
                    <a:pos x="1" y="8"/>
                  </a:cxn>
                  <a:cxn ang="0">
                    <a:pos x="0" y="273"/>
                  </a:cxn>
                  <a:cxn ang="0">
                    <a:pos x="4" y="282"/>
                  </a:cxn>
                  <a:cxn ang="0">
                    <a:pos x="14" y="285"/>
                  </a:cxn>
                  <a:cxn ang="0">
                    <a:pos x="401" y="284"/>
                  </a:cxn>
                  <a:cxn ang="0">
                    <a:pos x="408" y="278"/>
                  </a:cxn>
                  <a:cxn ang="0">
                    <a:pos x="409" y="186"/>
                  </a:cxn>
                  <a:cxn ang="0">
                    <a:pos x="398" y="195"/>
                  </a:cxn>
                  <a:cxn ang="0">
                    <a:pos x="392" y="186"/>
                  </a:cxn>
                  <a:cxn ang="0">
                    <a:pos x="391" y="190"/>
                  </a:cxn>
                  <a:cxn ang="0">
                    <a:pos x="385" y="199"/>
                  </a:cxn>
                  <a:cxn ang="0">
                    <a:pos x="379" y="249"/>
                  </a:cxn>
                  <a:cxn ang="0">
                    <a:pos x="375" y="258"/>
                  </a:cxn>
                  <a:cxn ang="0">
                    <a:pos x="365" y="262"/>
                  </a:cxn>
                  <a:cxn ang="0">
                    <a:pos x="37" y="262"/>
                  </a:cxn>
                  <a:cxn ang="0">
                    <a:pos x="31" y="254"/>
                  </a:cxn>
                  <a:cxn ang="0">
                    <a:pos x="30" y="61"/>
                  </a:cxn>
                  <a:cxn ang="0">
                    <a:pos x="33" y="53"/>
                  </a:cxn>
                  <a:cxn ang="0">
                    <a:pos x="42" y="49"/>
                  </a:cxn>
                  <a:cxn ang="0">
                    <a:pos x="370" y="49"/>
                  </a:cxn>
                  <a:cxn ang="0">
                    <a:pos x="377" y="56"/>
                  </a:cxn>
                  <a:cxn ang="0">
                    <a:pos x="379" y="90"/>
                  </a:cxn>
                  <a:cxn ang="0">
                    <a:pos x="393" y="94"/>
                  </a:cxn>
                  <a:cxn ang="0">
                    <a:pos x="391" y="103"/>
                  </a:cxn>
                  <a:cxn ang="0">
                    <a:pos x="56" y="33"/>
                  </a:cxn>
                  <a:cxn ang="0">
                    <a:pos x="50" y="30"/>
                  </a:cxn>
                  <a:cxn ang="0">
                    <a:pos x="47" y="23"/>
                  </a:cxn>
                  <a:cxn ang="0">
                    <a:pos x="50" y="17"/>
                  </a:cxn>
                  <a:cxn ang="0">
                    <a:pos x="56" y="14"/>
                  </a:cxn>
                  <a:cxn ang="0">
                    <a:pos x="63" y="17"/>
                  </a:cxn>
                  <a:cxn ang="0">
                    <a:pos x="66" y="23"/>
                  </a:cxn>
                  <a:cxn ang="0">
                    <a:pos x="63" y="30"/>
                  </a:cxn>
                  <a:cxn ang="0">
                    <a:pos x="56" y="33"/>
                  </a:cxn>
                  <a:cxn ang="0">
                    <a:pos x="85" y="33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8" y="17"/>
                  </a:cxn>
                  <a:cxn ang="0">
                    <a:pos x="85" y="14"/>
                  </a:cxn>
                  <a:cxn ang="0">
                    <a:pos x="92" y="17"/>
                  </a:cxn>
                  <a:cxn ang="0">
                    <a:pos x="94" y="23"/>
                  </a:cxn>
                  <a:cxn ang="0">
                    <a:pos x="92" y="30"/>
                  </a:cxn>
                  <a:cxn ang="0">
                    <a:pos x="85" y="33"/>
                  </a:cxn>
                  <a:cxn ang="0">
                    <a:pos x="114" y="33"/>
                  </a:cxn>
                  <a:cxn ang="0">
                    <a:pos x="108" y="30"/>
                  </a:cxn>
                  <a:cxn ang="0">
                    <a:pos x="104" y="23"/>
                  </a:cxn>
                  <a:cxn ang="0">
                    <a:pos x="108" y="17"/>
                  </a:cxn>
                  <a:cxn ang="0">
                    <a:pos x="114" y="14"/>
                  </a:cxn>
                  <a:cxn ang="0">
                    <a:pos x="121" y="17"/>
                  </a:cxn>
                  <a:cxn ang="0">
                    <a:pos x="124" y="23"/>
                  </a:cxn>
                  <a:cxn ang="0">
                    <a:pos x="121" y="30"/>
                  </a:cxn>
                  <a:cxn ang="0">
                    <a:pos x="114" y="33"/>
                  </a:cxn>
                </a:cxnLst>
                <a:rect l="0" t="0" r="r" b="b"/>
                <a:pathLst>
                  <a:path w="409" h="285">
                    <a:moveTo>
                      <a:pt x="379" y="132"/>
                    </a:moveTo>
                    <a:lnTo>
                      <a:pt x="379" y="158"/>
                    </a:lnTo>
                    <a:lnTo>
                      <a:pt x="382" y="155"/>
                    </a:lnTo>
                    <a:lnTo>
                      <a:pt x="385" y="153"/>
                    </a:lnTo>
                    <a:lnTo>
                      <a:pt x="387" y="147"/>
                    </a:lnTo>
                    <a:lnTo>
                      <a:pt x="387" y="142"/>
                    </a:lnTo>
                    <a:lnTo>
                      <a:pt x="386" y="138"/>
                    </a:lnTo>
                    <a:lnTo>
                      <a:pt x="384" y="136"/>
                    </a:lnTo>
                    <a:lnTo>
                      <a:pt x="381" y="133"/>
                    </a:lnTo>
                    <a:lnTo>
                      <a:pt x="380" y="132"/>
                    </a:lnTo>
                    <a:lnTo>
                      <a:pt x="379" y="132"/>
                    </a:lnTo>
                    <a:lnTo>
                      <a:pt x="391" y="103"/>
                    </a:lnTo>
                    <a:lnTo>
                      <a:pt x="393" y="105"/>
                    </a:lnTo>
                    <a:lnTo>
                      <a:pt x="395" y="102"/>
                    </a:lnTo>
                    <a:lnTo>
                      <a:pt x="400" y="96"/>
                    </a:lnTo>
                    <a:lnTo>
                      <a:pt x="406" y="101"/>
                    </a:lnTo>
                    <a:lnTo>
                      <a:pt x="409" y="103"/>
                    </a:lnTo>
                    <a:lnTo>
                      <a:pt x="409" y="13"/>
                    </a:lnTo>
                    <a:lnTo>
                      <a:pt x="408" y="8"/>
                    </a:lnTo>
                    <a:lnTo>
                      <a:pt x="406" y="3"/>
                    </a:lnTo>
                    <a:lnTo>
                      <a:pt x="401" y="1"/>
                    </a:lnTo>
                    <a:lnTo>
                      <a:pt x="396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3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273"/>
                    </a:lnTo>
                    <a:lnTo>
                      <a:pt x="1" y="278"/>
                    </a:lnTo>
                    <a:lnTo>
                      <a:pt x="4" y="282"/>
                    </a:lnTo>
                    <a:lnTo>
                      <a:pt x="9" y="284"/>
                    </a:lnTo>
                    <a:lnTo>
                      <a:pt x="14" y="285"/>
                    </a:lnTo>
                    <a:lnTo>
                      <a:pt x="396" y="285"/>
                    </a:lnTo>
                    <a:lnTo>
                      <a:pt x="401" y="284"/>
                    </a:lnTo>
                    <a:lnTo>
                      <a:pt x="406" y="282"/>
                    </a:lnTo>
                    <a:lnTo>
                      <a:pt x="408" y="278"/>
                    </a:lnTo>
                    <a:lnTo>
                      <a:pt x="409" y="273"/>
                    </a:lnTo>
                    <a:lnTo>
                      <a:pt x="409" y="186"/>
                    </a:lnTo>
                    <a:lnTo>
                      <a:pt x="405" y="190"/>
                    </a:lnTo>
                    <a:lnTo>
                      <a:pt x="398" y="195"/>
                    </a:lnTo>
                    <a:lnTo>
                      <a:pt x="393" y="188"/>
                    </a:lnTo>
                    <a:lnTo>
                      <a:pt x="392" y="186"/>
                    </a:lnTo>
                    <a:lnTo>
                      <a:pt x="390" y="186"/>
                    </a:lnTo>
                    <a:lnTo>
                      <a:pt x="391" y="190"/>
                    </a:lnTo>
                    <a:lnTo>
                      <a:pt x="392" y="197"/>
                    </a:lnTo>
                    <a:lnTo>
                      <a:pt x="385" y="199"/>
                    </a:lnTo>
                    <a:lnTo>
                      <a:pt x="379" y="200"/>
                    </a:lnTo>
                    <a:lnTo>
                      <a:pt x="379" y="249"/>
                    </a:lnTo>
                    <a:lnTo>
                      <a:pt x="377" y="254"/>
                    </a:lnTo>
                    <a:lnTo>
                      <a:pt x="375" y="258"/>
                    </a:lnTo>
                    <a:lnTo>
                      <a:pt x="370" y="262"/>
                    </a:lnTo>
                    <a:lnTo>
                      <a:pt x="365" y="262"/>
                    </a:lnTo>
                    <a:lnTo>
                      <a:pt x="42" y="262"/>
                    </a:lnTo>
                    <a:lnTo>
                      <a:pt x="37" y="262"/>
                    </a:lnTo>
                    <a:lnTo>
                      <a:pt x="33" y="258"/>
                    </a:lnTo>
                    <a:lnTo>
                      <a:pt x="31" y="254"/>
                    </a:lnTo>
                    <a:lnTo>
                      <a:pt x="30" y="249"/>
                    </a:lnTo>
                    <a:lnTo>
                      <a:pt x="30" y="61"/>
                    </a:lnTo>
                    <a:lnTo>
                      <a:pt x="31" y="56"/>
                    </a:lnTo>
                    <a:lnTo>
                      <a:pt x="33" y="53"/>
                    </a:lnTo>
                    <a:lnTo>
                      <a:pt x="37" y="49"/>
                    </a:lnTo>
                    <a:lnTo>
                      <a:pt x="42" y="49"/>
                    </a:lnTo>
                    <a:lnTo>
                      <a:pt x="365" y="49"/>
                    </a:lnTo>
                    <a:lnTo>
                      <a:pt x="370" y="49"/>
                    </a:lnTo>
                    <a:lnTo>
                      <a:pt x="375" y="53"/>
                    </a:lnTo>
                    <a:lnTo>
                      <a:pt x="377" y="56"/>
                    </a:lnTo>
                    <a:lnTo>
                      <a:pt x="379" y="61"/>
                    </a:lnTo>
                    <a:lnTo>
                      <a:pt x="379" y="90"/>
                    </a:lnTo>
                    <a:lnTo>
                      <a:pt x="386" y="91"/>
                    </a:lnTo>
                    <a:lnTo>
                      <a:pt x="393" y="94"/>
                    </a:lnTo>
                    <a:lnTo>
                      <a:pt x="392" y="101"/>
                    </a:lnTo>
                    <a:lnTo>
                      <a:pt x="391" y="103"/>
                    </a:lnTo>
                    <a:lnTo>
                      <a:pt x="379" y="132"/>
                    </a:lnTo>
                    <a:lnTo>
                      <a:pt x="56" y="33"/>
                    </a:lnTo>
                    <a:lnTo>
                      <a:pt x="52" y="33"/>
                    </a:lnTo>
                    <a:lnTo>
                      <a:pt x="50" y="30"/>
                    </a:lnTo>
                    <a:lnTo>
                      <a:pt x="47" y="27"/>
                    </a:lnTo>
                    <a:lnTo>
                      <a:pt x="47" y="23"/>
                    </a:lnTo>
                    <a:lnTo>
                      <a:pt x="47" y="19"/>
                    </a:lnTo>
                    <a:lnTo>
                      <a:pt x="50" y="17"/>
                    </a:lnTo>
                    <a:lnTo>
                      <a:pt x="52" y="14"/>
                    </a:lnTo>
                    <a:lnTo>
                      <a:pt x="56" y="14"/>
                    </a:lnTo>
                    <a:lnTo>
                      <a:pt x="59" y="14"/>
                    </a:lnTo>
                    <a:lnTo>
                      <a:pt x="63" y="17"/>
                    </a:lnTo>
                    <a:lnTo>
                      <a:pt x="66" y="19"/>
                    </a:lnTo>
                    <a:lnTo>
                      <a:pt x="66" y="23"/>
                    </a:lnTo>
                    <a:lnTo>
                      <a:pt x="66" y="27"/>
                    </a:lnTo>
                    <a:lnTo>
                      <a:pt x="63" y="30"/>
                    </a:lnTo>
                    <a:lnTo>
                      <a:pt x="59" y="33"/>
                    </a:lnTo>
                    <a:lnTo>
                      <a:pt x="56" y="33"/>
                    </a:lnTo>
                    <a:lnTo>
                      <a:pt x="379" y="132"/>
                    </a:lnTo>
                    <a:lnTo>
                      <a:pt x="85" y="33"/>
                    </a:lnTo>
                    <a:lnTo>
                      <a:pt x="82" y="33"/>
                    </a:lnTo>
                    <a:lnTo>
                      <a:pt x="78" y="30"/>
                    </a:lnTo>
                    <a:lnTo>
                      <a:pt x="77" y="27"/>
                    </a:lnTo>
                    <a:lnTo>
                      <a:pt x="76" y="23"/>
                    </a:lnTo>
                    <a:lnTo>
                      <a:pt x="77" y="19"/>
                    </a:lnTo>
                    <a:lnTo>
                      <a:pt x="78" y="17"/>
                    </a:lnTo>
                    <a:lnTo>
                      <a:pt x="82" y="14"/>
                    </a:lnTo>
                    <a:lnTo>
                      <a:pt x="85" y="14"/>
                    </a:lnTo>
                    <a:lnTo>
                      <a:pt x="89" y="14"/>
                    </a:lnTo>
                    <a:lnTo>
                      <a:pt x="92" y="17"/>
                    </a:lnTo>
                    <a:lnTo>
                      <a:pt x="94" y="19"/>
                    </a:lnTo>
                    <a:lnTo>
                      <a:pt x="94" y="23"/>
                    </a:lnTo>
                    <a:lnTo>
                      <a:pt x="94" y="27"/>
                    </a:lnTo>
                    <a:lnTo>
                      <a:pt x="92" y="30"/>
                    </a:lnTo>
                    <a:lnTo>
                      <a:pt x="89" y="33"/>
                    </a:lnTo>
                    <a:lnTo>
                      <a:pt x="85" y="33"/>
                    </a:lnTo>
                    <a:lnTo>
                      <a:pt x="379" y="132"/>
                    </a:lnTo>
                    <a:lnTo>
                      <a:pt x="114" y="33"/>
                    </a:lnTo>
                    <a:lnTo>
                      <a:pt x="110" y="33"/>
                    </a:lnTo>
                    <a:lnTo>
                      <a:pt x="108" y="30"/>
                    </a:lnTo>
                    <a:lnTo>
                      <a:pt x="105" y="27"/>
                    </a:lnTo>
                    <a:lnTo>
                      <a:pt x="104" y="23"/>
                    </a:lnTo>
                    <a:lnTo>
                      <a:pt x="105" y="19"/>
                    </a:lnTo>
                    <a:lnTo>
                      <a:pt x="108" y="17"/>
                    </a:lnTo>
                    <a:lnTo>
                      <a:pt x="110" y="14"/>
                    </a:lnTo>
                    <a:lnTo>
                      <a:pt x="114" y="14"/>
                    </a:lnTo>
                    <a:lnTo>
                      <a:pt x="118" y="14"/>
                    </a:lnTo>
                    <a:lnTo>
                      <a:pt x="121" y="17"/>
                    </a:lnTo>
                    <a:lnTo>
                      <a:pt x="123" y="19"/>
                    </a:lnTo>
                    <a:lnTo>
                      <a:pt x="124" y="23"/>
                    </a:lnTo>
                    <a:lnTo>
                      <a:pt x="123" y="27"/>
                    </a:lnTo>
                    <a:lnTo>
                      <a:pt x="121" y="30"/>
                    </a:lnTo>
                    <a:lnTo>
                      <a:pt x="118" y="33"/>
                    </a:lnTo>
                    <a:lnTo>
                      <a:pt x="114" y="33"/>
                    </a:lnTo>
                    <a:lnTo>
                      <a:pt x="379" y="132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5" name="Freeform 61">
                <a:extLst>
                  <a:ext uri="{FF2B5EF4-FFF2-40B4-BE49-F238E27FC236}">
                    <a16:creationId xmlns:a16="http://schemas.microsoft.com/office/drawing/2014/main" id="{1CF12896-EB5B-8C45-A4BC-18BC7BD23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5" y="-4826000"/>
                <a:ext cx="149225" cy="60325"/>
              </a:xfrm>
              <a:custGeom>
                <a:avLst/>
                <a:gdLst/>
                <a:ahLst/>
                <a:cxnLst>
                  <a:cxn ang="0">
                    <a:pos x="7" y="24"/>
                  </a:cxn>
                  <a:cxn ang="0">
                    <a:pos x="13" y="32"/>
                  </a:cxn>
                  <a:cxn ang="0">
                    <a:pos x="21" y="38"/>
                  </a:cxn>
                  <a:cxn ang="0">
                    <a:pos x="26" y="30"/>
                  </a:cxn>
                  <a:cxn ang="0">
                    <a:pos x="32" y="33"/>
                  </a:cxn>
                  <a:cxn ang="0">
                    <a:pos x="39" y="35"/>
                  </a:cxn>
                  <a:cxn ang="0">
                    <a:pos x="32" y="33"/>
                  </a:cxn>
                  <a:cxn ang="0">
                    <a:pos x="26" y="30"/>
                  </a:cxn>
                  <a:cxn ang="0">
                    <a:pos x="21" y="38"/>
                  </a:cxn>
                  <a:cxn ang="0">
                    <a:pos x="13" y="32"/>
                  </a:cxn>
                  <a:cxn ang="0">
                    <a:pos x="8" y="24"/>
                  </a:cxn>
                  <a:cxn ang="0">
                    <a:pos x="7" y="24"/>
                  </a:cxn>
                  <a:cxn ang="0">
                    <a:pos x="86" y="24"/>
                  </a:cxn>
                  <a:cxn ang="0">
                    <a:pos x="80" y="32"/>
                  </a:cxn>
                  <a:cxn ang="0">
                    <a:pos x="73" y="38"/>
                  </a:cxn>
                  <a:cxn ang="0">
                    <a:pos x="68" y="29"/>
                  </a:cxn>
                  <a:cxn ang="0">
                    <a:pos x="61" y="33"/>
                  </a:cxn>
                  <a:cxn ang="0">
                    <a:pos x="54" y="35"/>
                  </a:cxn>
                  <a:cxn ang="0">
                    <a:pos x="61" y="33"/>
                  </a:cxn>
                  <a:cxn ang="0">
                    <a:pos x="68" y="29"/>
                  </a:cxn>
                  <a:cxn ang="0">
                    <a:pos x="73" y="38"/>
                  </a:cxn>
                  <a:cxn ang="0">
                    <a:pos x="80" y="32"/>
                  </a:cxn>
                  <a:cxn ang="0">
                    <a:pos x="86" y="24"/>
                  </a:cxn>
                  <a:cxn ang="0">
                    <a:pos x="7" y="24"/>
                  </a:cxn>
                  <a:cxn ang="0">
                    <a:pos x="94" y="0"/>
                  </a:cxn>
                  <a:cxn ang="0">
                    <a:pos x="92" y="7"/>
                  </a:cxn>
                  <a:cxn ang="0">
                    <a:pos x="84" y="6"/>
                  </a:cxn>
                  <a:cxn ang="0">
                    <a:pos x="81" y="13"/>
                  </a:cxn>
                  <a:cxn ang="0">
                    <a:pos x="78" y="19"/>
                  </a:cxn>
                  <a:cxn ang="0">
                    <a:pos x="81" y="13"/>
                  </a:cxn>
                  <a:cxn ang="0">
                    <a:pos x="84" y="6"/>
                  </a:cxn>
                  <a:cxn ang="0">
                    <a:pos x="92" y="7"/>
                  </a:cxn>
                  <a:cxn ang="0">
                    <a:pos x="94" y="0"/>
                  </a:cxn>
                  <a:cxn ang="0">
                    <a:pos x="7" y="24"/>
                  </a:cxn>
                  <a:cxn ang="0">
                    <a:pos x="0" y="0"/>
                  </a:cxn>
                  <a:cxn ang="0">
                    <a:pos x="1" y="7"/>
                  </a:cxn>
                  <a:cxn ang="0">
                    <a:pos x="10" y="6"/>
                  </a:cxn>
                  <a:cxn ang="0">
                    <a:pos x="10" y="7"/>
                  </a:cxn>
                  <a:cxn ang="0">
                    <a:pos x="12" y="13"/>
                  </a:cxn>
                  <a:cxn ang="0">
                    <a:pos x="16" y="19"/>
                  </a:cxn>
                  <a:cxn ang="0">
                    <a:pos x="12" y="13"/>
                  </a:cxn>
                  <a:cxn ang="0">
                    <a:pos x="10" y="7"/>
                  </a:cxn>
                  <a:cxn ang="0">
                    <a:pos x="10" y="6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7" y="24"/>
                  </a:cxn>
                </a:cxnLst>
                <a:rect l="0" t="0" r="r" b="b"/>
                <a:pathLst>
                  <a:path w="94" h="38">
                    <a:moveTo>
                      <a:pt x="7" y="24"/>
                    </a:moveTo>
                    <a:lnTo>
                      <a:pt x="13" y="32"/>
                    </a:lnTo>
                    <a:lnTo>
                      <a:pt x="21" y="38"/>
                    </a:lnTo>
                    <a:lnTo>
                      <a:pt x="26" y="30"/>
                    </a:lnTo>
                    <a:lnTo>
                      <a:pt x="32" y="33"/>
                    </a:lnTo>
                    <a:lnTo>
                      <a:pt x="39" y="35"/>
                    </a:lnTo>
                    <a:lnTo>
                      <a:pt x="32" y="33"/>
                    </a:lnTo>
                    <a:lnTo>
                      <a:pt x="26" y="30"/>
                    </a:lnTo>
                    <a:lnTo>
                      <a:pt x="21" y="38"/>
                    </a:lnTo>
                    <a:lnTo>
                      <a:pt x="13" y="32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86" y="24"/>
                    </a:lnTo>
                    <a:lnTo>
                      <a:pt x="80" y="32"/>
                    </a:lnTo>
                    <a:lnTo>
                      <a:pt x="73" y="38"/>
                    </a:lnTo>
                    <a:lnTo>
                      <a:pt x="68" y="29"/>
                    </a:lnTo>
                    <a:lnTo>
                      <a:pt x="61" y="33"/>
                    </a:lnTo>
                    <a:lnTo>
                      <a:pt x="54" y="35"/>
                    </a:lnTo>
                    <a:lnTo>
                      <a:pt x="61" y="33"/>
                    </a:lnTo>
                    <a:lnTo>
                      <a:pt x="68" y="29"/>
                    </a:lnTo>
                    <a:lnTo>
                      <a:pt x="73" y="38"/>
                    </a:lnTo>
                    <a:lnTo>
                      <a:pt x="80" y="32"/>
                    </a:lnTo>
                    <a:lnTo>
                      <a:pt x="86" y="24"/>
                    </a:lnTo>
                    <a:lnTo>
                      <a:pt x="7" y="24"/>
                    </a:lnTo>
                    <a:lnTo>
                      <a:pt x="94" y="0"/>
                    </a:lnTo>
                    <a:lnTo>
                      <a:pt x="92" y="7"/>
                    </a:lnTo>
                    <a:lnTo>
                      <a:pt x="84" y="6"/>
                    </a:lnTo>
                    <a:lnTo>
                      <a:pt x="81" y="13"/>
                    </a:lnTo>
                    <a:lnTo>
                      <a:pt x="78" y="19"/>
                    </a:lnTo>
                    <a:lnTo>
                      <a:pt x="81" y="13"/>
                    </a:lnTo>
                    <a:lnTo>
                      <a:pt x="84" y="6"/>
                    </a:lnTo>
                    <a:lnTo>
                      <a:pt x="92" y="7"/>
                    </a:lnTo>
                    <a:lnTo>
                      <a:pt x="94" y="0"/>
                    </a:lnTo>
                    <a:lnTo>
                      <a:pt x="7" y="24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2" y="13"/>
                    </a:lnTo>
                    <a:lnTo>
                      <a:pt x="16" y="19"/>
                    </a:lnTo>
                    <a:lnTo>
                      <a:pt x="12" y="13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7" y="24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6" name="Freeform 62">
                <a:extLst>
                  <a:ext uri="{FF2B5EF4-FFF2-40B4-BE49-F238E27FC236}">
                    <a16:creationId xmlns:a16="http://schemas.microsoft.com/office/drawing/2014/main" id="{EC201513-166E-4744-BFA0-0F535D5C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4612" y="-4797425"/>
                <a:ext cx="388938" cy="133350"/>
              </a:xfrm>
              <a:custGeom>
                <a:avLst/>
                <a:gdLst/>
                <a:ahLst/>
                <a:cxnLst>
                  <a:cxn ang="0">
                    <a:pos x="245" y="56"/>
                  </a:cxn>
                  <a:cxn ang="0">
                    <a:pos x="245" y="67"/>
                  </a:cxn>
                  <a:cxn ang="0">
                    <a:pos x="243" y="78"/>
                  </a:cxn>
                  <a:cxn ang="0">
                    <a:pos x="218" y="73"/>
                  </a:cxn>
                  <a:cxn ang="0">
                    <a:pos x="216" y="84"/>
                  </a:cxn>
                  <a:cxn ang="0">
                    <a:pos x="171" y="84"/>
                  </a:cxn>
                  <a:cxn ang="0">
                    <a:pos x="216" y="84"/>
                  </a:cxn>
                  <a:cxn ang="0">
                    <a:pos x="218" y="73"/>
                  </a:cxn>
                  <a:cxn ang="0">
                    <a:pos x="243" y="78"/>
                  </a:cxn>
                  <a:cxn ang="0">
                    <a:pos x="245" y="67"/>
                  </a:cxn>
                  <a:cxn ang="0">
                    <a:pos x="245" y="57"/>
                  </a:cxn>
                  <a:cxn ang="0">
                    <a:pos x="245" y="56"/>
                  </a:cxn>
                  <a:cxn ang="0">
                    <a:pos x="0" y="56"/>
                  </a:cxn>
                  <a:cxn ang="0">
                    <a:pos x="0" y="67"/>
                  </a:cxn>
                  <a:cxn ang="0">
                    <a:pos x="2" y="78"/>
                  </a:cxn>
                  <a:cxn ang="0">
                    <a:pos x="26" y="73"/>
                  </a:cxn>
                  <a:cxn ang="0">
                    <a:pos x="28" y="77"/>
                  </a:cxn>
                  <a:cxn ang="0">
                    <a:pos x="29" y="84"/>
                  </a:cxn>
                  <a:cxn ang="0">
                    <a:pos x="73" y="84"/>
                  </a:cxn>
                  <a:cxn ang="0">
                    <a:pos x="29" y="84"/>
                  </a:cxn>
                  <a:cxn ang="0">
                    <a:pos x="28" y="77"/>
                  </a:cxn>
                  <a:cxn ang="0">
                    <a:pos x="26" y="73"/>
                  </a:cxn>
                  <a:cxn ang="0">
                    <a:pos x="2" y="78"/>
                  </a:cxn>
                  <a:cxn ang="0">
                    <a:pos x="0" y="67"/>
                  </a:cxn>
                  <a:cxn ang="0">
                    <a:pos x="0" y="56"/>
                  </a:cxn>
                  <a:cxn ang="0">
                    <a:pos x="245" y="56"/>
                  </a:cxn>
                  <a:cxn ang="0">
                    <a:pos x="177" y="42"/>
                  </a:cxn>
                  <a:cxn ang="0">
                    <a:pos x="177" y="43"/>
                  </a:cxn>
                  <a:cxn ang="0">
                    <a:pos x="179" y="56"/>
                  </a:cxn>
                  <a:cxn ang="0">
                    <a:pos x="177" y="43"/>
                  </a:cxn>
                  <a:cxn ang="0">
                    <a:pos x="177" y="42"/>
                  </a:cxn>
                  <a:cxn ang="0">
                    <a:pos x="245" y="56"/>
                  </a:cxn>
                  <a:cxn ang="0">
                    <a:pos x="122" y="0"/>
                  </a:cxn>
                  <a:cxn ang="0">
                    <a:pos x="111" y="1"/>
                  </a:cxn>
                  <a:cxn ang="0">
                    <a:pos x="101" y="4"/>
                  </a:cxn>
                  <a:cxn ang="0">
                    <a:pos x="93" y="9"/>
                  </a:cxn>
                  <a:cxn ang="0">
                    <a:pos x="86" y="14"/>
                  </a:cxn>
                  <a:cxn ang="0">
                    <a:pos x="78" y="21"/>
                  </a:cxn>
                  <a:cxn ang="0">
                    <a:pos x="73" y="29"/>
                  </a:cxn>
                  <a:cxn ang="0">
                    <a:pos x="70" y="37"/>
                  </a:cxn>
                  <a:cxn ang="0">
                    <a:pos x="67" y="46"/>
                  </a:cxn>
                  <a:cxn ang="0">
                    <a:pos x="66" y="56"/>
                  </a:cxn>
                  <a:cxn ang="0">
                    <a:pos x="67" y="46"/>
                  </a:cxn>
                  <a:cxn ang="0">
                    <a:pos x="70" y="37"/>
                  </a:cxn>
                  <a:cxn ang="0">
                    <a:pos x="73" y="29"/>
                  </a:cxn>
                  <a:cxn ang="0">
                    <a:pos x="78" y="21"/>
                  </a:cxn>
                  <a:cxn ang="0">
                    <a:pos x="86" y="14"/>
                  </a:cxn>
                  <a:cxn ang="0">
                    <a:pos x="93" y="9"/>
                  </a:cxn>
                  <a:cxn ang="0">
                    <a:pos x="101" y="4"/>
                  </a:cxn>
                  <a:cxn ang="0">
                    <a:pos x="111" y="1"/>
                  </a:cxn>
                  <a:cxn ang="0">
                    <a:pos x="122" y="0"/>
                  </a:cxn>
                  <a:cxn ang="0">
                    <a:pos x="245" y="56"/>
                  </a:cxn>
                </a:cxnLst>
                <a:rect l="0" t="0" r="r" b="b"/>
                <a:pathLst>
                  <a:path w="245" h="84">
                    <a:moveTo>
                      <a:pt x="245" y="56"/>
                    </a:moveTo>
                    <a:lnTo>
                      <a:pt x="245" y="67"/>
                    </a:lnTo>
                    <a:lnTo>
                      <a:pt x="243" y="78"/>
                    </a:lnTo>
                    <a:lnTo>
                      <a:pt x="218" y="73"/>
                    </a:lnTo>
                    <a:lnTo>
                      <a:pt x="216" y="84"/>
                    </a:lnTo>
                    <a:lnTo>
                      <a:pt x="171" y="84"/>
                    </a:lnTo>
                    <a:lnTo>
                      <a:pt x="216" y="84"/>
                    </a:lnTo>
                    <a:lnTo>
                      <a:pt x="218" y="73"/>
                    </a:lnTo>
                    <a:lnTo>
                      <a:pt x="243" y="78"/>
                    </a:lnTo>
                    <a:lnTo>
                      <a:pt x="245" y="67"/>
                    </a:lnTo>
                    <a:lnTo>
                      <a:pt x="245" y="57"/>
                    </a:lnTo>
                    <a:lnTo>
                      <a:pt x="245" y="56"/>
                    </a:lnTo>
                    <a:lnTo>
                      <a:pt x="0" y="56"/>
                    </a:lnTo>
                    <a:lnTo>
                      <a:pt x="0" y="67"/>
                    </a:lnTo>
                    <a:lnTo>
                      <a:pt x="2" y="78"/>
                    </a:lnTo>
                    <a:lnTo>
                      <a:pt x="26" y="73"/>
                    </a:lnTo>
                    <a:lnTo>
                      <a:pt x="28" y="77"/>
                    </a:lnTo>
                    <a:lnTo>
                      <a:pt x="29" y="84"/>
                    </a:lnTo>
                    <a:lnTo>
                      <a:pt x="73" y="84"/>
                    </a:lnTo>
                    <a:lnTo>
                      <a:pt x="29" y="84"/>
                    </a:lnTo>
                    <a:lnTo>
                      <a:pt x="28" y="77"/>
                    </a:lnTo>
                    <a:lnTo>
                      <a:pt x="26" y="73"/>
                    </a:lnTo>
                    <a:lnTo>
                      <a:pt x="2" y="78"/>
                    </a:lnTo>
                    <a:lnTo>
                      <a:pt x="0" y="67"/>
                    </a:lnTo>
                    <a:lnTo>
                      <a:pt x="0" y="56"/>
                    </a:lnTo>
                    <a:lnTo>
                      <a:pt x="245" y="56"/>
                    </a:lnTo>
                    <a:lnTo>
                      <a:pt x="177" y="42"/>
                    </a:lnTo>
                    <a:lnTo>
                      <a:pt x="177" y="43"/>
                    </a:lnTo>
                    <a:lnTo>
                      <a:pt x="179" y="56"/>
                    </a:lnTo>
                    <a:lnTo>
                      <a:pt x="177" y="43"/>
                    </a:lnTo>
                    <a:lnTo>
                      <a:pt x="177" y="42"/>
                    </a:lnTo>
                    <a:lnTo>
                      <a:pt x="245" y="56"/>
                    </a:lnTo>
                    <a:lnTo>
                      <a:pt x="122" y="0"/>
                    </a:lnTo>
                    <a:lnTo>
                      <a:pt x="111" y="1"/>
                    </a:lnTo>
                    <a:lnTo>
                      <a:pt x="101" y="4"/>
                    </a:lnTo>
                    <a:lnTo>
                      <a:pt x="93" y="9"/>
                    </a:lnTo>
                    <a:lnTo>
                      <a:pt x="86" y="14"/>
                    </a:lnTo>
                    <a:lnTo>
                      <a:pt x="78" y="21"/>
                    </a:lnTo>
                    <a:lnTo>
                      <a:pt x="73" y="29"/>
                    </a:lnTo>
                    <a:lnTo>
                      <a:pt x="70" y="37"/>
                    </a:lnTo>
                    <a:lnTo>
                      <a:pt x="67" y="46"/>
                    </a:lnTo>
                    <a:lnTo>
                      <a:pt x="66" y="56"/>
                    </a:lnTo>
                    <a:lnTo>
                      <a:pt x="67" y="46"/>
                    </a:lnTo>
                    <a:lnTo>
                      <a:pt x="70" y="37"/>
                    </a:lnTo>
                    <a:lnTo>
                      <a:pt x="73" y="29"/>
                    </a:lnTo>
                    <a:lnTo>
                      <a:pt x="78" y="21"/>
                    </a:lnTo>
                    <a:lnTo>
                      <a:pt x="86" y="14"/>
                    </a:lnTo>
                    <a:lnTo>
                      <a:pt x="93" y="9"/>
                    </a:lnTo>
                    <a:lnTo>
                      <a:pt x="101" y="4"/>
                    </a:lnTo>
                    <a:lnTo>
                      <a:pt x="111" y="1"/>
                    </a:lnTo>
                    <a:lnTo>
                      <a:pt x="122" y="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7" name="Freeform 64">
                <a:extLst>
                  <a:ext uri="{FF2B5EF4-FFF2-40B4-BE49-F238E27FC236}">
                    <a16:creationId xmlns:a16="http://schemas.microsoft.com/office/drawing/2014/main" id="{0CB58F4E-6255-4442-837D-24A99811E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000" y="-4860925"/>
                <a:ext cx="66675" cy="34925"/>
              </a:xfrm>
              <a:custGeom>
                <a:avLst/>
                <a:gdLst/>
                <a:ahLst/>
                <a:cxnLst>
                  <a:cxn ang="0">
                    <a:pos x="39" y="10"/>
                  </a:cxn>
                  <a:cxn ang="0">
                    <a:pos x="42" y="17"/>
                  </a:cxn>
                  <a:cxn ang="0">
                    <a:pos x="42" y="22"/>
                  </a:cxn>
                  <a:cxn ang="0">
                    <a:pos x="42" y="17"/>
                  </a:cxn>
                  <a:cxn ang="0">
                    <a:pos x="40" y="10"/>
                  </a:cxn>
                  <a:cxn ang="0">
                    <a:pos x="39" y="1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3" y="8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3" y="8"/>
                  </a:cxn>
                  <a:cxn ang="0">
                    <a:pos x="9" y="3"/>
                  </a:cxn>
                  <a:cxn ang="0">
                    <a:pos x="16" y="0"/>
                  </a:cxn>
                  <a:cxn ang="0">
                    <a:pos x="39" y="10"/>
                  </a:cxn>
                </a:cxnLst>
                <a:rect l="0" t="0" r="r" b="b"/>
                <a:pathLst>
                  <a:path w="42" h="22">
                    <a:moveTo>
                      <a:pt x="39" y="10"/>
                    </a:moveTo>
                    <a:lnTo>
                      <a:pt x="42" y="17"/>
                    </a:lnTo>
                    <a:lnTo>
                      <a:pt x="42" y="22"/>
                    </a:lnTo>
                    <a:lnTo>
                      <a:pt x="42" y="17"/>
                    </a:lnTo>
                    <a:lnTo>
                      <a:pt x="40" y="10"/>
                    </a:lnTo>
                    <a:lnTo>
                      <a:pt x="39" y="1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3" y="8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3" y="8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39" y="10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58" name="Freeform 65">
                <a:extLst>
                  <a:ext uri="{FF2B5EF4-FFF2-40B4-BE49-F238E27FC236}">
                    <a16:creationId xmlns:a16="http://schemas.microsoft.com/office/drawing/2014/main" id="{2F8885F3-367F-E649-8ECA-9521B2DA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662" y="-5035550"/>
                <a:ext cx="630238" cy="430213"/>
              </a:xfrm>
              <a:custGeom>
                <a:avLst/>
                <a:gdLst/>
                <a:ahLst/>
                <a:cxnLst>
                  <a:cxn ang="0">
                    <a:pos x="396" y="264"/>
                  </a:cxn>
                  <a:cxn ang="0">
                    <a:pos x="389" y="270"/>
                  </a:cxn>
                  <a:cxn ang="0">
                    <a:pos x="2" y="271"/>
                  </a:cxn>
                  <a:cxn ang="0">
                    <a:pos x="2" y="271"/>
                  </a:cxn>
                  <a:cxn ang="0">
                    <a:pos x="389" y="270"/>
                  </a:cxn>
                  <a:cxn ang="0">
                    <a:pos x="396" y="264"/>
                  </a:cxn>
                  <a:cxn ang="0">
                    <a:pos x="397" y="259"/>
                  </a:cxn>
                  <a:cxn ang="0">
                    <a:pos x="379" y="176"/>
                  </a:cxn>
                  <a:cxn ang="0">
                    <a:pos x="379" y="176"/>
                  </a:cxn>
                  <a:cxn ang="0">
                    <a:pos x="397" y="259"/>
                  </a:cxn>
                  <a:cxn ang="0">
                    <a:pos x="367" y="144"/>
                  </a:cxn>
                  <a:cxn ang="0">
                    <a:pos x="373" y="139"/>
                  </a:cxn>
                  <a:cxn ang="0">
                    <a:pos x="375" y="130"/>
                  </a:cxn>
                  <a:cxn ang="0">
                    <a:pos x="373" y="139"/>
                  </a:cxn>
                  <a:cxn ang="0">
                    <a:pos x="367" y="144"/>
                  </a:cxn>
                  <a:cxn ang="0">
                    <a:pos x="397" y="259"/>
                  </a:cxn>
                  <a:cxn ang="0">
                    <a:pos x="383" y="88"/>
                  </a:cxn>
                  <a:cxn ang="0">
                    <a:pos x="379" y="89"/>
                  </a:cxn>
                  <a:cxn ang="0">
                    <a:pos x="383" y="88"/>
                  </a:cxn>
                  <a:cxn ang="0">
                    <a:pos x="394" y="87"/>
                  </a:cxn>
                  <a:cxn ang="0">
                    <a:pos x="394" y="87"/>
                  </a:cxn>
                  <a:cxn ang="0">
                    <a:pos x="397" y="259"/>
                  </a:cxn>
                  <a:cxn ang="0">
                    <a:pos x="30" y="35"/>
                  </a:cxn>
                  <a:cxn ang="0">
                    <a:pos x="21" y="39"/>
                  </a:cxn>
                  <a:cxn ang="0">
                    <a:pos x="18" y="47"/>
                  </a:cxn>
                  <a:cxn ang="0">
                    <a:pos x="21" y="39"/>
                  </a:cxn>
                  <a:cxn ang="0">
                    <a:pos x="30" y="35"/>
                  </a:cxn>
                  <a:cxn ang="0">
                    <a:pos x="358" y="35"/>
                  </a:cxn>
                  <a:cxn ang="0">
                    <a:pos x="365" y="42"/>
                  </a:cxn>
                  <a:cxn ang="0">
                    <a:pos x="367" y="76"/>
                  </a:cxn>
                  <a:cxn ang="0">
                    <a:pos x="381" y="80"/>
                  </a:cxn>
                  <a:cxn ang="0">
                    <a:pos x="367" y="76"/>
                  </a:cxn>
                  <a:cxn ang="0">
                    <a:pos x="365" y="42"/>
                  </a:cxn>
                  <a:cxn ang="0">
                    <a:pos x="358" y="35"/>
                  </a:cxn>
                  <a:cxn ang="0">
                    <a:pos x="397" y="259"/>
                  </a:cxn>
                  <a:cxn ang="0">
                    <a:pos x="40" y="0"/>
                  </a:cxn>
                  <a:cxn ang="0">
                    <a:pos x="35" y="5"/>
                  </a:cxn>
                  <a:cxn ang="0">
                    <a:pos x="35" y="5"/>
                  </a:cxn>
                  <a:cxn ang="0">
                    <a:pos x="40" y="0"/>
                  </a:cxn>
                  <a:cxn ang="0">
                    <a:pos x="47" y="0"/>
                  </a:cxn>
                  <a:cxn ang="0">
                    <a:pos x="54" y="5"/>
                  </a:cxn>
                  <a:cxn ang="0">
                    <a:pos x="54" y="5"/>
                  </a:cxn>
                  <a:cxn ang="0">
                    <a:pos x="47" y="0"/>
                  </a:cxn>
                  <a:cxn ang="0">
                    <a:pos x="397" y="259"/>
                  </a:cxn>
                  <a:cxn ang="0">
                    <a:pos x="70" y="0"/>
                  </a:cxn>
                  <a:cxn ang="0">
                    <a:pos x="65" y="5"/>
                  </a:cxn>
                  <a:cxn ang="0">
                    <a:pos x="65" y="5"/>
                  </a:cxn>
                  <a:cxn ang="0">
                    <a:pos x="70" y="0"/>
                  </a:cxn>
                  <a:cxn ang="0">
                    <a:pos x="77" y="0"/>
                  </a:cxn>
                  <a:cxn ang="0">
                    <a:pos x="82" y="5"/>
                  </a:cxn>
                  <a:cxn ang="0">
                    <a:pos x="82" y="5"/>
                  </a:cxn>
                  <a:cxn ang="0">
                    <a:pos x="77" y="0"/>
                  </a:cxn>
                  <a:cxn ang="0">
                    <a:pos x="397" y="259"/>
                  </a:cxn>
                  <a:cxn ang="0">
                    <a:pos x="98" y="0"/>
                  </a:cxn>
                  <a:cxn ang="0">
                    <a:pos x="93" y="5"/>
                  </a:cxn>
                  <a:cxn ang="0">
                    <a:pos x="93" y="5"/>
                  </a:cxn>
                  <a:cxn ang="0">
                    <a:pos x="98" y="0"/>
                  </a:cxn>
                  <a:cxn ang="0">
                    <a:pos x="106" y="0"/>
                  </a:cxn>
                  <a:cxn ang="0">
                    <a:pos x="111" y="5"/>
                  </a:cxn>
                  <a:cxn ang="0">
                    <a:pos x="111" y="5"/>
                  </a:cxn>
                  <a:cxn ang="0">
                    <a:pos x="106" y="0"/>
                  </a:cxn>
                  <a:cxn ang="0">
                    <a:pos x="397" y="259"/>
                  </a:cxn>
                </a:cxnLst>
                <a:rect l="0" t="0" r="r" b="b"/>
                <a:pathLst>
                  <a:path w="397" h="271">
                    <a:moveTo>
                      <a:pt x="397" y="259"/>
                    </a:moveTo>
                    <a:lnTo>
                      <a:pt x="396" y="264"/>
                    </a:lnTo>
                    <a:lnTo>
                      <a:pt x="394" y="268"/>
                    </a:lnTo>
                    <a:lnTo>
                      <a:pt x="389" y="270"/>
                    </a:lnTo>
                    <a:lnTo>
                      <a:pt x="384" y="271"/>
                    </a:lnTo>
                    <a:lnTo>
                      <a:pt x="2" y="271"/>
                    </a:lnTo>
                    <a:lnTo>
                      <a:pt x="0" y="271"/>
                    </a:lnTo>
                    <a:lnTo>
                      <a:pt x="2" y="271"/>
                    </a:lnTo>
                    <a:lnTo>
                      <a:pt x="384" y="271"/>
                    </a:lnTo>
                    <a:lnTo>
                      <a:pt x="389" y="270"/>
                    </a:lnTo>
                    <a:lnTo>
                      <a:pt x="394" y="268"/>
                    </a:lnTo>
                    <a:lnTo>
                      <a:pt x="396" y="264"/>
                    </a:lnTo>
                    <a:lnTo>
                      <a:pt x="396" y="259"/>
                    </a:lnTo>
                    <a:lnTo>
                      <a:pt x="397" y="259"/>
                    </a:lnTo>
                    <a:lnTo>
                      <a:pt x="378" y="172"/>
                    </a:lnTo>
                    <a:lnTo>
                      <a:pt x="379" y="176"/>
                    </a:lnTo>
                    <a:lnTo>
                      <a:pt x="380" y="183"/>
                    </a:lnTo>
                    <a:lnTo>
                      <a:pt x="379" y="176"/>
                    </a:lnTo>
                    <a:lnTo>
                      <a:pt x="378" y="172"/>
                    </a:lnTo>
                    <a:lnTo>
                      <a:pt x="397" y="259"/>
                    </a:lnTo>
                    <a:lnTo>
                      <a:pt x="367" y="118"/>
                    </a:lnTo>
                    <a:lnTo>
                      <a:pt x="367" y="144"/>
                    </a:lnTo>
                    <a:lnTo>
                      <a:pt x="370" y="141"/>
                    </a:lnTo>
                    <a:lnTo>
                      <a:pt x="373" y="139"/>
                    </a:lnTo>
                    <a:lnTo>
                      <a:pt x="375" y="135"/>
                    </a:lnTo>
                    <a:lnTo>
                      <a:pt x="375" y="130"/>
                    </a:lnTo>
                    <a:lnTo>
                      <a:pt x="375" y="135"/>
                    </a:lnTo>
                    <a:lnTo>
                      <a:pt x="373" y="139"/>
                    </a:lnTo>
                    <a:lnTo>
                      <a:pt x="370" y="141"/>
                    </a:lnTo>
                    <a:lnTo>
                      <a:pt x="367" y="144"/>
                    </a:lnTo>
                    <a:lnTo>
                      <a:pt x="367" y="118"/>
                    </a:lnTo>
                    <a:lnTo>
                      <a:pt x="397" y="259"/>
                    </a:lnTo>
                    <a:lnTo>
                      <a:pt x="388" y="82"/>
                    </a:lnTo>
                    <a:lnTo>
                      <a:pt x="383" y="88"/>
                    </a:lnTo>
                    <a:lnTo>
                      <a:pt x="381" y="91"/>
                    </a:lnTo>
                    <a:lnTo>
                      <a:pt x="379" y="89"/>
                    </a:lnTo>
                    <a:lnTo>
                      <a:pt x="381" y="91"/>
                    </a:lnTo>
                    <a:lnTo>
                      <a:pt x="383" y="88"/>
                    </a:lnTo>
                    <a:lnTo>
                      <a:pt x="388" y="82"/>
                    </a:lnTo>
                    <a:lnTo>
                      <a:pt x="394" y="87"/>
                    </a:lnTo>
                    <a:lnTo>
                      <a:pt x="397" y="89"/>
                    </a:lnTo>
                    <a:lnTo>
                      <a:pt x="394" y="87"/>
                    </a:lnTo>
                    <a:lnTo>
                      <a:pt x="388" y="82"/>
                    </a:lnTo>
                    <a:lnTo>
                      <a:pt x="397" y="259"/>
                    </a:lnTo>
                    <a:lnTo>
                      <a:pt x="353" y="35"/>
                    </a:lnTo>
                    <a:lnTo>
                      <a:pt x="30" y="35"/>
                    </a:lnTo>
                    <a:lnTo>
                      <a:pt x="25" y="35"/>
                    </a:lnTo>
                    <a:lnTo>
                      <a:pt x="21" y="39"/>
                    </a:lnTo>
                    <a:lnTo>
                      <a:pt x="19" y="42"/>
                    </a:lnTo>
                    <a:lnTo>
                      <a:pt x="18" y="47"/>
                    </a:lnTo>
                    <a:lnTo>
                      <a:pt x="19" y="42"/>
                    </a:lnTo>
                    <a:lnTo>
                      <a:pt x="21" y="39"/>
                    </a:lnTo>
                    <a:lnTo>
                      <a:pt x="25" y="35"/>
                    </a:lnTo>
                    <a:lnTo>
                      <a:pt x="30" y="35"/>
                    </a:lnTo>
                    <a:lnTo>
                      <a:pt x="353" y="35"/>
                    </a:lnTo>
                    <a:lnTo>
                      <a:pt x="358" y="35"/>
                    </a:lnTo>
                    <a:lnTo>
                      <a:pt x="363" y="39"/>
                    </a:lnTo>
                    <a:lnTo>
                      <a:pt x="365" y="42"/>
                    </a:lnTo>
                    <a:lnTo>
                      <a:pt x="367" y="47"/>
                    </a:lnTo>
                    <a:lnTo>
                      <a:pt x="367" y="76"/>
                    </a:lnTo>
                    <a:lnTo>
                      <a:pt x="374" y="77"/>
                    </a:lnTo>
                    <a:lnTo>
                      <a:pt x="381" y="80"/>
                    </a:lnTo>
                    <a:lnTo>
                      <a:pt x="374" y="77"/>
                    </a:lnTo>
                    <a:lnTo>
                      <a:pt x="367" y="76"/>
                    </a:lnTo>
                    <a:lnTo>
                      <a:pt x="367" y="47"/>
                    </a:lnTo>
                    <a:lnTo>
                      <a:pt x="365" y="42"/>
                    </a:lnTo>
                    <a:lnTo>
                      <a:pt x="363" y="39"/>
                    </a:lnTo>
                    <a:lnTo>
                      <a:pt x="358" y="35"/>
                    </a:lnTo>
                    <a:lnTo>
                      <a:pt x="353" y="35"/>
                    </a:lnTo>
                    <a:lnTo>
                      <a:pt x="397" y="259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38" y="3"/>
                    </a:lnTo>
                    <a:lnTo>
                      <a:pt x="35" y="5"/>
                    </a:lnTo>
                    <a:lnTo>
                      <a:pt x="35" y="9"/>
                    </a:lnTo>
                    <a:lnTo>
                      <a:pt x="35" y="5"/>
                    </a:lnTo>
                    <a:lnTo>
                      <a:pt x="38" y="3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1" y="3"/>
                    </a:lnTo>
                    <a:lnTo>
                      <a:pt x="54" y="5"/>
                    </a:lnTo>
                    <a:lnTo>
                      <a:pt x="54" y="9"/>
                    </a:lnTo>
                    <a:lnTo>
                      <a:pt x="54" y="5"/>
                    </a:lnTo>
                    <a:lnTo>
                      <a:pt x="51" y="3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397" y="259"/>
                    </a:lnTo>
                    <a:lnTo>
                      <a:pt x="73" y="0"/>
                    </a:lnTo>
                    <a:lnTo>
                      <a:pt x="70" y="0"/>
                    </a:lnTo>
                    <a:lnTo>
                      <a:pt x="66" y="3"/>
                    </a:lnTo>
                    <a:lnTo>
                      <a:pt x="65" y="5"/>
                    </a:lnTo>
                    <a:lnTo>
                      <a:pt x="64" y="9"/>
                    </a:lnTo>
                    <a:lnTo>
                      <a:pt x="65" y="5"/>
                    </a:lnTo>
                    <a:lnTo>
                      <a:pt x="66" y="3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7" y="0"/>
                    </a:lnTo>
                    <a:lnTo>
                      <a:pt x="80" y="3"/>
                    </a:lnTo>
                    <a:lnTo>
                      <a:pt x="82" y="5"/>
                    </a:lnTo>
                    <a:lnTo>
                      <a:pt x="82" y="9"/>
                    </a:lnTo>
                    <a:lnTo>
                      <a:pt x="82" y="5"/>
                    </a:lnTo>
                    <a:lnTo>
                      <a:pt x="80" y="3"/>
                    </a:lnTo>
                    <a:lnTo>
                      <a:pt x="77" y="0"/>
                    </a:lnTo>
                    <a:lnTo>
                      <a:pt x="73" y="0"/>
                    </a:lnTo>
                    <a:lnTo>
                      <a:pt x="397" y="259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96" y="3"/>
                    </a:lnTo>
                    <a:lnTo>
                      <a:pt x="93" y="5"/>
                    </a:lnTo>
                    <a:lnTo>
                      <a:pt x="92" y="9"/>
                    </a:lnTo>
                    <a:lnTo>
                      <a:pt x="93" y="5"/>
                    </a:lnTo>
                    <a:lnTo>
                      <a:pt x="96" y="3"/>
                    </a:lnTo>
                    <a:lnTo>
                      <a:pt x="98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9" y="3"/>
                    </a:lnTo>
                    <a:lnTo>
                      <a:pt x="111" y="5"/>
                    </a:lnTo>
                    <a:lnTo>
                      <a:pt x="112" y="9"/>
                    </a:lnTo>
                    <a:lnTo>
                      <a:pt x="111" y="5"/>
                    </a:lnTo>
                    <a:lnTo>
                      <a:pt x="109" y="3"/>
                    </a:lnTo>
                    <a:lnTo>
                      <a:pt x="106" y="0"/>
                    </a:lnTo>
                    <a:lnTo>
                      <a:pt x="102" y="0"/>
                    </a:lnTo>
                    <a:lnTo>
                      <a:pt x="397" y="259"/>
                    </a:lnTo>
                    <a:close/>
                  </a:path>
                </a:pathLst>
              </a:custGeom>
              <a:solidFill>
                <a:srgbClr val="00BDE3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 sz="2000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59" name="직사각형 1228">
              <a:extLst>
                <a:ext uri="{FF2B5EF4-FFF2-40B4-BE49-F238E27FC236}">
                  <a16:creationId xmlns:a16="http://schemas.microsoft.com/office/drawing/2014/main" id="{269FDA4C-6E48-D144-BA27-A469CCD4B359}"/>
                </a:ext>
              </a:extLst>
            </p:cNvPr>
            <p:cNvSpPr/>
            <p:nvPr/>
          </p:nvSpPr>
          <p:spPr>
            <a:xfrm>
              <a:off x="6863678" y="3762149"/>
              <a:ext cx="1091139" cy="346288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16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526EE7A-9FF9-7A4B-AA28-D99803D66F15}"/>
                </a:ext>
              </a:extLst>
            </p:cNvPr>
            <p:cNvSpPr txBox="1"/>
            <p:nvPr/>
          </p:nvSpPr>
          <p:spPr>
            <a:xfrm>
              <a:off x="5842250" y="3796470"/>
              <a:ext cx="2042857" cy="247122"/>
            </a:xfrm>
            <a:prstGeom prst="rect">
              <a:avLst/>
            </a:prstGeom>
          </p:spPr>
          <p:txBody>
            <a:bodyPr vert="horz" lIns="91426" tIns="45712" rIns="91426" bIns="45712" rtlCol="0" anchor="ctr">
              <a:noAutofit/>
            </a:bodyPr>
            <a:lstStyle/>
            <a:p>
              <a:pPr marL="0" marR="0" lvl="0" indent="0" algn="ctr" defTabSz="914257" rtl="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사업협력화</a:t>
              </a:r>
              <a:r>
                <a:rPr kumimoji="0" lang="ko-KR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rPr>
                <a:t> 팀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B0FDEDB-E804-144F-A8AD-89E151AC03A6}"/>
                </a:ext>
              </a:extLst>
            </p:cNvPr>
            <p:cNvGrpSpPr/>
            <p:nvPr/>
          </p:nvGrpSpPr>
          <p:grpSpPr>
            <a:xfrm>
              <a:off x="3269514" y="5403549"/>
              <a:ext cx="4653124" cy="957799"/>
              <a:chOff x="4505161" y="5816154"/>
              <a:chExt cx="2376066" cy="1381133"/>
            </a:xfrm>
          </p:grpSpPr>
          <p:sp>
            <p:nvSpPr>
              <p:cNvPr id="66" name="직사각형 1141">
                <a:extLst>
                  <a:ext uri="{FF2B5EF4-FFF2-40B4-BE49-F238E27FC236}">
                    <a16:creationId xmlns:a16="http://schemas.microsoft.com/office/drawing/2014/main" id="{65BCC6DA-6A8F-2344-B2D9-9E17CCE3A07E}"/>
                  </a:ext>
                </a:extLst>
              </p:cNvPr>
              <p:cNvSpPr/>
              <p:nvPr/>
            </p:nvSpPr>
            <p:spPr>
              <a:xfrm rot="16200000">
                <a:off x="5002627" y="5318688"/>
                <a:ext cx="1381133" cy="237606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13D79"/>
                </a:solidFill>
                <a:prstDash val="solid"/>
                <a:round/>
                <a:headEnd/>
                <a:tailEnd/>
              </a:ln>
              <a:effectLst>
                <a:glow rad="101600">
                  <a:srgbClr val="013D79">
                    <a:alpha val="60000"/>
                  </a:srgb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57" latinLnBrk="1"/>
                <a:endParaRPr lang="ko-KR" altLang="en-US">
                  <a:solidFill>
                    <a:prstClr val="black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7" name="직사각형 1154">
                <a:extLst>
                  <a:ext uri="{FF2B5EF4-FFF2-40B4-BE49-F238E27FC236}">
                    <a16:creationId xmlns:a16="http://schemas.microsoft.com/office/drawing/2014/main" id="{1E6ACA40-C4F4-E048-B139-C88AE1DC981F}"/>
                  </a:ext>
                </a:extLst>
              </p:cNvPr>
              <p:cNvSpPr/>
              <p:nvPr/>
            </p:nvSpPr>
            <p:spPr>
              <a:xfrm>
                <a:off x="4512095" y="5960491"/>
                <a:ext cx="2359818" cy="432048"/>
              </a:xfrm>
              <a:prstGeom prst="rect">
                <a:avLst/>
              </a:prstGeom>
              <a:solidFill>
                <a:srgbClr val="013D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7657A12-BF5F-8A41-9C0E-B45B6F576E3D}"/>
                  </a:ext>
                </a:extLst>
              </p:cNvPr>
              <p:cNvSpPr txBox="1"/>
              <p:nvPr/>
            </p:nvSpPr>
            <p:spPr>
              <a:xfrm>
                <a:off x="4557347" y="6552771"/>
                <a:ext cx="2238828" cy="399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57" latinLnBrk="1"/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· HR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            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·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회계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/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재무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      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  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· IT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              </a:t>
                </a:r>
                <a:r>
                  <a:rPr lang="en-US" altLang="ko-KR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 · </a:t>
                </a:r>
                <a:r>
                  <a:rPr lang="ko-KR" altLang="en-US" sz="12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 pitchFamily="34" charset="0"/>
                    <a:ea typeface="HY견고딕" pitchFamily="18" charset="-127"/>
                    <a:cs typeface="Arial" pitchFamily="34" charset="0"/>
                  </a:rPr>
                  <a:t>총무</a:t>
                </a:r>
              </a:p>
            </p:txBody>
          </p:sp>
          <p:sp>
            <p:nvSpPr>
              <p:cNvPr id="69" name="직사각형 1229">
                <a:extLst>
                  <a:ext uri="{FF2B5EF4-FFF2-40B4-BE49-F238E27FC236}">
                    <a16:creationId xmlns:a16="http://schemas.microsoft.com/office/drawing/2014/main" id="{5731F35A-D99F-D44C-A274-27162D587115}"/>
                  </a:ext>
                </a:extLst>
              </p:cNvPr>
              <p:cNvSpPr/>
              <p:nvPr/>
            </p:nvSpPr>
            <p:spPr>
              <a:xfrm>
                <a:off x="5657091" y="5960169"/>
                <a:ext cx="1224136" cy="432371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16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57" latinLnBrk="1"/>
                <a:endParaRPr lang="ko-KR" altLang="en-US">
                  <a:solidFill>
                    <a:prstClr val="white"/>
                  </a:solidFill>
                  <a:latin typeface="맑은 고딕"/>
                  <a:ea typeface="맑은 고딕" panose="020B0503020000020004" pitchFamily="34" charset="-127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F22A58B-BB2A-084D-831A-0654FF262CBD}"/>
                  </a:ext>
                </a:extLst>
              </p:cNvPr>
              <p:cNvSpPr txBox="1"/>
              <p:nvPr/>
            </p:nvSpPr>
            <p:spPr>
              <a:xfrm>
                <a:off x="4551917" y="6003022"/>
                <a:ext cx="2291856" cy="308554"/>
              </a:xfrm>
              <a:prstGeom prst="rect">
                <a:avLst/>
              </a:prstGeom>
            </p:spPr>
            <p:txBody>
              <a:bodyPr vert="horz" lIns="91426" tIns="45712" rIns="91426" bIns="45712" rtlCol="0" anchor="ctr">
                <a:noAutofit/>
              </a:bodyPr>
              <a:lstStyle/>
              <a:p>
                <a:pPr algn="ctr" defTabSz="914257" latinLnBrk="1">
                  <a:spcBef>
                    <a:spcPct val="0"/>
                  </a:spcBef>
                </a:pPr>
                <a:r>
                  <a:rPr lang="en-US" altLang="ko-KR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맑은 고딕" panose="020B0503020000020004" pitchFamily="34" charset="-127"/>
                    <a:cs typeface="Arial" pitchFamily="34" charset="0"/>
                  </a:rPr>
                  <a:t>KIC </a:t>
                </a:r>
                <a:r>
                  <a:rPr lang="ko-KR" altLang="en-US" sz="1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맑은 고딕" panose="020B0503020000020004" pitchFamily="34" charset="-127"/>
                    <a:cs typeface="Arial" pitchFamily="34" charset="0"/>
                  </a:rPr>
                  <a:t>운영지원</a:t>
                </a:r>
              </a:p>
            </p:txBody>
          </p:sp>
        </p:grpSp>
        <p:sp>
          <p:nvSpPr>
            <p:cNvPr id="87" name="현 705">
              <a:extLst>
                <a:ext uri="{FF2B5EF4-FFF2-40B4-BE49-F238E27FC236}">
                  <a16:creationId xmlns:a16="http://schemas.microsoft.com/office/drawing/2014/main" id="{90D8BE5F-AADC-1342-8D83-A83FE5168DCC}"/>
                </a:ext>
              </a:extLst>
            </p:cNvPr>
            <p:cNvSpPr/>
            <p:nvPr/>
          </p:nvSpPr>
          <p:spPr>
            <a:xfrm rot="5400000">
              <a:off x="5062200" y="1996097"/>
              <a:ext cx="1099928" cy="1128543"/>
            </a:xfrm>
            <a:prstGeom prst="chord">
              <a:avLst>
                <a:gd name="adj1" fmla="val 5343079"/>
                <a:gd name="adj2" fmla="val 16200000"/>
              </a:avLst>
            </a:prstGeom>
            <a:noFill/>
            <a:ln w="15875">
              <a:gradFill flip="none" rotWithShape="1">
                <a:gsLst>
                  <a:gs pos="72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8" name="그룹 760">
              <a:extLst>
                <a:ext uri="{FF2B5EF4-FFF2-40B4-BE49-F238E27FC236}">
                  <a16:creationId xmlns:a16="http://schemas.microsoft.com/office/drawing/2014/main" id="{C5DF9EC0-D051-6741-8D8E-504B09594D7C}"/>
                </a:ext>
              </a:extLst>
            </p:cNvPr>
            <p:cNvGrpSpPr/>
            <p:nvPr/>
          </p:nvGrpSpPr>
          <p:grpSpPr>
            <a:xfrm>
              <a:off x="4879417" y="1242232"/>
              <a:ext cx="1460994" cy="764508"/>
              <a:chOff x="539750" y="3864128"/>
              <a:chExt cx="1484466" cy="776790"/>
            </a:xfrm>
          </p:grpSpPr>
          <p:grpSp>
            <p:nvGrpSpPr>
              <p:cNvPr id="89" name="그룹 761">
                <a:extLst>
                  <a:ext uri="{FF2B5EF4-FFF2-40B4-BE49-F238E27FC236}">
                    <a16:creationId xmlns:a16="http://schemas.microsoft.com/office/drawing/2014/main" id="{97D491D4-4978-5944-A8E6-A7694A55EAAB}"/>
                  </a:ext>
                </a:extLst>
              </p:cNvPr>
              <p:cNvGrpSpPr/>
              <p:nvPr/>
            </p:nvGrpSpPr>
            <p:grpSpPr>
              <a:xfrm>
                <a:off x="539750" y="4076700"/>
                <a:ext cx="1484466" cy="564218"/>
                <a:chOff x="539750" y="4076700"/>
                <a:chExt cx="1484466" cy="564218"/>
              </a:xfrm>
            </p:grpSpPr>
            <p:sp>
              <p:nvSpPr>
                <p:cNvPr id="93" name="모서리가 둥근 직사각형 765">
                  <a:extLst>
                    <a:ext uri="{FF2B5EF4-FFF2-40B4-BE49-F238E27FC236}">
                      <a16:creationId xmlns:a16="http://schemas.microsoft.com/office/drawing/2014/main" id="{30EBAC80-0695-3F42-9384-EF187ED542C4}"/>
                    </a:ext>
                  </a:extLst>
                </p:cNvPr>
                <p:cNvSpPr/>
                <p:nvPr/>
              </p:nvSpPr>
              <p:spPr>
                <a:xfrm>
                  <a:off x="539750" y="4076700"/>
                  <a:ext cx="1484466" cy="564218"/>
                </a:xfrm>
                <a:prstGeom prst="roundRect">
                  <a:avLst>
                    <a:gd name="adj" fmla="val 13897"/>
                  </a:avLst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279400" sx="102000" sy="102000" algn="ctr" rotWithShape="0">
                    <a:prstClr val="black">
                      <a:alpha val="26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81F8BCD-4EA1-9945-9293-BB3ADA683396}"/>
                    </a:ext>
                  </a:extLst>
                </p:cNvPr>
                <p:cNvSpPr txBox="1"/>
                <p:nvPr/>
              </p:nvSpPr>
              <p:spPr>
                <a:xfrm>
                  <a:off x="651754" y="4284851"/>
                  <a:ext cx="1260458" cy="204412"/>
                </a:xfrm>
                <a:prstGeom prst="rect">
                  <a:avLst/>
                </a:prstGeom>
              </p:spPr>
              <p:txBody>
                <a:bodyPr vert="horz" lIns="91426" tIns="45712" rIns="91426" bIns="45712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ko-KR" altLang="en-US" sz="11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itchFamily="34" charset="0"/>
                      <a:ea typeface="+mj-ea"/>
                      <a:cs typeface="Arial" pitchFamily="34" charset="0"/>
                    </a:rPr>
                    <a:t>센터운영</a:t>
                  </a:r>
                  <a:r>
                    <a:rPr lang="ko-KR" altLang="en-US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itchFamily="34" charset="0"/>
                      <a:ea typeface="+mj-ea"/>
                      <a:cs typeface="Arial" pitchFamily="34" charset="0"/>
                    </a:rPr>
                    <a:t> 총괄</a:t>
                  </a:r>
                </a:p>
              </p:txBody>
            </p:sp>
          </p:grpSp>
          <p:grpSp>
            <p:nvGrpSpPr>
              <p:cNvPr id="90" name="그룹 735">
                <a:extLst>
                  <a:ext uri="{FF2B5EF4-FFF2-40B4-BE49-F238E27FC236}">
                    <a16:creationId xmlns:a16="http://schemas.microsoft.com/office/drawing/2014/main" id="{82AAE29C-C363-FB49-BB69-2DA50FE7572F}"/>
                  </a:ext>
                </a:extLst>
              </p:cNvPr>
              <p:cNvGrpSpPr/>
              <p:nvPr/>
            </p:nvGrpSpPr>
            <p:grpSpPr>
              <a:xfrm>
                <a:off x="640337" y="3864128"/>
                <a:ext cx="1283292" cy="315312"/>
                <a:chOff x="568820" y="1524000"/>
                <a:chExt cx="2339480" cy="246300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7B6F851-2B91-E74E-A528-A31A6EB310B4}"/>
                    </a:ext>
                  </a:extLst>
                </p:cNvPr>
                <p:cNvSpPr txBox="1"/>
                <p:nvPr/>
              </p:nvSpPr>
              <p:spPr>
                <a:xfrm>
                  <a:off x="568820" y="1524000"/>
                  <a:ext cx="2339480" cy="2463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  <a:alpha val="38000"/>
                  </a:schemeClr>
                </a:solidFill>
                <a:ln w="635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spcBef>
                      <a:spcPct val="0"/>
                    </a:spcBef>
                  </a:pPr>
                  <a:endParaRPr lang="ko-KR" altLang="en-US" dirty="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E04D4C95-7068-B540-AAA1-0E669DB5A0DF}"/>
                    </a:ext>
                  </a:extLst>
                </p:cNvPr>
                <p:cNvSpPr txBox="1"/>
                <p:nvPr/>
              </p:nvSpPr>
              <p:spPr>
                <a:xfrm>
                  <a:off x="803596" y="1556792"/>
                  <a:ext cx="1869928" cy="17962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txBody>
                <a:bodyPr vert="horz" lIns="91426" tIns="45712" rIns="91426" bIns="45712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ko-KR" altLang="en-US" sz="1000" dirty="0">
                      <a:solidFill>
                        <a:schemeClr val="bg1"/>
                      </a:solidFill>
                      <a:latin typeface="Arial" pitchFamily="34" charset="0"/>
                      <a:ea typeface="+mj-ea"/>
                      <a:cs typeface="Arial" pitchFamily="34" charset="0"/>
                    </a:rPr>
                    <a:t>센터장</a:t>
                  </a:r>
                </a:p>
              </p:txBody>
            </p:sp>
          </p:grpSp>
        </p:grpSp>
        <p:sp>
          <p:nvSpPr>
            <p:cNvPr id="95" name="타원 767">
              <a:extLst>
                <a:ext uri="{FF2B5EF4-FFF2-40B4-BE49-F238E27FC236}">
                  <a16:creationId xmlns:a16="http://schemas.microsoft.com/office/drawing/2014/main" id="{0829A026-C485-0A43-9087-2D8953919FA7}"/>
                </a:ext>
              </a:extLst>
            </p:cNvPr>
            <p:cNvSpPr/>
            <p:nvPr/>
          </p:nvSpPr>
          <p:spPr>
            <a:xfrm>
              <a:off x="5514895" y="1889478"/>
              <a:ext cx="190038" cy="1900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8D8863F9-F806-2B45-9752-87881A380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450" y="2266235"/>
            <a:ext cx="689559" cy="559921"/>
          </a:xfrm>
          <a:prstGeom prst="rect">
            <a:avLst/>
          </a:prstGeom>
        </p:spPr>
      </p:pic>
      <p:pic>
        <p:nvPicPr>
          <p:cNvPr id="78" name="Picture Placeholder 9">
            <a:extLst>
              <a:ext uri="{FF2B5EF4-FFF2-40B4-BE49-F238E27FC236}">
                <a16:creationId xmlns:a16="http://schemas.microsoft.com/office/drawing/2014/main" id="{085F74BA-133C-514B-9558-F3B0E75903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5" t="17058" r="15" b="19856"/>
          <a:stretch/>
        </p:blipFill>
        <p:spPr>
          <a:xfrm rot="5400000">
            <a:off x="4060283" y="1939321"/>
            <a:ext cx="2630238" cy="124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BCA2BFE-F9E3-3D47-A2E0-99E61EF06EE0}"/>
              </a:ext>
            </a:extLst>
          </p:cNvPr>
          <p:cNvSpPr txBox="1"/>
          <p:nvPr/>
        </p:nvSpPr>
        <p:spPr>
          <a:xfrm>
            <a:off x="754209" y="2324119"/>
            <a:ext cx="5259862" cy="3191386"/>
          </a:xfrm>
          <a:prstGeom prst="rect">
            <a:avLst/>
          </a:prstGeom>
          <a:noFill/>
        </p:spPr>
        <p:txBody>
          <a:bodyPr wrap="square" lIns="0" tIns="0" rIns="6858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설립목적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한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-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미 간 과학기술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R&amp;D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성과의 글로벌 기술사업화 </a:t>
            </a:r>
            <a:b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</a:b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지원 및 국내 스타트업의 미국진출 지원</a:t>
            </a:r>
          </a:p>
          <a:p>
            <a:pPr>
              <a:lnSpc>
                <a:spcPct val="150000"/>
              </a:lnSpc>
            </a:pPr>
            <a:endParaRPr lang="ko-KR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◆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(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설 립 일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)   2014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년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5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월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19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일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◆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(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소    재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)  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미국 버지니아주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(1952 Gallows Rd, Vienna)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◆ (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공간구성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) KIC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워싱턴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C-Lab Co-working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공간 및 사무실</a:t>
            </a:r>
            <a:endParaRPr lang="en-US" altLang="ko-KR" sz="14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조직 및 인원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(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인원현황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)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총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6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명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(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센터장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, 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현지직원 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5</a:t>
            </a:r>
            <a:r>
              <a:rPr lang="ko-KR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명</a:t>
            </a:r>
            <a:r>
              <a:rPr lang="en-US" altLang="ko-K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ea typeface="HY견고딕" pitchFamily="18" charset="-127"/>
                <a:cs typeface="Arial" pitchFamily="34" charset="0"/>
              </a:rPr>
              <a:t>)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ea typeface="HY견고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0462DD42-88D9-804F-B12D-A06418C310D5}"/>
              </a:ext>
            </a:extLst>
          </p:cNvPr>
          <p:cNvSpPr txBox="1">
            <a:spLocks/>
          </p:cNvSpPr>
          <p:nvPr/>
        </p:nvSpPr>
        <p:spPr>
          <a:xfrm>
            <a:off x="838200" y="-926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44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KIC </a:t>
            </a:r>
            <a:r>
              <a:rPr lang="ko-KR" altLang="en-US" sz="44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워싱턴의 </a:t>
            </a:r>
            <a:r>
              <a:rPr lang="ko-KR" altLang="en-US" sz="4400" b="1" dirty="0" err="1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주요역할</a:t>
            </a:r>
            <a:endParaRPr lang="ko-KR" altLang="en-US" sz="4400" b="1" dirty="0">
              <a:solidFill>
                <a:srgbClr val="1F497D"/>
              </a:solidFill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12" name="모서리가 둥근 직사각형 616">
            <a:extLst>
              <a:ext uri="{FF2B5EF4-FFF2-40B4-BE49-F238E27FC236}">
                <a16:creationId xmlns:a16="http://schemas.microsoft.com/office/drawing/2014/main" id="{C908025D-D75E-F642-8D42-8F3626DADAAD}"/>
              </a:ext>
            </a:extLst>
          </p:cNvPr>
          <p:cNvSpPr/>
          <p:nvPr/>
        </p:nvSpPr>
        <p:spPr>
          <a:xfrm>
            <a:off x="1975107" y="1300872"/>
            <a:ext cx="8280401" cy="3245710"/>
          </a:xfrm>
          <a:prstGeom prst="roundRect">
            <a:avLst>
              <a:gd name="adj" fmla="val 5659"/>
            </a:avLst>
          </a:prstGeom>
          <a:solidFill>
            <a:sysClr val="window" lastClr="FFFFFF"/>
          </a:solidFill>
          <a:ln w="1079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279400" sx="102000" sy="102000" algn="ctr" rotWithShape="0">
              <a:prstClr val="black">
                <a:alpha val="26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자유형 89">
            <a:extLst>
              <a:ext uri="{FF2B5EF4-FFF2-40B4-BE49-F238E27FC236}">
                <a16:creationId xmlns:a16="http://schemas.microsoft.com/office/drawing/2014/main" id="{A43F3144-2D64-DC40-B5B6-39DF83E864EB}"/>
              </a:ext>
            </a:extLst>
          </p:cNvPr>
          <p:cNvSpPr/>
          <p:nvPr/>
        </p:nvSpPr>
        <p:spPr>
          <a:xfrm>
            <a:off x="1975107" y="4508399"/>
            <a:ext cx="8280401" cy="951503"/>
          </a:xfrm>
          <a:custGeom>
            <a:avLst/>
            <a:gdLst>
              <a:gd name="connsiteX0" fmla="*/ 0 w 2664296"/>
              <a:gd name="connsiteY0" fmla="*/ 864096 h 1728192"/>
              <a:gd name="connsiteX1" fmla="*/ 666074 w 2664296"/>
              <a:gd name="connsiteY1" fmla="*/ 864096 h 1728192"/>
              <a:gd name="connsiteX2" fmla="*/ 666074 w 2664296"/>
              <a:gd name="connsiteY2" fmla="*/ 0 h 1728192"/>
              <a:gd name="connsiteX3" fmla="*/ 1998222 w 2664296"/>
              <a:gd name="connsiteY3" fmla="*/ 0 h 1728192"/>
              <a:gd name="connsiteX4" fmla="*/ 1998222 w 2664296"/>
              <a:gd name="connsiteY4" fmla="*/ 864096 h 1728192"/>
              <a:gd name="connsiteX5" fmla="*/ 2664296 w 2664296"/>
              <a:gd name="connsiteY5" fmla="*/ 864096 h 1728192"/>
              <a:gd name="connsiteX6" fmla="*/ 1332148 w 2664296"/>
              <a:gd name="connsiteY6" fmla="*/ 1728192 h 1728192"/>
              <a:gd name="connsiteX7" fmla="*/ 0 w 2664296"/>
              <a:gd name="connsiteY7" fmla="*/ 864096 h 1728192"/>
              <a:gd name="connsiteX0" fmla="*/ 2771539 w 5435835"/>
              <a:gd name="connsiteY0" fmla="*/ 1224260 h 2088356"/>
              <a:gd name="connsiteX1" fmla="*/ 3437613 w 5435835"/>
              <a:gd name="connsiteY1" fmla="*/ 1224260 h 2088356"/>
              <a:gd name="connsiteX2" fmla="*/ 0 w 5435835"/>
              <a:gd name="connsiteY2" fmla="*/ 0 h 2088356"/>
              <a:gd name="connsiteX3" fmla="*/ 4769761 w 5435835"/>
              <a:gd name="connsiteY3" fmla="*/ 360164 h 2088356"/>
              <a:gd name="connsiteX4" fmla="*/ 4769761 w 5435835"/>
              <a:gd name="connsiteY4" fmla="*/ 1224260 h 2088356"/>
              <a:gd name="connsiteX5" fmla="*/ 5435835 w 5435835"/>
              <a:gd name="connsiteY5" fmla="*/ 1224260 h 2088356"/>
              <a:gd name="connsiteX6" fmla="*/ 4103687 w 5435835"/>
              <a:gd name="connsiteY6" fmla="*/ 2088356 h 2088356"/>
              <a:gd name="connsiteX7" fmla="*/ 2771539 w 5435835"/>
              <a:gd name="connsiteY7" fmla="*/ 1224260 h 2088356"/>
              <a:gd name="connsiteX0" fmla="*/ 2771539 w 8280401"/>
              <a:gd name="connsiteY0" fmla="*/ 1224260 h 2088356"/>
              <a:gd name="connsiteX1" fmla="*/ 3437613 w 8280401"/>
              <a:gd name="connsiteY1" fmla="*/ 1224260 h 2088356"/>
              <a:gd name="connsiteX2" fmla="*/ 0 w 8280401"/>
              <a:gd name="connsiteY2" fmla="*/ 0 h 2088356"/>
              <a:gd name="connsiteX3" fmla="*/ 8280401 w 8280401"/>
              <a:gd name="connsiteY3" fmla="*/ 0 h 2088356"/>
              <a:gd name="connsiteX4" fmla="*/ 4769761 w 8280401"/>
              <a:gd name="connsiteY4" fmla="*/ 1224260 h 2088356"/>
              <a:gd name="connsiteX5" fmla="*/ 5435835 w 8280401"/>
              <a:gd name="connsiteY5" fmla="*/ 1224260 h 2088356"/>
              <a:gd name="connsiteX6" fmla="*/ 4103687 w 8280401"/>
              <a:gd name="connsiteY6" fmla="*/ 2088356 h 2088356"/>
              <a:gd name="connsiteX7" fmla="*/ 2771539 w 8280401"/>
              <a:gd name="connsiteY7" fmla="*/ 1224260 h 2088356"/>
              <a:gd name="connsiteX0" fmla="*/ 2771539 w 8280401"/>
              <a:gd name="connsiteY0" fmla="*/ 1224260 h 2088356"/>
              <a:gd name="connsiteX1" fmla="*/ 3815656 w 8280401"/>
              <a:gd name="connsiteY1" fmla="*/ 1440284 h 2088356"/>
              <a:gd name="connsiteX2" fmla="*/ 0 w 8280401"/>
              <a:gd name="connsiteY2" fmla="*/ 0 h 2088356"/>
              <a:gd name="connsiteX3" fmla="*/ 8280401 w 8280401"/>
              <a:gd name="connsiteY3" fmla="*/ 0 h 2088356"/>
              <a:gd name="connsiteX4" fmla="*/ 4769761 w 8280401"/>
              <a:gd name="connsiteY4" fmla="*/ 1224260 h 2088356"/>
              <a:gd name="connsiteX5" fmla="*/ 5435835 w 8280401"/>
              <a:gd name="connsiteY5" fmla="*/ 1224260 h 2088356"/>
              <a:gd name="connsiteX6" fmla="*/ 4103687 w 8280401"/>
              <a:gd name="connsiteY6" fmla="*/ 2088356 h 2088356"/>
              <a:gd name="connsiteX7" fmla="*/ 2771539 w 8280401"/>
              <a:gd name="connsiteY7" fmla="*/ 1224260 h 2088356"/>
              <a:gd name="connsiteX0" fmla="*/ 2771539 w 8280401"/>
              <a:gd name="connsiteY0" fmla="*/ 1224260 h 2088356"/>
              <a:gd name="connsiteX1" fmla="*/ 3815656 w 8280401"/>
              <a:gd name="connsiteY1" fmla="*/ 1440284 h 2088356"/>
              <a:gd name="connsiteX2" fmla="*/ 0 w 8280401"/>
              <a:gd name="connsiteY2" fmla="*/ 0 h 2088356"/>
              <a:gd name="connsiteX3" fmla="*/ 8280401 w 8280401"/>
              <a:gd name="connsiteY3" fmla="*/ 0 h 2088356"/>
              <a:gd name="connsiteX4" fmla="*/ 4391720 w 8280401"/>
              <a:gd name="connsiteY4" fmla="*/ 1440284 h 2088356"/>
              <a:gd name="connsiteX5" fmla="*/ 5435835 w 8280401"/>
              <a:gd name="connsiteY5" fmla="*/ 1224260 h 2088356"/>
              <a:gd name="connsiteX6" fmla="*/ 4103687 w 8280401"/>
              <a:gd name="connsiteY6" fmla="*/ 2088356 h 2088356"/>
              <a:gd name="connsiteX7" fmla="*/ 2771539 w 8280401"/>
              <a:gd name="connsiteY7" fmla="*/ 1224260 h 2088356"/>
              <a:gd name="connsiteX0" fmla="*/ 2771539 w 8280401"/>
              <a:gd name="connsiteY0" fmla="*/ 1224260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5435835 w 8280401"/>
              <a:gd name="connsiteY5" fmla="*/ 1224260 h 1872332"/>
              <a:gd name="connsiteX6" fmla="*/ 4103688 w 8280401"/>
              <a:gd name="connsiteY6" fmla="*/ 1872332 h 1872332"/>
              <a:gd name="connsiteX7" fmla="*/ 2771539 w 8280401"/>
              <a:gd name="connsiteY7" fmla="*/ 1224260 h 1872332"/>
              <a:gd name="connsiteX0" fmla="*/ 2771539 w 8280401"/>
              <a:gd name="connsiteY0" fmla="*/ 1224260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2771539 w 8280401"/>
              <a:gd name="connsiteY7" fmla="*/ 1224260 h 1872332"/>
              <a:gd name="connsiteX0" fmla="*/ 3383608 w 8280401"/>
              <a:gd name="connsiteY0" fmla="*/ 1368276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3383608 w 8280401"/>
              <a:gd name="connsiteY7" fmla="*/ 1368276 h 1872332"/>
              <a:gd name="connsiteX0" fmla="*/ 3383608 w 8280401"/>
              <a:gd name="connsiteY0" fmla="*/ 1368276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3383608 w 8280401"/>
              <a:gd name="connsiteY7" fmla="*/ 1368276 h 1872332"/>
              <a:gd name="connsiteX0" fmla="*/ 3383608 w 8280401"/>
              <a:gd name="connsiteY0" fmla="*/ 1368276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3383608 w 8280401"/>
              <a:gd name="connsiteY7" fmla="*/ 1368276 h 1872332"/>
              <a:gd name="connsiteX0" fmla="*/ 3383608 w 8280401"/>
              <a:gd name="connsiteY0" fmla="*/ 1368276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3383608 w 8280401"/>
              <a:gd name="connsiteY7" fmla="*/ 1368276 h 1872332"/>
              <a:gd name="connsiteX0" fmla="*/ 3383608 w 8280401"/>
              <a:gd name="connsiteY0" fmla="*/ 1368276 h 1872332"/>
              <a:gd name="connsiteX1" fmla="*/ 3815656 w 8280401"/>
              <a:gd name="connsiteY1" fmla="*/ 1440284 h 1872332"/>
              <a:gd name="connsiteX2" fmla="*/ 0 w 8280401"/>
              <a:gd name="connsiteY2" fmla="*/ 0 h 1872332"/>
              <a:gd name="connsiteX3" fmla="*/ 8280401 w 8280401"/>
              <a:gd name="connsiteY3" fmla="*/ 0 h 1872332"/>
              <a:gd name="connsiteX4" fmla="*/ 4391720 w 8280401"/>
              <a:gd name="connsiteY4" fmla="*/ 1440284 h 1872332"/>
              <a:gd name="connsiteX5" fmla="*/ 4895776 w 8280401"/>
              <a:gd name="connsiteY5" fmla="*/ 1368276 h 1872332"/>
              <a:gd name="connsiteX6" fmla="*/ 4103688 w 8280401"/>
              <a:gd name="connsiteY6" fmla="*/ 1872332 h 1872332"/>
              <a:gd name="connsiteX7" fmla="*/ 3383608 w 8280401"/>
              <a:gd name="connsiteY7" fmla="*/ 1368276 h 187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80401" h="1872332">
                <a:moveTo>
                  <a:pt x="3383608" y="1368276"/>
                </a:moveTo>
                <a:lnTo>
                  <a:pt x="3815656" y="1440284"/>
                </a:lnTo>
                <a:cubicBezTo>
                  <a:pt x="3459039" y="1001861"/>
                  <a:pt x="3038797" y="572815"/>
                  <a:pt x="0" y="0"/>
                </a:cubicBezTo>
                <a:lnTo>
                  <a:pt x="8280401" y="0"/>
                </a:lnTo>
                <a:cubicBezTo>
                  <a:pt x="6258662" y="268015"/>
                  <a:pt x="4700671" y="849461"/>
                  <a:pt x="4391720" y="1440284"/>
                </a:cubicBezTo>
                <a:lnTo>
                  <a:pt x="4895776" y="1368276"/>
                </a:lnTo>
                <a:lnTo>
                  <a:pt x="4103688" y="1872332"/>
                </a:lnTo>
                <a:lnTo>
                  <a:pt x="3383608" y="1368276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30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5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4" name="그림 93" descr="그림자.png">
            <a:extLst>
              <a:ext uri="{FF2B5EF4-FFF2-40B4-BE49-F238E27FC236}">
                <a16:creationId xmlns:a16="http://schemas.microsoft.com/office/drawing/2014/main" id="{59346C02-06F3-7E43-9F06-2C6B4E5106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70258" y="5459904"/>
            <a:ext cx="7417073" cy="4239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EDB6D1-FAA3-C243-AC31-B2DD815B7F14}"/>
              </a:ext>
            </a:extLst>
          </p:cNvPr>
          <p:cNvSpPr txBox="1"/>
          <p:nvPr/>
        </p:nvSpPr>
        <p:spPr>
          <a:xfrm>
            <a:off x="294912" y="5691819"/>
            <a:ext cx="11640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57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Arial" pitchFamily="34" charset="0"/>
              </a:rPr>
              <a:t>우리 기술 기업들이 미국 시장에 진입하여 실질적인 성과를 낼 수 있는 기술사업화 생태계 조성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E146D-97D7-E543-99A4-C31E9EE51885}"/>
              </a:ext>
            </a:extLst>
          </p:cNvPr>
          <p:cNvSpPr/>
          <p:nvPr/>
        </p:nvSpPr>
        <p:spPr>
          <a:xfrm>
            <a:off x="1975107" y="1447698"/>
            <a:ext cx="8084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KIC Washington </a:t>
            </a:r>
            <a:r>
              <a:rPr lang="ko-KR" altLang="en-US" sz="2000" b="1" dirty="0" err="1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실행전략</a:t>
            </a:r>
            <a:endParaRPr lang="en-US" sz="2000" dirty="0">
              <a:solidFill>
                <a:prstClr val="black"/>
              </a:solidFill>
              <a:latin typeface="Nanum Gothic" panose="020D0604000000000000" pitchFamily="34" charset="-127"/>
              <a:ea typeface="Nanum Gothic" panose="020D0604000000000000" pitchFamily="34" charset="-12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C16510-7143-8840-812A-34FAF5B49C23}"/>
              </a:ext>
            </a:extLst>
          </p:cNvPr>
          <p:cNvSpPr/>
          <p:nvPr/>
        </p:nvSpPr>
        <p:spPr>
          <a:xfrm>
            <a:off x="2848120" y="3805226"/>
            <a:ext cx="1773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KIC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엑셀러레이터 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프로그램 운영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BD635-06D0-0A4C-8343-911385B122C5}"/>
              </a:ext>
            </a:extLst>
          </p:cNvPr>
          <p:cNvSpPr/>
          <p:nvPr/>
        </p:nvSpPr>
        <p:spPr>
          <a:xfrm>
            <a:off x="4516842" y="3800506"/>
            <a:ext cx="3158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매출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 투자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,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 파트너십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dirty="0" err="1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성과달성</a:t>
            </a:r>
            <a:r>
              <a:rPr lang="ko-KR" altLang="en-US" sz="1600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 지원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5D556-3EA1-554D-AC5D-FB093281439B}"/>
              </a:ext>
            </a:extLst>
          </p:cNvPr>
          <p:cNvSpPr/>
          <p:nvPr/>
        </p:nvSpPr>
        <p:spPr>
          <a:xfrm>
            <a:off x="7212370" y="3797340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현지 기업 및 기관과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dirty="0">
                <a:solidFill>
                  <a:srgbClr val="1F497D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협업 가능한 시스템 조성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42E596-628E-6143-A11C-661DA9087F9D}"/>
              </a:ext>
            </a:extLst>
          </p:cNvPr>
          <p:cNvCxnSpPr/>
          <p:nvPr/>
        </p:nvCxnSpPr>
        <p:spPr>
          <a:xfrm>
            <a:off x="3734735" y="3071232"/>
            <a:ext cx="4673225" cy="9661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ysDot"/>
          </a:ln>
          <a:effectLst/>
        </p:spPr>
      </p:cxnSp>
      <p:grpSp>
        <p:nvGrpSpPr>
          <p:cNvPr id="21" name="그룹 1389">
            <a:extLst>
              <a:ext uri="{FF2B5EF4-FFF2-40B4-BE49-F238E27FC236}">
                <a16:creationId xmlns:a16="http://schemas.microsoft.com/office/drawing/2014/main" id="{2E512772-487F-5B43-A491-EB45B23C1821}"/>
              </a:ext>
            </a:extLst>
          </p:cNvPr>
          <p:cNvGrpSpPr/>
          <p:nvPr/>
        </p:nvGrpSpPr>
        <p:grpSpPr>
          <a:xfrm>
            <a:off x="5458348" y="2436417"/>
            <a:ext cx="1240892" cy="1345726"/>
            <a:chOff x="1201868" y="1525251"/>
            <a:chExt cx="2612570" cy="2792892"/>
          </a:xfrm>
        </p:grpSpPr>
        <p:sp>
          <p:nvSpPr>
            <p:cNvPr id="22" name="타원 54">
              <a:extLst>
                <a:ext uri="{FF2B5EF4-FFF2-40B4-BE49-F238E27FC236}">
                  <a16:creationId xmlns:a16="http://schemas.microsoft.com/office/drawing/2014/main" id="{B305E916-B9D4-B645-B780-BB98C98AE47B}"/>
                </a:ext>
              </a:extLst>
            </p:cNvPr>
            <p:cNvSpPr/>
            <p:nvPr/>
          </p:nvSpPr>
          <p:spPr>
            <a:xfrm>
              <a:off x="1201868" y="1525251"/>
              <a:ext cx="2612570" cy="2612570"/>
            </a:xfrm>
            <a:prstGeom prst="ellipse">
              <a:avLst/>
            </a:prstGeom>
            <a:solidFill>
              <a:srgbClr val="F8C037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타원 55">
              <a:extLst>
                <a:ext uri="{FF2B5EF4-FFF2-40B4-BE49-F238E27FC236}">
                  <a16:creationId xmlns:a16="http://schemas.microsoft.com/office/drawing/2014/main" id="{BE2D8B4F-252A-D140-8C56-8AC3B8F8B238}"/>
                </a:ext>
              </a:extLst>
            </p:cNvPr>
            <p:cNvSpPr/>
            <p:nvPr/>
          </p:nvSpPr>
          <p:spPr>
            <a:xfrm>
              <a:off x="1260662" y="1539271"/>
              <a:ext cx="2494982" cy="2453408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36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4800000" scaled="0"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타원 57">
              <a:extLst>
                <a:ext uri="{FF2B5EF4-FFF2-40B4-BE49-F238E27FC236}">
                  <a16:creationId xmlns:a16="http://schemas.microsoft.com/office/drawing/2014/main" id="{A0C2A5A6-27E0-0F4B-92C9-F210CFEB9BC5}"/>
                </a:ext>
              </a:extLst>
            </p:cNvPr>
            <p:cNvSpPr/>
            <p:nvPr/>
          </p:nvSpPr>
          <p:spPr>
            <a:xfrm>
              <a:off x="1370118" y="3277985"/>
              <a:ext cx="2276070" cy="104015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16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타원 59">
              <a:extLst>
                <a:ext uri="{FF2B5EF4-FFF2-40B4-BE49-F238E27FC236}">
                  <a16:creationId xmlns:a16="http://schemas.microsoft.com/office/drawing/2014/main" id="{8F6C2ADD-6622-8E49-9CC3-851D231EF041}"/>
                </a:ext>
              </a:extLst>
            </p:cNvPr>
            <p:cNvSpPr/>
            <p:nvPr/>
          </p:nvSpPr>
          <p:spPr>
            <a:xfrm>
              <a:off x="1475656" y="1772816"/>
              <a:ext cx="2092040" cy="2092040"/>
            </a:xfrm>
            <a:prstGeom prst="ellipse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1284E23-3B40-AA48-90FF-C1A4AA22E0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5"/>
          <a:stretch/>
        </p:blipFill>
        <p:spPr>
          <a:xfrm>
            <a:off x="5613986" y="2630998"/>
            <a:ext cx="947092" cy="806495"/>
          </a:xfrm>
          <a:prstGeom prst="rect">
            <a:avLst/>
          </a:prstGeom>
        </p:spPr>
      </p:pic>
      <p:grpSp>
        <p:nvGrpSpPr>
          <p:cNvPr id="27" name="그룹 1389">
            <a:extLst>
              <a:ext uri="{FF2B5EF4-FFF2-40B4-BE49-F238E27FC236}">
                <a16:creationId xmlns:a16="http://schemas.microsoft.com/office/drawing/2014/main" id="{32ACD71C-39B5-C44F-AF6D-897E8AFD361A}"/>
              </a:ext>
            </a:extLst>
          </p:cNvPr>
          <p:cNvGrpSpPr/>
          <p:nvPr/>
        </p:nvGrpSpPr>
        <p:grpSpPr>
          <a:xfrm>
            <a:off x="7696158" y="2414775"/>
            <a:ext cx="1240892" cy="1345726"/>
            <a:chOff x="1201868" y="1525251"/>
            <a:chExt cx="2612570" cy="2792892"/>
          </a:xfrm>
        </p:grpSpPr>
        <p:sp>
          <p:nvSpPr>
            <p:cNvPr id="28" name="타원 54">
              <a:extLst>
                <a:ext uri="{FF2B5EF4-FFF2-40B4-BE49-F238E27FC236}">
                  <a16:creationId xmlns:a16="http://schemas.microsoft.com/office/drawing/2014/main" id="{445F7CF4-55F1-E44A-AAFC-71FCCCE7A8C5}"/>
                </a:ext>
              </a:extLst>
            </p:cNvPr>
            <p:cNvSpPr/>
            <p:nvPr/>
          </p:nvSpPr>
          <p:spPr>
            <a:xfrm>
              <a:off x="1201868" y="1525251"/>
              <a:ext cx="2612570" cy="2612570"/>
            </a:xfrm>
            <a:prstGeom prst="ellipse">
              <a:avLst/>
            </a:prstGeom>
            <a:solidFill>
              <a:srgbClr val="F8C037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타원 55">
              <a:extLst>
                <a:ext uri="{FF2B5EF4-FFF2-40B4-BE49-F238E27FC236}">
                  <a16:creationId xmlns:a16="http://schemas.microsoft.com/office/drawing/2014/main" id="{30506AE7-C99F-B745-9008-9D47D7F823F4}"/>
                </a:ext>
              </a:extLst>
            </p:cNvPr>
            <p:cNvSpPr/>
            <p:nvPr/>
          </p:nvSpPr>
          <p:spPr>
            <a:xfrm>
              <a:off x="1260661" y="1539270"/>
              <a:ext cx="2494981" cy="2453408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36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4800000" scaled="0"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타원 57">
              <a:extLst>
                <a:ext uri="{FF2B5EF4-FFF2-40B4-BE49-F238E27FC236}">
                  <a16:creationId xmlns:a16="http://schemas.microsoft.com/office/drawing/2014/main" id="{40F6C0F5-C443-B240-9A95-F4C88E342E71}"/>
                </a:ext>
              </a:extLst>
            </p:cNvPr>
            <p:cNvSpPr/>
            <p:nvPr/>
          </p:nvSpPr>
          <p:spPr>
            <a:xfrm>
              <a:off x="1370118" y="3277985"/>
              <a:ext cx="2276070" cy="104015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16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타원 59">
              <a:extLst>
                <a:ext uri="{FF2B5EF4-FFF2-40B4-BE49-F238E27FC236}">
                  <a16:creationId xmlns:a16="http://schemas.microsoft.com/office/drawing/2014/main" id="{BCB6AE8E-D560-544F-BAEE-2FC013E9F00B}"/>
                </a:ext>
              </a:extLst>
            </p:cNvPr>
            <p:cNvSpPr/>
            <p:nvPr/>
          </p:nvSpPr>
          <p:spPr>
            <a:xfrm>
              <a:off x="1475656" y="1772816"/>
              <a:ext cx="2092040" cy="2092040"/>
            </a:xfrm>
            <a:prstGeom prst="ellipse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32" name="그룹 1389">
            <a:extLst>
              <a:ext uri="{FF2B5EF4-FFF2-40B4-BE49-F238E27FC236}">
                <a16:creationId xmlns:a16="http://schemas.microsoft.com/office/drawing/2014/main" id="{B8DC32DD-D953-1943-B84C-005C7B6DCE99}"/>
              </a:ext>
            </a:extLst>
          </p:cNvPr>
          <p:cNvGrpSpPr/>
          <p:nvPr/>
        </p:nvGrpSpPr>
        <p:grpSpPr>
          <a:xfrm>
            <a:off x="3114290" y="2419480"/>
            <a:ext cx="1240892" cy="1345726"/>
            <a:chOff x="1201868" y="1525251"/>
            <a:chExt cx="2612570" cy="2792892"/>
          </a:xfrm>
        </p:grpSpPr>
        <p:sp>
          <p:nvSpPr>
            <p:cNvPr id="33" name="타원 54">
              <a:extLst>
                <a:ext uri="{FF2B5EF4-FFF2-40B4-BE49-F238E27FC236}">
                  <a16:creationId xmlns:a16="http://schemas.microsoft.com/office/drawing/2014/main" id="{D0728F07-41AD-7745-930D-28A7BB6B7970}"/>
                </a:ext>
              </a:extLst>
            </p:cNvPr>
            <p:cNvSpPr/>
            <p:nvPr/>
          </p:nvSpPr>
          <p:spPr>
            <a:xfrm>
              <a:off x="1201868" y="1525251"/>
              <a:ext cx="2612570" cy="2612570"/>
            </a:xfrm>
            <a:prstGeom prst="ellipse">
              <a:avLst/>
            </a:prstGeom>
            <a:solidFill>
              <a:srgbClr val="F8C037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4" name="타원 55">
              <a:extLst>
                <a:ext uri="{FF2B5EF4-FFF2-40B4-BE49-F238E27FC236}">
                  <a16:creationId xmlns:a16="http://schemas.microsoft.com/office/drawing/2014/main" id="{C40C4C80-F5CB-F348-ABA2-FDA9A14FAF8F}"/>
                </a:ext>
              </a:extLst>
            </p:cNvPr>
            <p:cNvSpPr/>
            <p:nvPr/>
          </p:nvSpPr>
          <p:spPr>
            <a:xfrm>
              <a:off x="1260662" y="1539271"/>
              <a:ext cx="2494982" cy="2453408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36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4800000" scaled="0"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5" name="타원 57">
              <a:extLst>
                <a:ext uri="{FF2B5EF4-FFF2-40B4-BE49-F238E27FC236}">
                  <a16:creationId xmlns:a16="http://schemas.microsoft.com/office/drawing/2014/main" id="{8B3A1778-90D6-2743-9048-EA6EAA72BB0C}"/>
                </a:ext>
              </a:extLst>
            </p:cNvPr>
            <p:cNvSpPr/>
            <p:nvPr/>
          </p:nvSpPr>
          <p:spPr>
            <a:xfrm>
              <a:off x="1370118" y="3277985"/>
              <a:ext cx="2276070" cy="1040158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16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6" name="타원 59">
              <a:extLst>
                <a:ext uri="{FF2B5EF4-FFF2-40B4-BE49-F238E27FC236}">
                  <a16:creationId xmlns:a16="http://schemas.microsoft.com/office/drawing/2014/main" id="{6550A2C4-C787-7A47-9EE4-6F73709278E5}"/>
                </a:ext>
              </a:extLst>
            </p:cNvPr>
            <p:cNvSpPr/>
            <p:nvPr/>
          </p:nvSpPr>
          <p:spPr>
            <a:xfrm>
              <a:off x="1475656" y="1772816"/>
              <a:ext cx="2092040" cy="2092040"/>
            </a:xfrm>
            <a:prstGeom prst="ellipse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panose="020B0503020000020004" pitchFamily="34" charset="-127"/>
                <a:cs typeface="+mn-cs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BC7AF65-5506-6949-A140-9EAAD2D2EB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2453"/>
          <a:stretch/>
        </p:blipFill>
        <p:spPr>
          <a:xfrm>
            <a:off x="3340013" y="2702133"/>
            <a:ext cx="811703" cy="7106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1D51F76-9B07-1742-87AB-9D998F5CBE31}"/>
              </a:ext>
            </a:extLst>
          </p:cNvPr>
          <p:cNvSpPr txBox="1"/>
          <p:nvPr/>
        </p:nvSpPr>
        <p:spPr>
          <a:xfrm>
            <a:off x="3931434" y="4759991"/>
            <a:ext cx="4294765" cy="477054"/>
          </a:xfrm>
          <a:prstGeom prst="rect">
            <a:avLst/>
          </a:prstGeom>
          <a:noFill/>
        </p:spPr>
        <p:txBody>
          <a:bodyPr spcFirstLastPara="1" wrap="none" numCol="1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257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ln/>
                <a:solidFill>
                  <a:srgbClr val="1F497D"/>
                </a:solidFill>
                <a:latin typeface="Arial Rounded MT Bold" panose="020F0704030504030204" pitchFamily="34" charset="77"/>
                <a:ea typeface="Nanum Gothic" panose="020D0604000000000000" pitchFamily="34" charset="-127"/>
                <a:cs typeface="Arial" pitchFamily="34" charset="0"/>
              </a:rPr>
              <a:t>미 동부 중심 </a:t>
            </a:r>
            <a:r>
              <a:rPr lang="en-US" altLang="ko-KR" sz="2400" b="1" dirty="0">
                <a:ln/>
                <a:solidFill>
                  <a:srgbClr val="1F497D"/>
                </a:solidFill>
                <a:latin typeface="Arial Rounded MT Bold" panose="020F0704030504030204" pitchFamily="34" charset="77"/>
                <a:ea typeface="Nanum Gothic" panose="020D0604000000000000" pitchFamily="34" charset="-127"/>
                <a:cs typeface="Arial" pitchFamily="34" charset="0"/>
              </a:rPr>
              <a:t>KIC</a:t>
            </a:r>
            <a:r>
              <a:rPr lang="ko-KR" altLang="en-US" sz="2400" b="1" dirty="0">
                <a:ln/>
                <a:solidFill>
                  <a:srgbClr val="1F497D"/>
                </a:solidFill>
                <a:latin typeface="Arial Rounded MT Bold" panose="020F0704030504030204" pitchFamily="34" charset="77"/>
                <a:ea typeface="Nanum Gothic" panose="020D0604000000000000" pitchFamily="34" charset="-127"/>
                <a:cs typeface="Arial" pitchFamily="34" charset="0"/>
              </a:rPr>
              <a:t> 프로그램 실행</a:t>
            </a:r>
            <a:endParaRPr kumimoji="0" lang="en-US" altLang="ko-KR" sz="2400" b="1" i="0" u="none" strike="noStrike" kern="1200" cap="none" spc="0" normalizeH="0" baseline="0" noProof="0" dirty="0">
              <a:ln/>
              <a:solidFill>
                <a:srgbClr val="1F497D"/>
              </a:solidFill>
              <a:effectLst/>
              <a:uLnTx/>
              <a:uFillTx/>
              <a:latin typeface="Arial Rounded MT Bold" panose="020F0704030504030204" pitchFamily="34" charset="77"/>
              <a:ea typeface="Nanum Gothic" panose="020D0604000000000000" pitchFamily="34" charset="-127"/>
              <a:cs typeface="Arial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9529F28-8E53-4C42-8253-4AF25A65D411}"/>
              </a:ext>
            </a:extLst>
          </p:cNvPr>
          <p:cNvSpPr/>
          <p:nvPr/>
        </p:nvSpPr>
        <p:spPr>
          <a:xfrm>
            <a:off x="3275617" y="1848577"/>
            <a:ext cx="954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기술사업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srgbClr val="F79646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현지화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FD4DBA-F2EB-CE4E-A72E-528AD9A8B1E8}"/>
              </a:ext>
            </a:extLst>
          </p:cNvPr>
          <p:cNvSpPr/>
          <p:nvPr/>
        </p:nvSpPr>
        <p:spPr>
          <a:xfrm>
            <a:off x="5626560" y="1870107"/>
            <a:ext cx="954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성과창출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srgbClr val="F79646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지원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20DAB9A-FC97-054C-A972-19C6BCA297EF}"/>
              </a:ext>
            </a:extLst>
          </p:cNvPr>
          <p:cNvSpPr/>
          <p:nvPr/>
        </p:nvSpPr>
        <p:spPr>
          <a:xfrm>
            <a:off x="7578103" y="1826829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Nanum Gothic" panose="020D0604000000000000" pitchFamily="34" charset="-127"/>
                <a:ea typeface="Nanum Gothic" panose="020D0604000000000000" pitchFamily="34" charset="-127"/>
                <a:cs typeface="+mn-cs"/>
              </a:rPr>
              <a:t>글로벌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srgbClr val="F79646"/>
                </a:solidFill>
                <a:latin typeface="Nanum Gothic" panose="020D0604000000000000" pitchFamily="34" charset="-127"/>
                <a:ea typeface="Nanum Gothic" panose="020D0604000000000000" pitchFamily="34" charset="-127"/>
              </a:rPr>
              <a:t>네트워크 구축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Nanum Gothic" panose="020D0604000000000000" pitchFamily="34" charset="-127"/>
              <a:ea typeface="Nanum Gothic" panose="020D0604000000000000" pitchFamily="34" charset="-127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8614B30-8EB7-0641-9A9E-B21AD45A2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0980"/>
          <a:stretch/>
        </p:blipFill>
        <p:spPr>
          <a:xfrm>
            <a:off x="7808986" y="2630998"/>
            <a:ext cx="1038794" cy="82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18" descr="조각8.png">
            <a:extLst>
              <a:ext uri="{FF2B5EF4-FFF2-40B4-BE49-F238E27FC236}">
                <a16:creationId xmlns:a16="http://schemas.microsoft.com/office/drawing/2014/main" id="{DF841C6D-BAA5-5844-8311-2FC94126F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109" b="96203"/>
          <a:stretch>
            <a:fillRect/>
          </a:stretch>
        </p:blipFill>
        <p:spPr>
          <a:xfrm>
            <a:off x="0" y="6506722"/>
            <a:ext cx="12192000" cy="35086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그림 23" descr="조각.png">
            <a:extLst>
              <a:ext uri="{FF2B5EF4-FFF2-40B4-BE49-F238E27FC236}">
                <a16:creationId xmlns:a16="http://schemas.microsoft.com/office/drawing/2014/main" id="{BC7764D0-AB19-6E42-ACF7-749C42EB6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54743" y="100967"/>
            <a:ext cx="224241" cy="224241"/>
          </a:xfrm>
          <a:prstGeom prst="rect">
            <a:avLst/>
          </a:prstGeom>
        </p:spPr>
      </p:pic>
      <p:pic>
        <p:nvPicPr>
          <p:cNvPr id="8" name="그림 24" descr="조각2.png">
            <a:extLst>
              <a:ext uri="{FF2B5EF4-FFF2-40B4-BE49-F238E27FC236}">
                <a16:creationId xmlns:a16="http://schemas.microsoft.com/office/drawing/2014/main" id="{57BB5A95-BDA6-3346-9620-0432343C8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43311" y="65899"/>
            <a:ext cx="325068" cy="424724"/>
          </a:xfrm>
          <a:prstGeom prst="rect">
            <a:avLst/>
          </a:prstGeom>
        </p:spPr>
      </p:pic>
      <p:pic>
        <p:nvPicPr>
          <p:cNvPr id="9" name="그림 26" descr="조각4.png">
            <a:extLst>
              <a:ext uri="{FF2B5EF4-FFF2-40B4-BE49-F238E27FC236}">
                <a16:creationId xmlns:a16="http://schemas.microsoft.com/office/drawing/2014/main" id="{64A24BA9-B7F8-9742-BB23-6C5DFBE2D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1768" y="410968"/>
            <a:ext cx="102029" cy="204057"/>
          </a:xfrm>
          <a:prstGeom prst="rect">
            <a:avLst/>
          </a:prstGeom>
        </p:spPr>
      </p:pic>
      <p:pic>
        <p:nvPicPr>
          <p:cNvPr id="10" name="그림 27" descr="조각6.png">
            <a:extLst>
              <a:ext uri="{FF2B5EF4-FFF2-40B4-BE49-F238E27FC236}">
                <a16:creationId xmlns:a16="http://schemas.microsoft.com/office/drawing/2014/main" id="{93A8985F-3B16-894A-A230-9FB33B208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643893" y="0"/>
            <a:ext cx="548107" cy="6714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51F8E-37DC-0348-BA07-502C33BBC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61" y="66321"/>
            <a:ext cx="965734" cy="784176"/>
          </a:xfrm>
          <a:prstGeom prst="rect">
            <a:avLst/>
          </a:prstGeom>
        </p:spPr>
      </p:pic>
      <p:cxnSp>
        <p:nvCxnSpPr>
          <p:cNvPr id="79" name="직선 연결선 29">
            <a:extLst>
              <a:ext uri="{FF2B5EF4-FFF2-40B4-BE49-F238E27FC236}">
                <a16:creationId xmlns:a16="http://schemas.microsoft.com/office/drawing/2014/main" id="{9CB50CBC-04EB-8E45-A193-0A7B5BC1E908}"/>
              </a:ext>
            </a:extLst>
          </p:cNvPr>
          <p:cNvCxnSpPr/>
          <p:nvPr/>
        </p:nvCxnSpPr>
        <p:spPr>
          <a:xfrm flipV="1">
            <a:off x="2590688" y="2985341"/>
            <a:ext cx="676887" cy="471979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</a:ln>
          <a:effectLst/>
        </p:spPr>
      </p:cxnSp>
      <p:sp>
        <p:nvSpPr>
          <p:cNvPr id="80" name="타원 17">
            <a:extLst>
              <a:ext uri="{FF2B5EF4-FFF2-40B4-BE49-F238E27FC236}">
                <a16:creationId xmlns:a16="http://schemas.microsoft.com/office/drawing/2014/main" id="{12909432-8560-AF4D-B1A5-BE0D06A7AB42}"/>
              </a:ext>
            </a:extLst>
          </p:cNvPr>
          <p:cNvSpPr/>
          <p:nvPr/>
        </p:nvSpPr>
        <p:spPr>
          <a:xfrm>
            <a:off x="1010956" y="2898396"/>
            <a:ext cx="1849350" cy="1900344"/>
          </a:xfrm>
          <a:prstGeom prst="ellipse">
            <a:avLst/>
          </a:prstGeom>
          <a:blipFill dpi="0" rotWithShape="1">
            <a:blip r:embed="rId10" cstate="print"/>
            <a:srcRect/>
            <a:tile tx="0" ty="0" sx="50000" sy="50000" flip="none" algn="tl"/>
          </a:blipFill>
          <a:ln w="50800" cap="flat" cmpd="sng" algn="ctr">
            <a:gradFill>
              <a:gsLst>
                <a:gs pos="0">
                  <a:srgbClr val="29B0D0"/>
                </a:gs>
                <a:gs pos="100000">
                  <a:srgbClr val="2290AA"/>
                </a:gs>
              </a:gsLst>
              <a:lin ang="5400000" scaled="0"/>
            </a:gradFill>
            <a:prstDash val="solid"/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맑은 고딕" charset="-127"/>
              <a:cs typeface=""/>
            </a:endParaRPr>
          </a:p>
        </p:txBody>
      </p:sp>
      <p:cxnSp>
        <p:nvCxnSpPr>
          <p:cNvPr id="81" name="직선 연결선 32">
            <a:extLst>
              <a:ext uri="{FF2B5EF4-FFF2-40B4-BE49-F238E27FC236}">
                <a16:creationId xmlns:a16="http://schemas.microsoft.com/office/drawing/2014/main" id="{99A581FD-D695-C442-B609-404649D2FC94}"/>
              </a:ext>
            </a:extLst>
          </p:cNvPr>
          <p:cNvCxnSpPr/>
          <p:nvPr/>
        </p:nvCxnSpPr>
        <p:spPr>
          <a:xfrm flipV="1">
            <a:off x="6809142" y="3084706"/>
            <a:ext cx="676887" cy="471979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</a:ln>
          <a:effectLst/>
        </p:spPr>
      </p:cxnSp>
      <p:cxnSp>
        <p:nvCxnSpPr>
          <p:cNvPr id="82" name="직선 연결선 36">
            <a:extLst>
              <a:ext uri="{FF2B5EF4-FFF2-40B4-BE49-F238E27FC236}">
                <a16:creationId xmlns:a16="http://schemas.microsoft.com/office/drawing/2014/main" id="{40123066-3D20-AD4B-9416-234339AE181D}"/>
              </a:ext>
            </a:extLst>
          </p:cNvPr>
          <p:cNvCxnSpPr/>
          <p:nvPr/>
        </p:nvCxnSpPr>
        <p:spPr>
          <a:xfrm>
            <a:off x="8948587" y="3146807"/>
            <a:ext cx="556014" cy="447140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</a:ln>
          <a:effectLst/>
        </p:spPr>
      </p:cxnSp>
      <p:cxnSp>
        <p:nvCxnSpPr>
          <p:cNvPr id="83" name="직선 연결선 33">
            <a:extLst>
              <a:ext uri="{FF2B5EF4-FFF2-40B4-BE49-F238E27FC236}">
                <a16:creationId xmlns:a16="http://schemas.microsoft.com/office/drawing/2014/main" id="{D2215DC0-D6AE-0545-B160-36AF47AEE800}"/>
              </a:ext>
            </a:extLst>
          </p:cNvPr>
          <p:cNvCxnSpPr/>
          <p:nvPr/>
        </p:nvCxnSpPr>
        <p:spPr>
          <a:xfrm>
            <a:off x="4778482" y="3022602"/>
            <a:ext cx="556014" cy="447140"/>
          </a:xfrm>
          <a:prstGeom prst="line">
            <a:avLst/>
          </a:prstGeom>
          <a:noFill/>
          <a:ln w="6350" cap="rnd" cmpd="sng" algn="ctr">
            <a:solidFill>
              <a:sysClr val="windowText" lastClr="000000">
                <a:lumMod val="75000"/>
                <a:lumOff val="25000"/>
              </a:sysClr>
            </a:solidFill>
            <a:prstDash val="sysDash"/>
          </a:ln>
          <a:effectLst/>
        </p:spPr>
      </p:cxnSp>
      <p:sp>
        <p:nvSpPr>
          <p:cNvPr id="84" name="타원 9">
            <a:extLst>
              <a:ext uri="{FF2B5EF4-FFF2-40B4-BE49-F238E27FC236}">
                <a16:creationId xmlns:a16="http://schemas.microsoft.com/office/drawing/2014/main" id="{8E4AA372-00A8-4148-B3E4-366BBADFBE3E}"/>
              </a:ext>
            </a:extLst>
          </p:cNvPr>
          <p:cNvSpPr/>
          <p:nvPr/>
        </p:nvSpPr>
        <p:spPr>
          <a:xfrm>
            <a:off x="5191003" y="2898396"/>
            <a:ext cx="1849350" cy="1900344"/>
          </a:xfrm>
          <a:prstGeom prst="ellipse">
            <a:avLst/>
          </a:prstGeom>
          <a:blipFill dpi="0" rotWithShape="1">
            <a:blip r:embed="rId10" cstate="print"/>
            <a:srcRect/>
            <a:tile tx="0" ty="0" sx="50000" sy="50000" flip="none" algn="tl"/>
          </a:blipFill>
          <a:ln w="50800" cap="flat" cmpd="sng" algn="ctr">
            <a:gradFill>
              <a:gsLst>
                <a:gs pos="0">
                  <a:srgbClr val="F5812A"/>
                </a:gs>
                <a:gs pos="100000">
                  <a:srgbClr val="E16305"/>
                </a:gs>
              </a:gsLst>
              <a:lin ang="5400000" scaled="0"/>
            </a:gradFill>
            <a:prstDash val="solid"/>
          </a:ln>
          <a:effectLst>
            <a:outerShdw blurRad="114300" dist="1016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맑은 고딕" charset="-127"/>
              <a:cs typeface="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048ABD8-4193-104F-8AF1-665F1EFDCB24}"/>
              </a:ext>
            </a:extLst>
          </p:cNvPr>
          <p:cNvSpPr txBox="1"/>
          <p:nvPr/>
        </p:nvSpPr>
        <p:spPr>
          <a:xfrm>
            <a:off x="996175" y="3749204"/>
            <a:ext cx="18694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rPr>
              <a:t>참여기업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nstantia"/>
              <a:ea typeface="맑은 고딕" pitchFamily="50" charset="-127"/>
              <a:cs typeface="Arial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tantia"/>
                <a:ea typeface="맑은 고딕" pitchFamily="50" charset="-127"/>
                <a:cs typeface="Arial" charset="0"/>
              </a:rPr>
              <a:t>106</a:t>
            </a:r>
            <a:r>
              <a:rPr lang="ko-KR" altLang="en-US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onstantia"/>
                <a:ea typeface="맑은 고딕" pitchFamily="50" charset="-127"/>
                <a:cs typeface="Arial" charset="0"/>
              </a:rPr>
              <a:t>개사</a:t>
            </a:r>
            <a:endParaRPr kumimoji="0" lang="en-US" altLang="ko-KR" sz="3600" b="0" i="0" u="none" strike="noStrike" kern="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nstantia"/>
              <a:ea typeface="맑은 고딕" pitchFamily="50" charset="-127"/>
              <a:cs typeface="Arial" charset="0"/>
            </a:endParaRPr>
          </a:p>
        </p:txBody>
      </p:sp>
      <p:grpSp>
        <p:nvGrpSpPr>
          <p:cNvPr id="86" name="그룹 92">
            <a:extLst>
              <a:ext uri="{FF2B5EF4-FFF2-40B4-BE49-F238E27FC236}">
                <a16:creationId xmlns:a16="http://schemas.microsoft.com/office/drawing/2014/main" id="{87BE7E7A-CE31-F443-9648-F62626E434F9}"/>
              </a:ext>
            </a:extLst>
          </p:cNvPr>
          <p:cNvGrpSpPr/>
          <p:nvPr/>
        </p:nvGrpSpPr>
        <p:grpSpPr>
          <a:xfrm>
            <a:off x="3061216" y="1892332"/>
            <a:ext cx="1889509" cy="1900345"/>
            <a:chOff x="3387829" y="1609725"/>
            <a:chExt cx="1488971" cy="1457325"/>
          </a:xfrm>
        </p:grpSpPr>
        <p:sp>
          <p:nvSpPr>
            <p:cNvPr id="87" name="타원 13">
              <a:extLst>
                <a:ext uri="{FF2B5EF4-FFF2-40B4-BE49-F238E27FC236}">
                  <a16:creationId xmlns:a16="http://schemas.microsoft.com/office/drawing/2014/main" id="{004243BF-DB85-7641-9482-0D3E4A4F41AA}"/>
                </a:ext>
              </a:extLst>
            </p:cNvPr>
            <p:cNvSpPr/>
            <p:nvPr/>
          </p:nvSpPr>
          <p:spPr>
            <a:xfrm>
              <a:off x="3395663" y="1609725"/>
              <a:ext cx="1457325" cy="1457325"/>
            </a:xfrm>
            <a:prstGeom prst="ellipse">
              <a:avLst/>
            </a:prstGeom>
            <a:blipFill dpi="0" rotWithShape="1">
              <a:blip r:embed="rId10" cstate="print"/>
              <a:srcRect/>
              <a:tile tx="0" ty="0" sx="50000" sy="50000" flip="none" algn="tl"/>
            </a:blipFill>
            <a:ln w="50800" cap="flat" cmpd="sng" algn="ctr">
              <a:gradFill>
                <a:gsLst>
                  <a:gs pos="0">
                    <a:srgbClr val="324553"/>
                  </a:gs>
                  <a:gs pos="100000">
                    <a:srgbClr val="202B34"/>
                  </a:gs>
                </a:gsLst>
                <a:lin ang="5400000" scaled="0"/>
              </a:gradFill>
              <a:prstDash val="solid"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charset="-127"/>
                <a:cs typeface="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98DDA80-1D02-364B-AAA4-A7720D4A4221}"/>
                </a:ext>
              </a:extLst>
            </p:cNvPr>
            <p:cNvSpPr txBox="1"/>
            <p:nvPr/>
          </p:nvSpPr>
          <p:spPr>
            <a:xfrm>
              <a:off x="3387829" y="2213828"/>
              <a:ext cx="1488971" cy="56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투자유치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endParaRPr>
            </a:p>
            <a:p>
              <a:pPr algn="ctr" latinLnBrk="1">
                <a:defRPr/>
              </a:pPr>
              <a:r>
                <a:rPr lang="en-US" altLang="ko-KR" sz="2800" kern="0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nstantia"/>
                  <a:ea typeface="맑은 고딕" pitchFamily="50" charset="-127"/>
                  <a:cs typeface="Arial" charset="0"/>
                </a:rPr>
                <a:t>300</a:t>
              </a:r>
              <a:r>
                <a:rPr lang="ko-KR" altLang="en-US" sz="2800" kern="0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nstantia"/>
                  <a:ea typeface="맑은 고딕" pitchFamily="50" charset="-127"/>
                  <a:cs typeface="Arial" charset="0"/>
                </a:rPr>
                <a:t>억</a:t>
              </a:r>
              <a:endParaRPr kumimoji="0" lang="en-US" altLang="ko-KR" sz="2800" b="0" i="0" u="none" strike="noStrike" kern="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1C1850C2-0A55-CC4D-9878-67EB1924F19B}"/>
              </a:ext>
            </a:extLst>
          </p:cNvPr>
          <p:cNvSpPr txBox="1"/>
          <p:nvPr/>
        </p:nvSpPr>
        <p:spPr>
          <a:xfrm>
            <a:off x="5166281" y="3749204"/>
            <a:ext cx="18694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rPr>
              <a:t>매출</a:t>
            </a:r>
            <a:endParaRPr kumimoji="0" lang="en-US" altLang="ko-KR" sz="140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nstantia"/>
              <a:ea typeface="맑은 고딕" pitchFamily="50" charset="-127"/>
              <a:cs typeface="Arial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kern="0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Constantia"/>
                <a:ea typeface="맑은 고딕" pitchFamily="50" charset="-127"/>
                <a:cs typeface="Arial" charset="0"/>
              </a:rPr>
              <a:t>394</a:t>
            </a:r>
            <a:r>
              <a:rPr lang="ko-KR" altLang="en-US" sz="2800" kern="0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Constantia"/>
                <a:ea typeface="맑은 고딕" pitchFamily="50" charset="-127"/>
                <a:cs typeface="Arial" charset="0"/>
              </a:rPr>
              <a:t>억</a:t>
            </a:r>
            <a:endParaRPr lang="en-US" altLang="ko-KR" sz="2800" kern="0" spc="-150" dirty="0">
              <a:solidFill>
                <a:prstClr val="black">
                  <a:lumMod val="75000"/>
                  <a:lumOff val="2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Arial" charset="0"/>
            </a:endParaRPr>
          </a:p>
        </p:txBody>
      </p:sp>
      <p:grpSp>
        <p:nvGrpSpPr>
          <p:cNvPr id="92" name="그룹 92">
            <a:extLst>
              <a:ext uri="{FF2B5EF4-FFF2-40B4-BE49-F238E27FC236}">
                <a16:creationId xmlns:a16="http://schemas.microsoft.com/office/drawing/2014/main" id="{4F9CDF76-DF06-CA48-A53C-7FC44A8DC240}"/>
              </a:ext>
            </a:extLst>
          </p:cNvPr>
          <p:cNvGrpSpPr/>
          <p:nvPr/>
        </p:nvGrpSpPr>
        <p:grpSpPr>
          <a:xfrm>
            <a:off x="7241264" y="1892332"/>
            <a:ext cx="1879568" cy="1900344"/>
            <a:chOff x="3395663" y="1609725"/>
            <a:chExt cx="1481137" cy="1457325"/>
          </a:xfrm>
        </p:grpSpPr>
        <p:sp>
          <p:nvSpPr>
            <p:cNvPr id="93" name="타원 21">
              <a:extLst>
                <a:ext uri="{FF2B5EF4-FFF2-40B4-BE49-F238E27FC236}">
                  <a16:creationId xmlns:a16="http://schemas.microsoft.com/office/drawing/2014/main" id="{9371D5FB-652F-C043-9F59-7E8049D4FE26}"/>
                </a:ext>
              </a:extLst>
            </p:cNvPr>
            <p:cNvSpPr/>
            <p:nvPr/>
          </p:nvSpPr>
          <p:spPr>
            <a:xfrm>
              <a:off x="3395663" y="1609725"/>
              <a:ext cx="1457325" cy="1457325"/>
            </a:xfrm>
            <a:prstGeom prst="ellipse">
              <a:avLst/>
            </a:prstGeom>
            <a:blipFill dpi="0" rotWithShape="1">
              <a:blip r:embed="rId10" cstate="print"/>
              <a:srcRect/>
              <a:tile tx="0" ty="0" sx="50000" sy="50000" flip="none" algn="tl"/>
            </a:blipFill>
            <a:ln w="50800" cap="flat" cmpd="sng" algn="ctr">
              <a:gradFill>
                <a:gsLst>
                  <a:gs pos="0">
                    <a:srgbClr val="AFC3C2"/>
                  </a:gs>
                  <a:gs pos="100000">
                    <a:srgbClr val="88A6A5"/>
                  </a:gs>
                </a:gsLst>
                <a:lin ang="5400000" scaled="0"/>
              </a:gradFill>
              <a:prstDash val="solid"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charset="-127"/>
                <a:cs typeface="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0C75F83-558B-DC45-8DC6-BC1B7F6F55BA}"/>
                </a:ext>
              </a:extLst>
            </p:cNvPr>
            <p:cNvSpPr txBox="1"/>
            <p:nvPr/>
          </p:nvSpPr>
          <p:spPr>
            <a:xfrm>
              <a:off x="3403598" y="2262188"/>
              <a:ext cx="1473202" cy="56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신규일자리</a:t>
              </a:r>
              <a:r>
                <a:rPr kumimoji="0" lang="en-US" altLang="ko-KR" sz="14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(</a:t>
              </a:r>
              <a:r>
                <a:rPr kumimoji="0" lang="ko-KR" altLang="en-US" sz="14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누적</a:t>
              </a:r>
              <a:r>
                <a:rPr kumimoji="0" lang="en-US" altLang="ko-KR" sz="14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)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800" kern="0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nstantia"/>
                  <a:ea typeface="맑은 고딕" pitchFamily="50" charset="-127"/>
                  <a:cs typeface="Arial" charset="0"/>
                </a:rPr>
                <a:t>193</a:t>
              </a:r>
              <a:r>
                <a:rPr lang="ko-KR" altLang="en-US" sz="2800" kern="0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nstantia"/>
                  <a:ea typeface="맑은 고딕" pitchFamily="50" charset="-127"/>
                  <a:cs typeface="Arial" charset="0"/>
                </a:rPr>
                <a:t>명</a:t>
              </a:r>
              <a:endParaRPr kumimoji="0" lang="en-US" altLang="ko-KR" sz="2800" b="0" i="0" u="none" strike="noStrike" kern="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95" name="그룹 92">
            <a:extLst>
              <a:ext uri="{FF2B5EF4-FFF2-40B4-BE49-F238E27FC236}">
                <a16:creationId xmlns:a16="http://schemas.microsoft.com/office/drawing/2014/main" id="{BA48466B-29FD-F548-B33B-F6B516F9D247}"/>
              </a:ext>
            </a:extLst>
          </p:cNvPr>
          <p:cNvGrpSpPr/>
          <p:nvPr/>
        </p:nvGrpSpPr>
        <p:grpSpPr>
          <a:xfrm>
            <a:off x="1678099" y="2898396"/>
            <a:ext cx="9527784" cy="1900344"/>
            <a:chOff x="-2631282" y="1609725"/>
            <a:chExt cx="7508082" cy="1457325"/>
          </a:xfrm>
        </p:grpSpPr>
        <p:sp>
          <p:nvSpPr>
            <p:cNvPr id="96" name="타원 25">
              <a:extLst>
                <a:ext uri="{FF2B5EF4-FFF2-40B4-BE49-F238E27FC236}">
                  <a16:creationId xmlns:a16="http://schemas.microsoft.com/office/drawing/2014/main" id="{F34445FF-A8DF-234E-A237-90BA97EB6859}"/>
                </a:ext>
              </a:extLst>
            </p:cNvPr>
            <p:cNvSpPr/>
            <p:nvPr/>
          </p:nvSpPr>
          <p:spPr>
            <a:xfrm>
              <a:off x="3395663" y="1609725"/>
              <a:ext cx="1457325" cy="1457325"/>
            </a:xfrm>
            <a:prstGeom prst="ellipse">
              <a:avLst/>
            </a:prstGeom>
            <a:blipFill>
              <a:blip r:embed="rId10" cstate="print"/>
              <a:tile tx="0" ty="0" sx="50000" sy="50000" flip="none" algn="tl"/>
            </a:blipFill>
            <a:ln w="50800" cap="flat" cmpd="sng" algn="ctr">
              <a:gradFill>
                <a:gsLst>
                  <a:gs pos="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400000" scaled="0"/>
              </a:gradFill>
              <a:prstDash val="solid"/>
            </a:ln>
            <a:effectLst>
              <a:outerShdw blurRad="114300" dist="1016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맑은 고딕" charset="-127"/>
                <a:cs typeface=""/>
              </a:endParaRPr>
            </a:p>
          </p:txBody>
        </p:sp>
        <p:pic>
          <p:nvPicPr>
            <p:cNvPr id="97" name="그림 26" descr="02.png">
              <a:extLst>
                <a:ext uri="{FF2B5EF4-FFF2-40B4-BE49-F238E27FC236}">
                  <a16:creationId xmlns:a16="http://schemas.microsoft.com/office/drawing/2014/main" id="{4542E776-7356-F643-AA7C-5936705B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20000"/>
            </a:blip>
            <a:stretch>
              <a:fillRect/>
            </a:stretch>
          </p:blipFill>
          <p:spPr>
            <a:xfrm>
              <a:off x="-2631282" y="1759308"/>
              <a:ext cx="366712" cy="49525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7A6A97-E3D4-F14E-885B-88FFEEADFED7}"/>
                </a:ext>
              </a:extLst>
            </p:cNvPr>
            <p:cNvSpPr txBox="1"/>
            <p:nvPr/>
          </p:nvSpPr>
          <p:spPr>
            <a:xfrm>
              <a:off x="3403598" y="2262188"/>
              <a:ext cx="1473202" cy="5664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고객발굴</a:t>
              </a:r>
              <a:endPara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245</a:t>
              </a:r>
              <a:r>
                <a:rPr kumimoji="0" lang="ko-KR" alt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nstantia"/>
                  <a:ea typeface="맑은 고딕" pitchFamily="50" charset="-127"/>
                  <a:cs typeface="Arial" charset="0"/>
                </a:rPr>
                <a:t>건</a:t>
              </a:r>
              <a:endParaRPr kumimoji="0" lang="en-US" altLang="ko-KR" sz="2800" b="0" i="0" u="none" strike="noStrike" kern="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nstantia"/>
                <a:ea typeface="맑은 고딕" pitchFamily="50" charset="-127"/>
                <a:cs typeface="Arial" charset="0"/>
              </a:endParaRPr>
            </a:p>
          </p:txBody>
        </p:sp>
      </p:grpSp>
      <p:pic>
        <p:nvPicPr>
          <p:cNvPr id="99" name="그림 10" descr="02.png">
            <a:extLst>
              <a:ext uri="{FF2B5EF4-FFF2-40B4-BE49-F238E27FC236}">
                <a16:creationId xmlns:a16="http://schemas.microsoft.com/office/drawing/2014/main" id="{D0199603-55A0-F146-9A51-5EDDCAA4C4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20000"/>
          </a:blip>
          <a:stretch>
            <a:fillRect/>
          </a:stretch>
        </p:blipFill>
        <p:spPr>
          <a:xfrm>
            <a:off x="9977258" y="3083604"/>
            <a:ext cx="541212" cy="564893"/>
          </a:xfrm>
          <a:prstGeom prst="rect">
            <a:avLst/>
          </a:prstGeom>
        </p:spPr>
      </p:pic>
      <p:pic>
        <p:nvPicPr>
          <p:cNvPr id="100" name="Shape 53" descr="mage result for champion icon">
            <a:extLst>
              <a:ext uri="{FF2B5EF4-FFF2-40B4-BE49-F238E27FC236}">
                <a16:creationId xmlns:a16="http://schemas.microsoft.com/office/drawing/2014/main" id="{177C1131-AD9D-524C-BE46-70A7DDB94C7A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05501" y="2118073"/>
            <a:ext cx="539251" cy="532925"/>
          </a:xfrm>
          <a:prstGeom prst="rect">
            <a:avLst/>
          </a:prstGeom>
          <a:solidFill>
            <a:schemeClr val="dk2"/>
          </a:solidFill>
          <a:ln>
            <a:noFill/>
          </a:ln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94D2823C-9D8D-7942-AF4E-CAD8EA1558C6}"/>
              </a:ext>
            </a:extLst>
          </p:cNvPr>
          <p:cNvSpPr txBox="1">
            <a:spLocks/>
          </p:cNvSpPr>
          <p:nvPr/>
        </p:nvSpPr>
        <p:spPr>
          <a:xfrm>
            <a:off x="838200" y="1806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Nanum Gothic ExtraBold" panose="020D0604000000000000" pitchFamily="34" charset="-127"/>
              <a:ea typeface="Nanum Gothic ExtraBold" panose="020D0604000000000000" pitchFamily="34" charset="-127"/>
              <a:cs typeface="Arial" panose="020B0604020202020204" pitchFamily="34" charset="0"/>
            </a:endParaRP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3AA301BF-0500-1B4E-963F-B87F5B33D0FD}"/>
              </a:ext>
            </a:extLst>
          </p:cNvPr>
          <p:cNvSpPr txBox="1"/>
          <p:nvPr/>
        </p:nvSpPr>
        <p:spPr>
          <a:xfrm>
            <a:off x="548581" y="1272332"/>
            <a:ext cx="1109483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tabLst>
                <a:tab pos="2227263" algn="l"/>
              </a:tabLst>
              <a:defRPr/>
            </a:pPr>
            <a:r>
              <a:rPr lang="ko-KR" altLang="en-US" sz="2000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참여기업들의 신규 일자리 창출 증가와 국내외 투자유치 및 매출실적 증가세가 강화됨</a:t>
            </a:r>
            <a:r>
              <a:rPr lang="en-US" altLang="ko-KR" sz="2000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.</a:t>
            </a:r>
            <a:endParaRPr lang="ko-KR" altLang="en-US" sz="2000" b="1" dirty="0">
              <a:solidFill>
                <a:srgbClr val="4F81BD"/>
              </a:solidFill>
              <a:latin typeface="Nanum Gothic" panose="020D0604000000000000" pitchFamily="34" charset="-127"/>
              <a:ea typeface="Nanum Gothic" panose="020D0604000000000000" pitchFamily="34" charset="-127"/>
              <a:cs typeface="Arial" panose="020B0604020202020204" pitchFamily="34" charset="0"/>
            </a:endParaRP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763B1DE7-7399-F041-9C27-2BFA866B98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lum bright="20000"/>
          </a:blip>
          <a:srcRect b="14999"/>
          <a:stretch/>
        </p:blipFill>
        <p:spPr>
          <a:xfrm>
            <a:off x="3589537" y="1959637"/>
            <a:ext cx="812590" cy="690712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E12FD4DB-F15C-2D49-8040-81547502004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lum bright="20000"/>
          </a:blip>
          <a:srcRect b="14228"/>
          <a:stretch/>
        </p:blipFill>
        <p:spPr>
          <a:xfrm>
            <a:off x="5689061" y="3042498"/>
            <a:ext cx="853234" cy="7318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679EFA-C59F-EE42-90F1-96994331ECEA}"/>
              </a:ext>
            </a:extLst>
          </p:cNvPr>
          <p:cNvSpPr/>
          <p:nvPr/>
        </p:nvSpPr>
        <p:spPr>
          <a:xfrm>
            <a:off x="758548" y="5656524"/>
            <a:ext cx="10674904" cy="739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기타 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: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 미 식약청 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EUA 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획득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,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SBIR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 신청 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1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건</a:t>
            </a:r>
            <a:r>
              <a:rPr lang="en-US" altLang="ko-KR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,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 </a:t>
            </a:r>
            <a:r>
              <a:rPr lang="ko-KR" altLang="en-US" b="1" dirty="0" err="1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아리조나</a:t>
            </a:r>
            <a:r>
              <a:rPr lang="ko-KR" altLang="en-US" b="1" dirty="0">
                <a:solidFill>
                  <a:srgbClr val="4F81BD"/>
                </a:solidFill>
                <a:latin typeface="Nanum Gothic" panose="020D0604000000000000" pitchFamily="34" charset="-127"/>
                <a:ea typeface="Nanum Gothic" panose="020D0604000000000000" pitchFamily="34" charset="-127"/>
                <a:cs typeface="Arial" panose="020B0604020202020204" pitchFamily="34" charset="0"/>
              </a:rPr>
              <a:t> 주립대 공동프로젝트 참여 등</a:t>
            </a:r>
            <a:endParaRPr lang="en-US" altLang="ko-KR" b="1" dirty="0">
              <a:solidFill>
                <a:srgbClr val="4F81BD"/>
              </a:solidFill>
              <a:latin typeface="Nanum Gothic" panose="020D0604000000000000" pitchFamily="34" charset="-127"/>
              <a:ea typeface="Nanum Gothic" panose="020D0604000000000000" pitchFamily="34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FF0000"/>
                </a:solidFill>
              </a:rPr>
              <a:t>* 투자유치 및 매출 </a:t>
            </a:r>
            <a:r>
              <a:rPr lang="en-US" altLang="ko-KR" b="1" dirty="0">
                <a:solidFill>
                  <a:srgbClr val="FF0000"/>
                </a:solidFill>
              </a:rPr>
              <a:t>: </a:t>
            </a:r>
            <a:r>
              <a:rPr lang="ko-KR" altLang="en-US" b="1" dirty="0">
                <a:solidFill>
                  <a:srgbClr val="FF0000"/>
                </a:solidFill>
              </a:rPr>
              <a:t>국내외 모두 포함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39B3FCD-7FB5-4A67-A718-DF23BD9F1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2001"/>
            <a:ext cx="12192000" cy="9248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202F69-6B85-44F6-8BC7-45D472143F64}"/>
              </a:ext>
            </a:extLst>
          </p:cNvPr>
          <p:cNvSpPr txBox="1"/>
          <p:nvPr/>
        </p:nvSpPr>
        <p:spPr>
          <a:xfrm>
            <a:off x="116360" y="170069"/>
            <a:ext cx="9377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+mj-ea"/>
                <a:ea typeface="+mj-ea"/>
              </a:rPr>
              <a:t> 20</a:t>
            </a:r>
            <a:r>
              <a:rPr lang="ko-KR" altLang="en-US" sz="3200" b="1" dirty="0">
                <a:solidFill>
                  <a:schemeClr val="bg1"/>
                </a:solidFill>
                <a:latin typeface="+mj-ea"/>
                <a:ea typeface="+mj-ea"/>
              </a:rPr>
              <a:t>년도 주요성과</a:t>
            </a:r>
            <a:endParaRPr lang="en-US" sz="32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25602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C092-CACA-4B4C-B49E-78A9E4E4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67AFB-1046-4802-A3DC-282BF5073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94A1E-5EF5-45E8-80C6-97FCCFA76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6" r="8735" b="2011"/>
          <a:stretch/>
        </p:blipFill>
        <p:spPr>
          <a:xfrm>
            <a:off x="-55508" y="18255"/>
            <a:ext cx="12247508" cy="68892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9A5600-2E61-43CD-962A-FBC5623D3739}"/>
              </a:ext>
            </a:extLst>
          </p:cNvPr>
          <p:cNvSpPr/>
          <p:nvPr/>
        </p:nvSpPr>
        <p:spPr>
          <a:xfrm>
            <a:off x="940644" y="1798309"/>
            <a:ext cx="9922428" cy="16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endParaRPr lang="en-US" altLang="ko-KR" sz="4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marL="381000" marR="0" indent="-381000" algn="ctr" fontAlgn="base" latinLnBrk="1">
              <a:spcBef>
                <a:spcPts val="500"/>
              </a:spcBef>
              <a:spcAft>
                <a:spcPts val="0"/>
              </a:spcAft>
            </a:pP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en-US" altLang="ko-KR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2. </a:t>
            </a:r>
            <a:r>
              <a:rPr lang="ko-KR" altLang="en-US" sz="5400" b="1" kern="0" spc="-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미국내 스타트업 생태환경</a:t>
            </a:r>
            <a:endParaRPr lang="en-US" altLang="ko-KR" sz="5400" b="1" kern="0" spc="-9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9529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6CA17-2F35-4479-A8DB-1291A2CF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AF4F01-F33E-964E-BA24-8A4A361FC8B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7DA2FE-2965-4556-A60C-80844E808F88}"/>
              </a:ext>
            </a:extLst>
          </p:cNvPr>
          <p:cNvSpPr txBox="1">
            <a:spLocks/>
          </p:cNvSpPr>
          <p:nvPr/>
        </p:nvSpPr>
        <p:spPr>
          <a:xfrm>
            <a:off x="761979" y="181237"/>
            <a:ext cx="6979117" cy="77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Fredoka One" charset="0"/>
                <a:ea typeface="Fredoka One" charset="0"/>
                <a:cs typeface="Fredoka One" charset="0"/>
              </a:defRPr>
            </a:lvl1pPr>
          </a:lstStyle>
          <a:p>
            <a:pPr lvl="0">
              <a:defRPr/>
            </a:pPr>
            <a:r>
              <a:rPr lang="en-US" altLang="ko-KR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2-1 </a:t>
            </a:r>
            <a:r>
              <a:rPr lang="ko-KR" altLang="en-US" sz="2800" b="1" dirty="0">
                <a:solidFill>
                  <a:srgbClr val="1F497D"/>
                </a:solidFill>
                <a:latin typeface="Nanum Gothic ExtraBold" panose="020D0604000000000000" pitchFamily="34" charset="-127"/>
                <a:ea typeface="Nanum Gothic ExtraBold" panose="020D0604000000000000" pitchFamily="34" charset="-127"/>
                <a:cs typeface="Arial" panose="020B0604020202020204" pitchFamily="34" charset="0"/>
              </a:rPr>
              <a:t>미국내 스타트업 성장추이 및 규모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4F5F6-C1B7-483C-827A-2B0B57FFA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58" y="1220752"/>
            <a:ext cx="2159651" cy="2943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7B77A-E03E-47F6-972D-808B2C0D6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075" y="1229370"/>
            <a:ext cx="2945695" cy="2934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23177B-0544-4E31-98FB-EE1F5696F28E}"/>
              </a:ext>
            </a:extLst>
          </p:cNvPr>
          <p:cNvSpPr txBox="1"/>
          <p:nvPr/>
        </p:nvSpPr>
        <p:spPr>
          <a:xfrm>
            <a:off x="4159631" y="3920895"/>
            <a:ext cx="2334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/>
              <a:t>자료</a:t>
            </a:r>
            <a:r>
              <a:rPr lang="en-US" altLang="ko-KR" sz="1050" dirty="0"/>
              <a:t>:</a:t>
            </a:r>
            <a:r>
              <a:rPr lang="en-US" altLang="ko-KR" sz="1050" dirty="0" err="1"/>
              <a:t>StartupRanking</a:t>
            </a:r>
            <a:r>
              <a:rPr lang="en-US" altLang="ko-KR" sz="1050" dirty="0"/>
              <a:t> </a:t>
            </a:r>
            <a:endParaRPr lang="en-US" sz="1050" dirty="0"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359A0945-93F4-4CBE-AEE9-9A8630003989}"/>
              </a:ext>
            </a:extLst>
          </p:cNvPr>
          <p:cNvSpPr/>
          <p:nvPr/>
        </p:nvSpPr>
        <p:spPr>
          <a:xfrm>
            <a:off x="4948404" y="3724594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8FC092CB-3FA2-4010-A910-EFFFFB446676}"/>
              </a:ext>
            </a:extLst>
          </p:cNvPr>
          <p:cNvSpPr/>
          <p:nvPr/>
        </p:nvSpPr>
        <p:spPr>
          <a:xfrm>
            <a:off x="177067" y="1141951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36BB4D-399D-4F37-94EA-F6DD86FC5059}"/>
              </a:ext>
            </a:extLst>
          </p:cNvPr>
          <p:cNvSpPr txBox="1"/>
          <p:nvPr/>
        </p:nvSpPr>
        <p:spPr>
          <a:xfrm>
            <a:off x="0" y="4658706"/>
            <a:ext cx="6234501" cy="143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2021</a:t>
            </a:r>
            <a:r>
              <a:rPr lang="ko-KR" altLang="en-US" sz="1400" dirty="0">
                <a:latin typeface="+mn-ea"/>
              </a:rPr>
              <a:t>년 기준 미국 내 스타트업의 수는 </a:t>
            </a:r>
            <a:r>
              <a:rPr lang="en-US" altLang="ko-KR" sz="1600" b="1" dirty="0">
                <a:latin typeface="+mn-ea"/>
              </a:rPr>
              <a:t>82, 819</a:t>
            </a:r>
            <a:r>
              <a:rPr lang="ko-KR" altLang="en-US" sz="1600" b="1" dirty="0">
                <a:latin typeface="+mn-ea"/>
              </a:rPr>
              <a:t>개로 </a:t>
            </a:r>
            <a:r>
              <a:rPr lang="ko-KR" altLang="en-US" sz="1400" dirty="0">
                <a:latin typeface="+mn-ea"/>
              </a:rPr>
              <a:t>세계 </a:t>
            </a:r>
            <a:r>
              <a:rPr lang="en-US" altLang="ko-KR" sz="1400" dirty="0">
                <a:latin typeface="+mn-ea"/>
              </a:rPr>
              <a:t>1</a:t>
            </a:r>
            <a:r>
              <a:rPr lang="ko-KR" altLang="en-US" sz="1400" dirty="0">
                <a:latin typeface="+mn-ea"/>
              </a:rPr>
              <a:t>위 규모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     </a:t>
            </a:r>
            <a:r>
              <a:rPr lang="ko-KR" altLang="en-US" sz="1400" dirty="0">
                <a:latin typeface="+mn-ea"/>
              </a:rPr>
              <a:t>나머지 하위 </a:t>
            </a:r>
            <a:r>
              <a:rPr lang="en-US" altLang="ko-KR" sz="1400" dirty="0">
                <a:latin typeface="+mn-ea"/>
              </a:rPr>
              <a:t>9</a:t>
            </a:r>
            <a:r>
              <a:rPr lang="ko-KR" altLang="en-US" sz="1400" dirty="0">
                <a:latin typeface="+mn-ea"/>
              </a:rPr>
              <a:t>개 국가를 모두 합친 숫자의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</a:rPr>
              <a:t>배의 규모    </a:t>
            </a:r>
            <a:endParaRPr lang="en-US" altLang="ko-KR" sz="1400" b="1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+mn-ea"/>
              </a:rPr>
              <a:t>50% </a:t>
            </a:r>
            <a:r>
              <a:rPr lang="ko-KR" altLang="en-US" sz="1600" b="1" dirty="0">
                <a:latin typeface="+mn-ea"/>
              </a:rPr>
              <a:t>이상</a:t>
            </a:r>
            <a:r>
              <a:rPr lang="ko-KR" altLang="en-US" sz="1400" dirty="0">
                <a:latin typeface="+mn-ea"/>
              </a:rPr>
              <a:t>의 유니콘 스타트업이 미국에서 배출</a:t>
            </a:r>
            <a:r>
              <a:rPr lang="en-US" altLang="ko-KR" sz="1400" dirty="0">
                <a:latin typeface="+mn-ea"/>
              </a:rPr>
              <a:t>. 2</a:t>
            </a:r>
            <a:r>
              <a:rPr lang="ko-KR" altLang="en-US" sz="1400" dirty="0">
                <a:latin typeface="+mn-ea"/>
              </a:rPr>
              <a:t>위는 중국으로 </a:t>
            </a:r>
            <a:r>
              <a:rPr lang="en-US" altLang="ko-KR" sz="1400" dirty="0">
                <a:latin typeface="+mn-ea"/>
              </a:rPr>
              <a:t>25% </a:t>
            </a:r>
            <a:r>
              <a:rPr lang="ko-KR" altLang="en-US" sz="1400" dirty="0">
                <a:latin typeface="+mn-ea"/>
              </a:rPr>
              <a:t>차지</a:t>
            </a:r>
            <a:endParaRPr lang="en-US" altLang="ko-KR" sz="1400" dirty="0">
              <a:latin typeface="+mn-e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C604F5-7C69-4125-93AB-469A091F5314}"/>
              </a:ext>
            </a:extLst>
          </p:cNvPr>
          <p:cNvSpPr/>
          <p:nvPr/>
        </p:nvSpPr>
        <p:spPr>
          <a:xfrm>
            <a:off x="2011680" y="2201586"/>
            <a:ext cx="274320" cy="84412"/>
          </a:xfrm>
          <a:prstGeom prst="rect">
            <a:avLst/>
          </a:prstGeom>
          <a:solidFill>
            <a:srgbClr val="3D6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4A60B1-8764-4E7B-999A-CCFC64BE20ED}"/>
              </a:ext>
            </a:extLst>
          </p:cNvPr>
          <p:cNvSpPr txBox="1"/>
          <p:nvPr/>
        </p:nvSpPr>
        <p:spPr>
          <a:xfrm>
            <a:off x="1984586" y="2161620"/>
            <a:ext cx="40792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>
                <a:solidFill>
                  <a:schemeClr val="bg1"/>
                </a:solidFill>
              </a:rPr>
              <a:t>82,819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B9ADE30-CC7A-4E07-9F3C-9A45CEA6B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01" y="1244928"/>
            <a:ext cx="5222421" cy="3165297"/>
          </a:xfrm>
          <a:prstGeom prst="rect">
            <a:avLst/>
          </a:prstGeom>
        </p:spPr>
      </p:pic>
      <p:sp>
        <p:nvSpPr>
          <p:cNvPr id="24" name="object 7">
            <a:extLst>
              <a:ext uri="{FF2B5EF4-FFF2-40B4-BE49-F238E27FC236}">
                <a16:creationId xmlns:a16="http://schemas.microsoft.com/office/drawing/2014/main" id="{27A05CC0-DA08-4048-8732-23663A207F34}"/>
              </a:ext>
            </a:extLst>
          </p:cNvPr>
          <p:cNvSpPr/>
          <p:nvPr/>
        </p:nvSpPr>
        <p:spPr>
          <a:xfrm>
            <a:off x="11083162" y="3736846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4" h="737234">
                <a:moveTo>
                  <a:pt x="737108" y="0"/>
                </a:moveTo>
                <a:lnTo>
                  <a:pt x="673150" y="50799"/>
                </a:lnTo>
                <a:lnTo>
                  <a:pt x="671068" y="662939"/>
                </a:lnTo>
                <a:lnTo>
                  <a:pt x="76186" y="662939"/>
                </a:lnTo>
                <a:lnTo>
                  <a:pt x="0" y="737107"/>
                </a:lnTo>
                <a:lnTo>
                  <a:pt x="737108" y="737107"/>
                </a:lnTo>
                <a:lnTo>
                  <a:pt x="737108" y="662939"/>
                </a:lnTo>
                <a:lnTo>
                  <a:pt x="671068" y="662939"/>
                </a:lnTo>
                <a:lnTo>
                  <a:pt x="737108" y="662927"/>
                </a:lnTo>
                <a:lnTo>
                  <a:pt x="737108" y="0"/>
                </a:lnTo>
                <a:close/>
              </a:path>
            </a:pathLst>
          </a:custGeom>
          <a:solidFill>
            <a:srgbClr val="F15A2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D50C2AD2-64A9-4E8D-9E17-4B0C8CB49F26}"/>
              </a:ext>
            </a:extLst>
          </p:cNvPr>
          <p:cNvSpPr/>
          <p:nvPr/>
        </p:nvSpPr>
        <p:spPr>
          <a:xfrm>
            <a:off x="6311825" y="1154203"/>
            <a:ext cx="584912" cy="537063"/>
          </a:xfrm>
          <a:custGeom>
            <a:avLst/>
            <a:gdLst/>
            <a:ahLst/>
            <a:cxnLst/>
            <a:rect l="l" t="t" r="r" b="b"/>
            <a:pathLst>
              <a:path w="737235" h="737235">
                <a:moveTo>
                  <a:pt x="737108" y="0"/>
                </a:moveTo>
                <a:lnTo>
                  <a:pt x="0" y="0"/>
                </a:lnTo>
                <a:lnTo>
                  <a:pt x="0" y="737108"/>
                </a:lnTo>
                <a:lnTo>
                  <a:pt x="63957" y="686308"/>
                </a:lnTo>
                <a:lnTo>
                  <a:pt x="66040" y="74168"/>
                </a:lnTo>
                <a:lnTo>
                  <a:pt x="660921" y="74168"/>
                </a:lnTo>
                <a:lnTo>
                  <a:pt x="737108" y="0"/>
                </a:lnTo>
                <a:close/>
              </a:path>
            </a:pathLst>
          </a:custGeom>
          <a:solidFill>
            <a:srgbClr val="40AD49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000FB1-8E65-4554-B0C7-2CD34B6843A8}"/>
              </a:ext>
            </a:extLst>
          </p:cNvPr>
          <p:cNvSpPr txBox="1"/>
          <p:nvPr/>
        </p:nvSpPr>
        <p:spPr>
          <a:xfrm>
            <a:off x="10769600" y="3930143"/>
            <a:ext cx="2334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/>
              <a:t>자료</a:t>
            </a:r>
            <a:r>
              <a:rPr lang="en-US" altLang="ko-KR" sz="1050" dirty="0"/>
              <a:t>:PIIE </a:t>
            </a:r>
            <a:endParaRPr lang="en-US" sz="10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CE1DB5-835D-4F87-97BF-2F8EB9A6B77B}"/>
              </a:ext>
            </a:extLst>
          </p:cNvPr>
          <p:cNvSpPr txBox="1"/>
          <p:nvPr/>
        </p:nvSpPr>
        <p:spPr>
          <a:xfrm>
            <a:off x="6034059" y="4603522"/>
            <a:ext cx="6234501" cy="171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2020</a:t>
            </a:r>
            <a:r>
              <a:rPr lang="ko-KR" altLang="en-US" sz="1400" dirty="0">
                <a:latin typeface="+mn-ea"/>
              </a:rPr>
              <a:t>년 코로나 침체에도 불구하고 </a:t>
            </a:r>
            <a:r>
              <a:rPr lang="en-US" altLang="ko-KR" sz="1400" dirty="0">
                <a:latin typeface="+mn-ea"/>
              </a:rPr>
              <a:t>2019</a:t>
            </a:r>
            <a:r>
              <a:rPr lang="ko-KR" altLang="en-US" sz="1400" dirty="0">
                <a:latin typeface="+mn-ea"/>
              </a:rPr>
              <a:t>년 </a:t>
            </a:r>
            <a:r>
              <a:rPr lang="ko-KR" altLang="en-US" sz="1400" b="1" dirty="0">
                <a:latin typeface="+mn-ea"/>
              </a:rPr>
              <a:t>대비 스타트업 창업 </a:t>
            </a:r>
            <a:r>
              <a:rPr lang="en-US" altLang="ko-KR" sz="1600" b="1" dirty="0">
                <a:latin typeface="+mn-ea"/>
              </a:rPr>
              <a:t>23% </a:t>
            </a:r>
            <a:r>
              <a:rPr lang="ko-KR" altLang="en-US" sz="1400" b="1" dirty="0">
                <a:latin typeface="+mn-ea"/>
              </a:rPr>
              <a:t>증가</a:t>
            </a:r>
            <a:r>
              <a:rPr lang="en-US" altLang="ko-KR" sz="1400" b="1" dirty="0">
                <a:latin typeface="+mn-ea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PPE</a:t>
            </a:r>
            <a:r>
              <a:rPr lang="ko-KR" altLang="en-US" sz="1400" dirty="0">
                <a:latin typeface="+mn-ea"/>
              </a:rPr>
              <a:t> 및 </a:t>
            </a:r>
            <a:r>
              <a:rPr lang="en-US" altLang="ko-KR" sz="1400" dirty="0">
                <a:latin typeface="+mn-ea"/>
              </a:rPr>
              <a:t>e-commerce, </a:t>
            </a:r>
            <a:r>
              <a:rPr lang="ko-KR" altLang="en-US" sz="1400" dirty="0">
                <a:latin typeface="+mn-ea"/>
              </a:rPr>
              <a:t>원격 의료 및 재택근무 등 관련 새로운 산업 창업 증가</a:t>
            </a:r>
            <a:endParaRPr lang="en-US" altLang="ko-KR" sz="14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>
                <a:latin typeface="+mn-ea"/>
              </a:rPr>
              <a:t>특히 정부의 중소기업의 다양한 조달금 등으로 경제적 피해 완화 가능 </a:t>
            </a:r>
            <a:endParaRPr lang="en-US" altLang="ko-KR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395512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8001</TotalTime>
  <Words>3414</Words>
  <Application>Microsoft Office PowerPoint</Application>
  <PresentationFormat>Widescreen</PresentationFormat>
  <Paragraphs>489</Paragraphs>
  <Slides>34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????</vt:lpstr>
      <vt:lpstr>Malgun Gothic</vt:lpstr>
      <vt:lpstr>Malgun Gothic</vt:lpstr>
      <vt:lpstr>Montserrat</vt:lpstr>
      <vt:lpstr>Montserrat Medium</vt:lpstr>
      <vt:lpstr>Montserrat-Medium</vt:lpstr>
      <vt:lpstr>Nanum Gothic</vt:lpstr>
      <vt:lpstr>Nanum Gothic ExtraBold</vt:lpstr>
      <vt:lpstr>함초롬바탕</vt:lpstr>
      <vt:lpstr>휴먼명조</vt:lpstr>
      <vt:lpstr>Arial</vt:lpstr>
      <vt:lpstr>Arial Narrow</vt:lpstr>
      <vt:lpstr>Arial Rounded MT Bold</vt:lpstr>
      <vt:lpstr>Calibri</vt:lpstr>
      <vt:lpstr>Constantia</vt:lpstr>
      <vt:lpstr>Helvetica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Yongbeom Kim</dc:creator>
  <cp:lastModifiedBy>KIC Washington DC</cp:lastModifiedBy>
  <cp:revision>310</cp:revision>
  <dcterms:created xsi:type="dcterms:W3CDTF">2019-09-02T21:12:51Z</dcterms:created>
  <dcterms:modified xsi:type="dcterms:W3CDTF">2021-05-03T22:36:42Z</dcterms:modified>
</cp:coreProperties>
</file>